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10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3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4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20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21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notesSlides/notesSlide22.xml" ContentType="application/vnd.openxmlformats-officedocument.presentationml.notesSlide+xml"/>
  <Override PartName="/ppt/tags/tag93.xml" ContentType="application/vnd.openxmlformats-officedocument.presentationml.tags+xml"/>
  <Override PartName="/ppt/notesSlides/notesSlide23.xml" ContentType="application/vnd.openxmlformats-officedocument.presentationml.notesSlide+xml"/>
  <Override PartName="/ppt/tags/tag94.xml" ContentType="application/vnd.openxmlformats-officedocument.presentationml.tags+xml"/>
  <Override PartName="/ppt/notesSlides/notesSlide24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25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6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notesSlides/notesSlide27.xml" ContentType="application/vnd.openxmlformats-officedocument.presentationml.notesSlide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notesSlides/notesSlide28.xml" ContentType="application/vnd.openxmlformats-officedocument.presentationml.notesSlide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notesSlides/notesSlide29.xml" ContentType="application/vnd.openxmlformats-officedocument.presentationml.notesSlide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notesSlides/notesSlide30.xml" ContentType="application/vnd.openxmlformats-officedocument.presentationml.notesSlide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notesSlides/notesSlide31.xml" ContentType="application/vnd.openxmlformats-officedocument.presentationml.notesSlide+xml"/>
  <Override PartName="/ppt/tags/tag149.xml" ContentType="application/vnd.openxmlformats-officedocument.presentationml.tags+xml"/>
  <Override PartName="/ppt/notesSlides/notesSlide32.xml" ContentType="application/vnd.openxmlformats-officedocument.presentationml.notesSlide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notesSlides/notesSlide33.xml" ContentType="application/vnd.openxmlformats-officedocument.presentationml.notesSlide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notesSlides/notesSlide34.xml" ContentType="application/vnd.openxmlformats-officedocument.presentationml.notesSlide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notesSlides/notesSlide35.xml" ContentType="application/vnd.openxmlformats-officedocument.presentationml.notesSlide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notesSlides/notesSlide36.xml" ContentType="application/vnd.openxmlformats-officedocument.presentationml.notesSlide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notesSlides/notesSlide37.xml" ContentType="application/vnd.openxmlformats-officedocument.presentationml.notesSlide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notesSlides/notesSlide38.xml" ContentType="application/vnd.openxmlformats-officedocument.presentationml.notesSlide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notesSlides/notesSlide39.xml" ContentType="application/vnd.openxmlformats-officedocument.presentationml.notesSlide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notesSlides/notesSlide40.xml" ContentType="application/vnd.openxmlformats-officedocument.presentationml.notesSlide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notesSlides/notesSlide41.xml" ContentType="application/vnd.openxmlformats-officedocument.presentationml.notesSlide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notesSlides/notesSlide42.xml" ContentType="application/vnd.openxmlformats-officedocument.presentationml.notesSlide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notesSlides/notesSlide43.xml" ContentType="application/vnd.openxmlformats-officedocument.presentationml.notesSlide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notesSlides/notesSlide46.xml" ContentType="application/vnd.openxmlformats-officedocument.presentationml.notesSlide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notesSlides/notesSlide47.xml" ContentType="application/vnd.openxmlformats-officedocument.presentationml.notesSlide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notesSlides/notesSlide48.xml" ContentType="application/vnd.openxmlformats-officedocument.presentationml.notesSlide+xml"/>
  <Override PartName="/ppt/tags/tag309.xml" ContentType="application/vnd.openxmlformats-officedocument.presentationml.tags+xml"/>
  <Override PartName="/ppt/notesSlides/notesSlide49.xml" ContentType="application/vnd.openxmlformats-officedocument.presentationml.notesSlide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notesSlides/notesSlide50.xml" ContentType="application/vnd.openxmlformats-officedocument.presentationml.notesSlide+xml"/>
  <Override PartName="/ppt/tags/tag315.xml" ContentType="application/vnd.openxmlformats-officedocument.presentationml.tags+xml"/>
  <Override PartName="/ppt/notesSlides/notesSlide51.xml" ContentType="application/vnd.openxmlformats-officedocument.presentationml.notesSlide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notesSlides/notesSlide52.xml" ContentType="application/vnd.openxmlformats-officedocument.presentationml.notesSlide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notesSlides/notesSlide53.xml" ContentType="application/vnd.openxmlformats-officedocument.presentationml.notesSlide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notesSlides/notesSlide54.xml" ContentType="application/vnd.openxmlformats-officedocument.presentationml.notesSlide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notesSlides/notesSlide55.xml" ContentType="application/vnd.openxmlformats-officedocument.presentationml.notesSlide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notesSlides/notesSlide58.xml" ContentType="application/vnd.openxmlformats-officedocument.presentationml.notesSlide+xml"/>
  <Override PartName="/ppt/tags/tag360.xml" ContentType="application/vnd.openxmlformats-officedocument.presentationml.tags+xml"/>
  <Override PartName="/ppt/notesSlides/notesSlide59.xml" ContentType="application/vnd.openxmlformats-officedocument.presentationml.notesSlide+xml"/>
  <Override PartName="/ppt/tags/tag361.xml" ContentType="application/vnd.openxmlformats-officedocument.presentationml.tags+xml"/>
  <Override PartName="/ppt/notesSlides/notesSlide60.xml" ContentType="application/vnd.openxmlformats-officedocument.presentationml.notesSlide+xml"/>
  <Override PartName="/ppt/tags/tag362.xml" ContentType="application/vnd.openxmlformats-officedocument.presentationml.tags+xml"/>
  <Override PartName="/ppt/notesSlides/notesSlide61.xml" ContentType="application/vnd.openxmlformats-officedocument.presentationml.notesSlide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notesSlides/notesSlide62.xml" ContentType="application/vnd.openxmlformats-officedocument.presentationml.notesSlide+xml"/>
  <Override PartName="/ppt/tags/tag366.xml" ContentType="application/vnd.openxmlformats-officedocument.presentationml.tags+xml"/>
  <Override PartName="/ppt/notesSlides/notesSlide63.xml" ContentType="application/vnd.openxmlformats-officedocument.presentationml.notesSlide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notesSlides/notesSlide64.xml" ContentType="application/vnd.openxmlformats-officedocument.presentationml.notesSlide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notesSlides/notesSlide65.xml" ContentType="application/vnd.openxmlformats-officedocument.presentationml.notesSlide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notesSlides/notesSlide66.xml" ContentType="application/vnd.openxmlformats-officedocument.presentationml.notesSlide+xml"/>
  <Override PartName="/ppt/tags/tag376.xml" ContentType="application/vnd.openxmlformats-officedocument.presentationml.tags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77.xml" ContentType="application/vnd.openxmlformats-officedocument.presentationml.tags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tags/tag378.xml" ContentType="application/vnd.openxmlformats-officedocument.presentationml.tags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tags/tag382.xml" ContentType="application/vnd.openxmlformats-officedocument.presentationml.tags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notesSlides/notesSlide79.xml" ContentType="application/vnd.openxmlformats-officedocument.presentationml.notesSlide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tags/tag389.xml" ContentType="application/vnd.openxmlformats-officedocument.presentationml.tags+xml"/>
  <Override PartName="/ppt/notesSlides/notesSlide82.xml" ContentType="application/vnd.openxmlformats-officedocument.presentationml.notesSlide+xml"/>
  <Override PartName="/ppt/tags/tag390.xml" ContentType="application/vnd.openxmlformats-officedocument.presentationml.tags+xml"/>
  <Override PartName="/ppt/notesSlides/notesSlide83.xml" ContentType="application/vnd.openxmlformats-officedocument.presentationml.notesSlide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notesSlides/notesSlide84.xml" ContentType="application/vnd.openxmlformats-officedocument.presentationml.notesSlide+xml"/>
  <Override PartName="/ppt/tags/tag395.xml" ContentType="application/vnd.openxmlformats-officedocument.presentationml.tags+xml"/>
  <Override PartName="/ppt/notesSlides/notesSlide85.xml" ContentType="application/vnd.openxmlformats-officedocument.presentationml.notesSlide+xml"/>
  <Override PartName="/ppt/tags/tag396.xml" ContentType="application/vnd.openxmlformats-officedocument.presentationml.tags+xml"/>
  <Override PartName="/ppt/notesSlides/notesSlide86.xml" ContentType="application/vnd.openxmlformats-officedocument.presentationml.notesSlide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notesSlides/notesSlide87.xml" ContentType="application/vnd.openxmlformats-officedocument.presentationml.notesSlide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notesSlides/notesSlide88.xml" ContentType="application/vnd.openxmlformats-officedocument.presentationml.notesSlide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notesSlides/notesSlide89.xml" ContentType="application/vnd.openxmlformats-officedocument.presentationml.notesSlide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notesSlides/notesSlide98.xml" ContentType="application/vnd.openxmlformats-officedocument.presentationml.notesSlide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notesSlides/notesSlide99.xml" ContentType="application/vnd.openxmlformats-officedocument.presentationml.notesSlide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notesSlides/notesSlide100.xml" ContentType="application/vnd.openxmlformats-officedocument.presentationml.notesSlide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101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notesSlides/notesSlide102.xml" ContentType="application/vnd.openxmlformats-officedocument.presentationml.notesSlide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notesSlides/notesSlide103.xml" ContentType="application/vnd.openxmlformats-officedocument.presentationml.notesSlide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notesSlides/notesSlide104.xml" ContentType="application/vnd.openxmlformats-officedocument.presentationml.notesSlide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notesSlides/notesSlide105.xml" ContentType="application/vnd.openxmlformats-officedocument.presentationml.notesSlide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notesSlides/notesSlide106.xml" ContentType="application/vnd.openxmlformats-officedocument.presentationml.notesSlide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notesSlides/notesSlide109.xml" ContentType="application/vnd.openxmlformats-officedocument.presentationml.notesSlide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notesSlides/notesSlide110.xml" ContentType="application/vnd.openxmlformats-officedocument.presentationml.notesSlide+xml"/>
  <Override PartName="/ppt/tags/tag503.xml" ContentType="application/vnd.openxmlformats-officedocument.presentationml.tags+xml"/>
  <Override PartName="/ppt/notesSlides/notesSlide111.xml" ContentType="application/vnd.openxmlformats-officedocument.presentationml.notesSlide+xml"/>
  <Override PartName="/ppt/tags/tag504.xml" ContentType="application/vnd.openxmlformats-officedocument.presentationml.tags+xml"/>
  <Override PartName="/ppt/notesSlides/notesSlide112.xml" ContentType="application/vnd.openxmlformats-officedocument.presentationml.notesSlide+xml"/>
  <Override PartName="/ppt/tags/tag505.xml" ContentType="application/vnd.openxmlformats-officedocument.presentationml.tags+xml"/>
  <Override PartName="/ppt/notesSlides/notesSlide1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74" r:id="rId2"/>
    <p:sldMasterId id="2147483688" r:id="rId3"/>
  </p:sldMasterIdLst>
  <p:notesMasterIdLst>
    <p:notesMasterId r:id="rId130"/>
  </p:notesMasterIdLst>
  <p:sldIdLst>
    <p:sldId id="763" r:id="rId4"/>
    <p:sldId id="292" r:id="rId5"/>
    <p:sldId id="1058" r:id="rId6"/>
    <p:sldId id="1065" r:id="rId7"/>
    <p:sldId id="1086" r:id="rId8"/>
    <p:sldId id="1059" r:id="rId9"/>
    <p:sldId id="1080" r:id="rId10"/>
    <p:sldId id="1071" r:id="rId11"/>
    <p:sldId id="1079" r:id="rId12"/>
    <p:sldId id="1082" r:id="rId13"/>
    <p:sldId id="1088" r:id="rId14"/>
    <p:sldId id="1087" r:id="rId15"/>
    <p:sldId id="1091" r:id="rId16"/>
    <p:sldId id="1092" r:id="rId17"/>
    <p:sldId id="1094" r:id="rId18"/>
    <p:sldId id="1093" r:id="rId19"/>
    <p:sldId id="1095" r:id="rId20"/>
    <p:sldId id="908" r:id="rId21"/>
    <p:sldId id="996" r:id="rId22"/>
    <p:sldId id="971" r:id="rId23"/>
    <p:sldId id="999" r:id="rId24"/>
    <p:sldId id="1001" r:id="rId25"/>
    <p:sldId id="1301" r:id="rId26"/>
    <p:sldId id="1305" r:id="rId27"/>
    <p:sldId id="1308" r:id="rId28"/>
    <p:sldId id="1003" r:id="rId29"/>
    <p:sldId id="1106" r:id="rId30"/>
    <p:sldId id="1022" r:id="rId31"/>
    <p:sldId id="1297" r:id="rId32"/>
    <p:sldId id="1299" r:id="rId33"/>
    <p:sldId id="1300" r:id="rId34"/>
    <p:sldId id="1286" r:id="rId35"/>
    <p:sldId id="1288" r:id="rId36"/>
    <p:sldId id="1031" r:id="rId37"/>
    <p:sldId id="1178" r:id="rId38"/>
    <p:sldId id="1179" r:id="rId39"/>
    <p:sldId id="1309" r:id="rId40"/>
    <p:sldId id="1310" r:id="rId41"/>
    <p:sldId id="1184" r:id="rId42"/>
    <p:sldId id="1292" r:id="rId43"/>
    <p:sldId id="1190" r:id="rId44"/>
    <p:sldId id="1187" r:id="rId45"/>
    <p:sldId id="1188" r:id="rId46"/>
    <p:sldId id="1191" r:id="rId47"/>
    <p:sldId id="1200" r:id="rId48"/>
    <p:sldId id="1195" r:id="rId49"/>
    <p:sldId id="1203" r:id="rId50"/>
    <p:sldId id="1032" r:id="rId51"/>
    <p:sldId id="1202" r:id="rId52"/>
    <p:sldId id="1205" r:id="rId53"/>
    <p:sldId id="1204" r:id="rId54"/>
    <p:sldId id="1016" r:id="rId55"/>
    <p:sldId id="1241" r:id="rId56"/>
    <p:sldId id="1232" r:id="rId57"/>
    <p:sldId id="1017" r:id="rId58"/>
    <p:sldId id="972" r:id="rId59"/>
    <p:sldId id="1215" r:id="rId60"/>
    <p:sldId id="1214" r:id="rId61"/>
    <p:sldId id="1216" r:id="rId62"/>
    <p:sldId id="1213" r:id="rId63"/>
    <p:sldId id="1218" r:id="rId64"/>
    <p:sldId id="1293" r:id="rId65"/>
    <p:sldId id="1294" r:id="rId66"/>
    <p:sldId id="1221" r:id="rId67"/>
    <p:sldId id="1219" r:id="rId68"/>
    <p:sldId id="1220" r:id="rId69"/>
    <p:sldId id="1222" r:id="rId70"/>
    <p:sldId id="1217" r:id="rId71"/>
    <p:sldId id="1226" r:id="rId72"/>
    <p:sldId id="1291" r:id="rId73"/>
    <p:sldId id="1234" r:id="rId74"/>
    <p:sldId id="1235" r:id="rId75"/>
    <p:sldId id="1236" r:id="rId76"/>
    <p:sldId id="1231" r:id="rId77"/>
    <p:sldId id="1237" r:id="rId78"/>
    <p:sldId id="1239" r:id="rId79"/>
    <p:sldId id="1240" r:id="rId80"/>
    <p:sldId id="1229" r:id="rId81"/>
    <p:sldId id="1230" r:id="rId82"/>
    <p:sldId id="1242" r:id="rId83"/>
    <p:sldId id="1245" r:id="rId84"/>
    <p:sldId id="1247" r:id="rId85"/>
    <p:sldId id="1248" r:id="rId86"/>
    <p:sldId id="1249" r:id="rId87"/>
    <p:sldId id="1250" r:id="rId88"/>
    <p:sldId id="1295" r:id="rId89"/>
    <p:sldId id="1251" r:id="rId90"/>
    <p:sldId id="1258" r:id="rId91"/>
    <p:sldId id="1263" r:id="rId92"/>
    <p:sldId id="1264" r:id="rId93"/>
    <p:sldId id="1266" r:id="rId94"/>
    <p:sldId id="1262" r:id="rId95"/>
    <p:sldId id="1269" r:id="rId96"/>
    <p:sldId id="1289" r:id="rId97"/>
    <p:sldId id="1268" r:id="rId98"/>
    <p:sldId id="1272" r:id="rId99"/>
    <p:sldId id="1271" r:id="rId100"/>
    <p:sldId id="1273" r:id="rId101"/>
    <p:sldId id="1275" r:id="rId102"/>
    <p:sldId id="1276" r:id="rId103"/>
    <p:sldId id="1277" r:id="rId104"/>
    <p:sldId id="1111" r:id="rId105"/>
    <p:sldId id="1103" r:id="rId106"/>
    <p:sldId id="1134" r:id="rId107"/>
    <p:sldId id="1135" r:id="rId108"/>
    <p:sldId id="1141" r:id="rId109"/>
    <p:sldId id="992" r:id="rId110"/>
    <p:sldId id="1164" r:id="rId111"/>
    <p:sldId id="1165" r:id="rId112"/>
    <p:sldId id="1137" r:id="rId113"/>
    <p:sldId id="1131" r:id="rId114"/>
    <p:sldId id="1140" r:id="rId115"/>
    <p:sldId id="1146" r:id="rId116"/>
    <p:sldId id="1147" r:id="rId117"/>
    <p:sldId id="1148" r:id="rId118"/>
    <p:sldId id="1150" r:id="rId119"/>
    <p:sldId id="1157" r:id="rId120"/>
    <p:sldId id="1160" r:id="rId121"/>
    <p:sldId id="1162" r:id="rId122"/>
    <p:sldId id="1161" r:id="rId123"/>
    <p:sldId id="1278" r:id="rId124"/>
    <p:sldId id="1281" r:id="rId125"/>
    <p:sldId id="1282" r:id="rId126"/>
    <p:sldId id="1283" r:id="rId127"/>
    <p:sldId id="1284" r:id="rId128"/>
    <p:sldId id="1285" r:id="rId129"/>
  </p:sldIdLst>
  <p:sldSz cx="9906000" cy="6858000" type="A4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>
          <p15:clr>
            <a:srgbClr val="A4A3A4"/>
          </p15:clr>
        </p15:guide>
        <p15:guide id="2" orient="horz" pos="250">
          <p15:clr>
            <a:srgbClr val="A4A3A4"/>
          </p15:clr>
        </p15:guide>
        <p15:guide id="3" orient="horz" pos="4184">
          <p15:clr>
            <a:srgbClr val="A4A3A4"/>
          </p15:clr>
        </p15:guide>
        <p15:guide id="4" pos="89">
          <p15:clr>
            <a:srgbClr val="A4A3A4"/>
          </p15:clr>
        </p15:guide>
        <p15:guide id="5" pos="6187">
          <p15:clr>
            <a:srgbClr val="A4A3A4"/>
          </p15:clr>
        </p15:guide>
        <p15:guide id="6" pos="4653">
          <p15:clr>
            <a:srgbClr val="A4A3A4"/>
          </p15:clr>
        </p15:guide>
        <p15:guide id="7" pos="4724">
          <p15:clr>
            <a:srgbClr val="A4A3A4"/>
          </p15:clr>
        </p15:guide>
        <p15:guide id="8" pos="312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2F2"/>
    <a:srgbClr val="5F5F5F"/>
    <a:srgbClr val="AEAEAE"/>
    <a:srgbClr val="7F7F7F"/>
    <a:srgbClr val="E6E6E6"/>
    <a:srgbClr val="C2C2C2"/>
    <a:srgbClr val="AAAAAA"/>
    <a:srgbClr val="FFFFFF"/>
    <a:srgbClr val="FFA9A9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4911" autoAdjust="0"/>
    <p:restoredTop sz="96279" autoAdjust="0"/>
  </p:normalViewPr>
  <p:slideViewPr>
    <p:cSldViewPr snapToGrid="0">
      <p:cViewPr varScale="1">
        <p:scale>
          <a:sx n="111" d="100"/>
          <a:sy n="111" d="100"/>
        </p:scale>
        <p:origin x="1884" y="114"/>
      </p:cViewPr>
      <p:guideLst>
        <p:guide orient="horz" pos="273"/>
        <p:guide orient="horz" pos="250"/>
        <p:guide orient="horz" pos="4184"/>
        <p:guide pos="89"/>
        <p:guide pos="6187"/>
        <p:guide pos="4653"/>
        <p:guide pos="4724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1033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28" Type="http://schemas.openxmlformats.org/officeDocument/2006/relationships/slide" Target="slides/slide125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theme" Target="theme/theme1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notesMaster" Target="notesMasters/notesMaster1.xml"/><Relationship Id="rId135" Type="http://schemas.openxmlformats.org/officeDocument/2006/relationships/tableStyles" Target="tableStyles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commentAuthors" Target="commentAuthors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presProps" Target="presProps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714625" y="514350"/>
            <a:ext cx="3714900" cy="25716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LG스마트체 Regular" panose="020B0600000101010101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182645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17475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46405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4248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42943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792862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5159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02437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97922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63109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60924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96368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370410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06533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62110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943539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33200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18586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97299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72665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316186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285442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21194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76199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28344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350131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449581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6704270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622172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004037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1741978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3173566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1680043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911791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256129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80178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712646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68780725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574050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993942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37878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199624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29968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6733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978431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330323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6806403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518291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9339103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040697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185970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5503145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552317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018851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1627489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5451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046379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80795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8893981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20965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3775157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658377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49218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504388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7832478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377015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07439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900844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5832064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7924461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0421834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521195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016678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324798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535692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7055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028736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0308161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23346116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49678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479104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24952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657289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661347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725211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652643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661840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9264686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3349775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86249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807957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4667784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85844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469434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0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791030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319458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6996663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312773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3157995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312418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7031190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544513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451584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02406683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96391007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824317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7958679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24629549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07500860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730112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794992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A45F14-22F1-4848-A2BA-4D5A8E12C0F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A96987B1-0632-4FA0-AA2D-CE1388110A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EE0869-FDA6-4FDE-BBB7-FA16488B1A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55F9040-72C6-41CC-8BAF-932AB003A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54B62E7-FEF1-437B-A827-BFBF8EF61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5663096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444EBC-8DAB-47D7-AA40-0DAB429C99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086FA6C-81F4-406E-B14D-3A67930728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064238-355D-45B3-9CD5-517E817FE0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6230D8-4005-49EE-A6E1-D5A2590474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55745E2-87D6-4095-861B-0C7630161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3148258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05D152F-02D3-497F-A5DC-1EEA650EE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091D7F2-0974-4E93-AFCA-FADB1F04E3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BF777B-48CC-44FF-8F48-A9A9D9010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0A2C2F-C2F8-4BBD-AAEB-304FF4620F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79A9D8-3091-4617-84EC-19635A128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765253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94CB90-99FA-40B4-A8E3-E58A799679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B95CD95-B956-42B2-8666-368A77E9AA3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22B58AE-FCE7-4EE9-9C74-069B404C206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9912F414-26F2-4EAB-B743-3B3049C6B2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E285E3C-6B3A-4A3C-8857-AE058901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9BB4B3B5-DA5A-42C5-A7EC-A0240EF86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949184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97316E-6F42-44A0-8B5C-BED990B65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688DBCE-2718-43B5-935B-6AB074A8F6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A2D601-8E1C-460E-B9ED-78CA6EEF39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2E9E041-741F-410A-ADBF-83FBCD70FC4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18705180-540D-42DB-BCE9-B3EEA7EBC4A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A93F7F9F-4E2A-432E-A197-D66D56AE63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B9A86C3-ED3A-4988-8680-580BB6FD7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09B8963E-2DD1-4327-8D15-9F52201AF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6673138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A7C08F-A4D0-423A-A406-524A04AFC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21D12BA-A5DA-46AE-B522-116B994ED9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D6B44228-8F57-4365-BD19-226FF46993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97488EA-5960-40B3-9C45-7A1CFA447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13262010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AD1DA37C-F36F-4D55-A0EC-82F33E12E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1EA60196-4634-42F8-BBF7-2FDF4750A1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D751C-EAB4-47BC-AEC3-F569307AF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618611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71B13A7-69F4-4A4F-A98A-5FA0BF14F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334E35-AF85-4A57-ABD2-986B696846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02B3E5A-AE29-406E-B731-F4C16C57C8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C81881F-9047-401C-AB60-7C20E6FBB8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57712CE-7BF9-4EEB-8C26-600D129AE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07E595D-922B-4240-AFE2-2E46C4D701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09010591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81C2EE0-AFC8-4D69-A5CB-49F3C11B4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F709A9E-9541-4904-AE5A-DE55CF90E10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B85D59C-F500-4C82-A924-3C68A3101C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048124B-49F9-4B7C-9297-925DE2869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3E1CD17-C1A2-4D9B-A67F-461A2770D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A140BB1-F283-41DF-B7CE-6B942A8EF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9115830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842AE4E-5919-40DA-919F-689A6C6D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C95D248-F3DD-4F73-BC17-30CBBA2376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386FCC-FB08-4277-9535-92D436F9FF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0033F95-828F-4475-AB38-8954DAA3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547F19B-DED0-4A93-A487-4478CC634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0967982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4D422203-F352-4EEE-AE64-C0FC1379943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3B78234-530A-4BFA-B444-3FC9A556F3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1632862-15B3-47F4-B428-6A54A2A4B4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03ACEF-7385-4F90-97C8-77F383D5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6B2818F-48BC-4009-A798-2707A9B27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1520493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1317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1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515157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p2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501048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91782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사용자 지정 레이아웃">
  <p:cSld name="1_사용자 지정 레이아웃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p5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0" name="Google Shape;2070;p5"/>
          <p:cNvSpPr/>
          <p:nvPr/>
        </p:nvSpPr>
        <p:spPr>
          <a:xfrm>
            <a:off x="132723" y="571500"/>
            <a:ext cx="74025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71" name="Google Shape;2071;p5"/>
          <p:cNvSpPr/>
          <p:nvPr/>
        </p:nvSpPr>
        <p:spPr>
          <a:xfrm>
            <a:off x="132724" y="571500"/>
            <a:ext cx="74025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20314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사용자 지정 레이아웃">
  <p:cSld name="2_사용자 지정 레이아웃">
    <p:spTree>
      <p:nvGrpSpPr>
        <p:cNvPr id="1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p6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89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사용자 지정 레이아웃">
  <p:cSld name="3_사용자 지정 레이아웃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7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6" name="Google Shape;2076;p7"/>
          <p:cNvSpPr/>
          <p:nvPr/>
        </p:nvSpPr>
        <p:spPr>
          <a:xfrm>
            <a:off x="512838" y="571500"/>
            <a:ext cx="66423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2077" name="Google Shape;2077;p7"/>
          <p:cNvSpPr/>
          <p:nvPr/>
        </p:nvSpPr>
        <p:spPr>
          <a:xfrm>
            <a:off x="520458" y="571500"/>
            <a:ext cx="66270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920291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GNB/Footer">
  <p:cSld name="GNB/Footer"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p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41930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빈화면">
  <p:cSld name="2_빈화면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9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59862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사용자 지정 레이아웃">
  <p:cSld name="4_사용자 지정 레이아웃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" name="Google Shape;2083;p10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53162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62924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40" y="274637"/>
            <a:ext cx="89153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40" y="1600208"/>
            <a:ext cx="89153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13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64" y="6356437"/>
            <a:ext cx="31369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5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913949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</p:sldLayoutIdLst>
  <p:hf hdr="0" ftr="0"/>
  <p:txStyles>
    <p:titleStyle>
      <a:lvl1pPr algn="ctr" defTabSz="913949" rtl="0" eaLnBrk="1" latinLnBrk="1" hangingPunct="1">
        <a:spcBef>
          <a:spcPct val="0"/>
        </a:spcBef>
        <a:buNone/>
        <a:defRPr sz="4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j-cs"/>
        </a:defRPr>
      </a:lvl1pPr>
    </p:titleStyle>
    <p:bodyStyle>
      <a:lvl1pPr marL="342730" indent="-342730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1pPr>
      <a:lvl2pPr marL="742583" indent="-285610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2pPr>
      <a:lvl3pPr marL="1142437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3pPr>
      <a:lvl4pPr marL="1599410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4pPr>
      <a:lvl5pPr marL="2056383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5pPr>
      <a:lvl6pPr marL="251335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331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30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278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74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49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2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9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7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84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817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79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F00ED09-E431-4DC5-B7A8-2D4583F680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DD2F6A6-1098-4D78-B689-DBD3DAA2B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26D375D-F1BF-4CC2-98FB-663161245C1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25B1AEDF-D2AE-40E3-90CB-F118BA2B08B6}" type="datetimeFigureOut">
              <a:rPr lang="ko-KR" altLang="en-US" smtClean="0"/>
              <a:pPr/>
              <a:t>2020-03-26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7E0B22-1D71-42DD-9643-79659EBAAB5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FF272FB-AE1F-4A66-AD33-88D5D9DB92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943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98" r:id="rId13"/>
  </p:sldLayoutIdLst>
  <p:hf hdr="0" ftr="0" dt="0"/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LG스마트체 Regular" panose="020B0600000101010101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32724" y="96900"/>
          <a:ext cx="9640575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88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9" r:id="rId1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.jp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image" Target="../media/image9.png"/><Relationship Id="rId18" Type="http://schemas.openxmlformats.org/officeDocument/2006/relationships/image" Target="../media/image14.svg"/><Relationship Id="rId26" Type="http://schemas.openxmlformats.org/officeDocument/2006/relationships/image" Target="../media/image22.svg"/><Relationship Id="rId3" Type="http://schemas.openxmlformats.org/officeDocument/2006/relationships/tags" Target="../tags/tag3.xml"/><Relationship Id="rId21" Type="http://schemas.openxmlformats.org/officeDocument/2006/relationships/image" Target="../media/image17.png"/><Relationship Id="rId7" Type="http://schemas.openxmlformats.org/officeDocument/2006/relationships/tags" Target="../tags/tag7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3.png"/><Relationship Id="rId25" Type="http://schemas.openxmlformats.org/officeDocument/2006/relationships/image" Target="../media/image21.png"/><Relationship Id="rId2" Type="http://schemas.openxmlformats.org/officeDocument/2006/relationships/tags" Target="../tags/tag2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25.svg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slideLayout" Target="../slideLayouts/slideLayout15.xml"/><Relationship Id="rId24" Type="http://schemas.openxmlformats.org/officeDocument/2006/relationships/image" Target="../media/image20.svg"/><Relationship Id="rId5" Type="http://schemas.openxmlformats.org/officeDocument/2006/relationships/tags" Target="../tags/tag5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image" Target="../media/image24.png"/><Relationship Id="rId10" Type="http://schemas.openxmlformats.org/officeDocument/2006/relationships/tags" Target="../tags/tag10.xml"/><Relationship Id="rId19" Type="http://schemas.openxmlformats.org/officeDocument/2006/relationships/image" Target="../media/image15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image" Target="../media/image10.svg"/><Relationship Id="rId22" Type="http://schemas.openxmlformats.org/officeDocument/2006/relationships/image" Target="../media/image18.svg"/><Relationship Id="rId27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23.xml"/><Relationship Id="rId18" Type="http://schemas.openxmlformats.org/officeDocument/2006/relationships/tags" Target="../tags/tag28.xml"/><Relationship Id="rId26" Type="http://schemas.openxmlformats.org/officeDocument/2006/relationships/image" Target="../media/image10.svg"/><Relationship Id="rId39" Type="http://schemas.openxmlformats.org/officeDocument/2006/relationships/image" Target="../media/image28.svg"/><Relationship Id="rId21" Type="http://schemas.openxmlformats.org/officeDocument/2006/relationships/tags" Target="../tags/tag31.xml"/><Relationship Id="rId34" Type="http://schemas.openxmlformats.org/officeDocument/2006/relationships/image" Target="../media/image18.svg"/><Relationship Id="rId42" Type="http://schemas.openxmlformats.org/officeDocument/2006/relationships/image" Target="../media/image31.png"/><Relationship Id="rId47" Type="http://schemas.openxmlformats.org/officeDocument/2006/relationships/image" Target="../media/image36.svg"/><Relationship Id="rId50" Type="http://schemas.openxmlformats.org/officeDocument/2006/relationships/image" Target="../media/image39.png"/><Relationship Id="rId7" Type="http://schemas.openxmlformats.org/officeDocument/2006/relationships/tags" Target="../tags/tag17.xml"/><Relationship Id="rId2" Type="http://schemas.openxmlformats.org/officeDocument/2006/relationships/tags" Target="../tags/tag12.xml"/><Relationship Id="rId16" Type="http://schemas.openxmlformats.org/officeDocument/2006/relationships/tags" Target="../tags/tag26.xml"/><Relationship Id="rId29" Type="http://schemas.openxmlformats.org/officeDocument/2006/relationships/image" Target="../media/image13.png"/><Relationship Id="rId11" Type="http://schemas.openxmlformats.org/officeDocument/2006/relationships/tags" Target="../tags/tag21.xml"/><Relationship Id="rId24" Type="http://schemas.openxmlformats.org/officeDocument/2006/relationships/notesSlide" Target="../notesSlides/notesSlide10.xml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29.png"/><Relationship Id="rId45" Type="http://schemas.openxmlformats.org/officeDocument/2006/relationships/image" Target="../media/image34.svg"/><Relationship Id="rId53" Type="http://schemas.openxmlformats.org/officeDocument/2006/relationships/image" Target="../media/image42.svg"/><Relationship Id="rId5" Type="http://schemas.openxmlformats.org/officeDocument/2006/relationships/tags" Target="../tags/tag15.xml"/><Relationship Id="rId10" Type="http://schemas.openxmlformats.org/officeDocument/2006/relationships/tags" Target="../tags/tag20.xml"/><Relationship Id="rId19" Type="http://schemas.openxmlformats.org/officeDocument/2006/relationships/tags" Target="../tags/tag29.xml"/><Relationship Id="rId31" Type="http://schemas.openxmlformats.org/officeDocument/2006/relationships/image" Target="../media/image15.png"/><Relationship Id="rId44" Type="http://schemas.openxmlformats.org/officeDocument/2006/relationships/image" Target="../media/image33.png"/><Relationship Id="rId52" Type="http://schemas.openxmlformats.org/officeDocument/2006/relationships/image" Target="../media/image41.png"/><Relationship Id="rId4" Type="http://schemas.openxmlformats.org/officeDocument/2006/relationships/tags" Target="../tags/tag14.xml"/><Relationship Id="rId9" Type="http://schemas.openxmlformats.org/officeDocument/2006/relationships/tags" Target="../tags/tag19.xml"/><Relationship Id="rId14" Type="http://schemas.openxmlformats.org/officeDocument/2006/relationships/tags" Target="../tags/tag24.xml"/><Relationship Id="rId22" Type="http://schemas.openxmlformats.org/officeDocument/2006/relationships/tags" Target="../tags/tag32.xml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32.svg"/><Relationship Id="rId48" Type="http://schemas.openxmlformats.org/officeDocument/2006/relationships/image" Target="../media/image37.png"/><Relationship Id="rId8" Type="http://schemas.openxmlformats.org/officeDocument/2006/relationships/tags" Target="../tags/tag18.xml"/><Relationship Id="rId51" Type="http://schemas.openxmlformats.org/officeDocument/2006/relationships/image" Target="../media/image40.svg"/><Relationship Id="rId3" Type="http://schemas.openxmlformats.org/officeDocument/2006/relationships/tags" Target="../tags/tag13.xml"/><Relationship Id="rId12" Type="http://schemas.openxmlformats.org/officeDocument/2006/relationships/tags" Target="../tags/tag22.xml"/><Relationship Id="rId17" Type="http://schemas.openxmlformats.org/officeDocument/2006/relationships/tags" Target="../tags/tag27.xml"/><Relationship Id="rId25" Type="http://schemas.openxmlformats.org/officeDocument/2006/relationships/image" Target="../media/image9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35.png"/><Relationship Id="rId20" Type="http://schemas.openxmlformats.org/officeDocument/2006/relationships/tags" Target="../tags/tag30.xml"/><Relationship Id="rId41" Type="http://schemas.openxmlformats.org/officeDocument/2006/relationships/image" Target="../media/image30.svg"/><Relationship Id="rId1" Type="http://schemas.openxmlformats.org/officeDocument/2006/relationships/tags" Target="../tags/tag11.xml"/><Relationship Id="rId6" Type="http://schemas.openxmlformats.org/officeDocument/2006/relationships/tags" Target="../tags/tag16.xml"/><Relationship Id="rId15" Type="http://schemas.openxmlformats.org/officeDocument/2006/relationships/tags" Target="../tags/tag25.xml"/><Relationship Id="rId23" Type="http://schemas.openxmlformats.org/officeDocument/2006/relationships/slideLayout" Target="../slideLayouts/slideLayout15.xml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49" Type="http://schemas.openxmlformats.org/officeDocument/2006/relationships/image" Target="../media/image38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tags" Target="../tags/tag35.xml"/><Relationship Id="rId7" Type="http://schemas.openxmlformats.org/officeDocument/2006/relationships/tags" Target="../tags/tag39.xml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tags" Target="../tags/tag38.xml"/><Relationship Id="rId5" Type="http://schemas.openxmlformats.org/officeDocument/2006/relationships/tags" Target="../tags/tag37.xml"/><Relationship Id="rId4" Type="http://schemas.openxmlformats.org/officeDocument/2006/relationships/tags" Target="../tags/tag36.xml"/><Relationship Id="rId9" Type="http://schemas.openxmlformats.org/officeDocument/2006/relationships/notesSlide" Target="../notesSlides/notesSlide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47.xml"/><Relationship Id="rId13" Type="http://schemas.openxmlformats.org/officeDocument/2006/relationships/notesSlide" Target="../notesSlides/notesSlide13.xml"/><Relationship Id="rId3" Type="http://schemas.openxmlformats.org/officeDocument/2006/relationships/tags" Target="../tags/tag42.xml"/><Relationship Id="rId7" Type="http://schemas.openxmlformats.org/officeDocument/2006/relationships/tags" Target="../tags/tag46.xml"/><Relationship Id="rId12" Type="http://schemas.openxmlformats.org/officeDocument/2006/relationships/slideLayout" Target="../slideLayouts/slideLayout15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tags" Target="../tags/tag45.xml"/><Relationship Id="rId11" Type="http://schemas.openxmlformats.org/officeDocument/2006/relationships/tags" Target="../tags/tag50.xml"/><Relationship Id="rId5" Type="http://schemas.openxmlformats.org/officeDocument/2006/relationships/tags" Target="../tags/tag44.xml"/><Relationship Id="rId15" Type="http://schemas.openxmlformats.org/officeDocument/2006/relationships/image" Target="../media/image44.svg"/><Relationship Id="rId10" Type="http://schemas.openxmlformats.org/officeDocument/2006/relationships/tags" Target="../tags/tag49.xml"/><Relationship Id="rId4" Type="http://schemas.openxmlformats.org/officeDocument/2006/relationships/tags" Target="../tags/tag43.xml"/><Relationship Id="rId9" Type="http://schemas.openxmlformats.org/officeDocument/2006/relationships/tags" Target="../tags/tag48.xml"/><Relationship Id="rId14" Type="http://schemas.openxmlformats.org/officeDocument/2006/relationships/image" Target="../media/image4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52.xml"/><Relationship Id="rId16" Type="http://schemas.openxmlformats.org/officeDocument/2006/relationships/image" Target="../media/image50.sv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image" Target="../media/image45.png"/><Relationship Id="rId5" Type="http://schemas.openxmlformats.org/officeDocument/2006/relationships/tags" Target="../tags/tag55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14.xml"/><Relationship Id="rId4" Type="http://schemas.openxmlformats.org/officeDocument/2006/relationships/tags" Target="../tags/tag54.xml"/><Relationship Id="rId9" Type="http://schemas.openxmlformats.org/officeDocument/2006/relationships/slideLayout" Target="../slideLayouts/slideLayout15.xml"/><Relationship Id="rId14" Type="http://schemas.openxmlformats.org/officeDocument/2006/relationships/image" Target="../media/image48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50.svg"/><Relationship Id="rId18" Type="http://schemas.openxmlformats.org/officeDocument/2006/relationships/image" Target="../media/image64.png"/><Relationship Id="rId3" Type="http://schemas.openxmlformats.org/officeDocument/2006/relationships/slideLayout" Target="../slideLayouts/slideLayout15.xml"/><Relationship Id="rId21" Type="http://schemas.openxmlformats.org/officeDocument/2006/relationships/image" Target="../media/image67.png"/><Relationship Id="rId7" Type="http://schemas.openxmlformats.org/officeDocument/2006/relationships/image" Target="../media/image55.svg"/><Relationship Id="rId12" Type="http://schemas.openxmlformats.org/officeDocument/2006/relationships/image" Target="../media/image49.png"/><Relationship Id="rId17" Type="http://schemas.openxmlformats.org/officeDocument/2006/relationships/image" Target="../media/image63.png"/><Relationship Id="rId2" Type="http://schemas.openxmlformats.org/officeDocument/2006/relationships/tags" Target="../tags/tag60.xml"/><Relationship Id="rId16" Type="http://schemas.openxmlformats.org/officeDocument/2006/relationships/image" Target="../media/image62.png"/><Relationship Id="rId20" Type="http://schemas.openxmlformats.org/officeDocument/2006/relationships/image" Target="../media/image66.jpeg"/><Relationship Id="rId1" Type="http://schemas.openxmlformats.org/officeDocument/2006/relationships/tags" Target="../tags/tag59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1.svg"/><Relationship Id="rId10" Type="http://schemas.openxmlformats.org/officeDocument/2006/relationships/image" Target="../media/image58.png"/><Relationship Id="rId19" Type="http://schemas.openxmlformats.org/officeDocument/2006/relationships/image" Target="../media/image65.png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57.svg"/><Relationship Id="rId14" Type="http://schemas.openxmlformats.org/officeDocument/2006/relationships/image" Target="../media/image60.png"/><Relationship Id="rId22" Type="http://schemas.openxmlformats.org/officeDocument/2006/relationships/image" Target="../media/image68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hyperlink" Target="UC%20CAP%20&#47700;&#49888;&#51200;_UI%20&#51221;&#51032;&#49436;_PC_V0.1_200128.pptx" TargetMode="Externa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0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tags" Target="../tags/tag63.xml"/><Relationship Id="rId7" Type="http://schemas.openxmlformats.org/officeDocument/2006/relationships/image" Target="../media/image72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71.png"/><Relationship Id="rId11" Type="http://schemas.openxmlformats.org/officeDocument/2006/relationships/hyperlink" Target="https://platform.samsungcic.com/" TargetMode="External"/><Relationship Id="rId5" Type="http://schemas.openxmlformats.org/officeDocument/2006/relationships/notesSlide" Target="../notesSlides/notesSlide17.xml"/><Relationship Id="rId10" Type="http://schemas.openxmlformats.org/officeDocument/2006/relationships/image" Target="../media/image7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7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7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.png"/><Relationship Id="rId18" Type="http://schemas.openxmlformats.org/officeDocument/2006/relationships/image" Target="../media/image14.svg"/><Relationship Id="rId26" Type="http://schemas.openxmlformats.org/officeDocument/2006/relationships/image" Target="../media/image10.svg"/><Relationship Id="rId39" Type="http://schemas.openxmlformats.org/officeDocument/2006/relationships/image" Target="../media/image90.png"/><Relationship Id="rId21" Type="http://schemas.openxmlformats.org/officeDocument/2006/relationships/image" Target="../media/image17.png"/><Relationship Id="rId34" Type="http://schemas.openxmlformats.org/officeDocument/2006/relationships/image" Target="../media/image85.svg"/><Relationship Id="rId42" Type="http://schemas.openxmlformats.org/officeDocument/2006/relationships/image" Target="../media/image93.svg"/><Relationship Id="rId7" Type="http://schemas.openxmlformats.org/officeDocument/2006/relationships/tags" Target="../tags/tag70.xml"/><Relationship Id="rId2" Type="http://schemas.openxmlformats.org/officeDocument/2006/relationships/tags" Target="../tags/tag65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80.png"/><Relationship Id="rId41" Type="http://schemas.openxmlformats.org/officeDocument/2006/relationships/image" Target="../media/image92.png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image" Target="../media/image43.png"/><Relationship Id="rId24" Type="http://schemas.openxmlformats.org/officeDocument/2006/relationships/image" Target="../media/image20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68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hyperlink" Target="https://pixabay.com/fr/loupe-lentille-gris-pictogramme-308581/" TargetMode="External"/><Relationship Id="rId36" Type="http://schemas.openxmlformats.org/officeDocument/2006/relationships/image" Target="../media/image87.svg"/><Relationship Id="rId10" Type="http://schemas.openxmlformats.org/officeDocument/2006/relationships/slideLayout" Target="../slideLayouts/slideLayout15.xml"/><Relationship Id="rId19" Type="http://schemas.openxmlformats.org/officeDocument/2006/relationships/image" Target="../media/image15.png"/><Relationship Id="rId31" Type="http://schemas.openxmlformats.org/officeDocument/2006/relationships/image" Target="../media/image82.png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image" Target="../media/image78.svg"/><Relationship Id="rId22" Type="http://schemas.openxmlformats.org/officeDocument/2006/relationships/image" Target="../media/image18.svg"/><Relationship Id="rId27" Type="http://schemas.openxmlformats.org/officeDocument/2006/relationships/image" Target="../media/image79.png"/><Relationship Id="rId30" Type="http://schemas.openxmlformats.org/officeDocument/2006/relationships/image" Target="../media/image81.svg"/><Relationship Id="rId35" Type="http://schemas.openxmlformats.org/officeDocument/2006/relationships/image" Target="../media/image86.png"/><Relationship Id="rId8" Type="http://schemas.openxmlformats.org/officeDocument/2006/relationships/tags" Target="../tags/tag71.xml"/><Relationship Id="rId3" Type="http://schemas.openxmlformats.org/officeDocument/2006/relationships/tags" Target="../tags/tag66.xml"/><Relationship Id="rId12" Type="http://schemas.openxmlformats.org/officeDocument/2006/relationships/image" Target="../media/image44.svg"/><Relationship Id="rId17" Type="http://schemas.openxmlformats.org/officeDocument/2006/relationships/image" Target="../media/image13.png"/><Relationship Id="rId25" Type="http://schemas.openxmlformats.org/officeDocument/2006/relationships/image" Target="../media/image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92.png"/><Relationship Id="rId21" Type="http://schemas.openxmlformats.org/officeDocument/2006/relationships/image" Target="../media/image15.png"/><Relationship Id="rId34" Type="http://schemas.openxmlformats.org/officeDocument/2006/relationships/image" Target="../media/image87.svg"/><Relationship Id="rId7" Type="http://schemas.openxmlformats.org/officeDocument/2006/relationships/tags" Target="../tags/tag79.xml"/><Relationship Id="rId12" Type="http://schemas.openxmlformats.org/officeDocument/2006/relationships/notesSlide" Target="../notesSlides/notesSlide2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86.png"/><Relationship Id="rId38" Type="http://schemas.openxmlformats.org/officeDocument/2006/relationships/image" Target="../media/image91.svg"/><Relationship Id="rId2" Type="http://schemas.openxmlformats.org/officeDocument/2006/relationships/tags" Target="../tags/tag74.xml"/><Relationship Id="rId16" Type="http://schemas.openxmlformats.org/officeDocument/2006/relationships/image" Target="../media/image94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1" Type="http://schemas.openxmlformats.org/officeDocument/2006/relationships/tags" Target="../tags/tag73.xml"/><Relationship Id="rId6" Type="http://schemas.openxmlformats.org/officeDocument/2006/relationships/tags" Target="../tags/tag7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5.svg"/><Relationship Id="rId37" Type="http://schemas.openxmlformats.org/officeDocument/2006/relationships/image" Target="../media/image90.png"/><Relationship Id="rId40" Type="http://schemas.openxmlformats.org/officeDocument/2006/relationships/image" Target="../media/image93.svg"/><Relationship Id="rId5" Type="http://schemas.openxmlformats.org/officeDocument/2006/relationships/tags" Target="../tags/tag7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9.svg"/><Relationship Id="rId10" Type="http://schemas.openxmlformats.org/officeDocument/2006/relationships/tags" Target="../tags/tag82.xml"/><Relationship Id="rId19" Type="http://schemas.openxmlformats.org/officeDocument/2006/relationships/image" Target="../media/image13.png"/><Relationship Id="rId31" Type="http://schemas.openxmlformats.org/officeDocument/2006/relationships/image" Target="../media/image84.png"/><Relationship Id="rId4" Type="http://schemas.openxmlformats.org/officeDocument/2006/relationships/tags" Target="../tags/tag76.xml"/><Relationship Id="rId9" Type="http://schemas.openxmlformats.org/officeDocument/2006/relationships/tags" Target="../tags/tag8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8.png"/><Relationship Id="rId8" Type="http://schemas.openxmlformats.org/officeDocument/2006/relationships/tags" Target="../tags/tag80.xml"/><Relationship Id="rId3" Type="http://schemas.openxmlformats.org/officeDocument/2006/relationships/tags" Target="../tags/tag7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21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90.xml"/><Relationship Id="rId7" Type="http://schemas.openxmlformats.org/officeDocument/2006/relationships/notesSlide" Target="../notesSlides/notesSlide22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92.xml"/><Relationship Id="rId4" Type="http://schemas.openxmlformats.org/officeDocument/2006/relationships/tags" Target="../tags/tag9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4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97.xml"/><Relationship Id="rId7" Type="http://schemas.openxmlformats.org/officeDocument/2006/relationships/image" Target="../media/image43.pn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25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9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101.xml"/><Relationship Id="rId7" Type="http://schemas.openxmlformats.org/officeDocument/2006/relationships/notesSlide" Target="../notesSlides/notesSlide26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103.xml"/><Relationship Id="rId4" Type="http://schemas.openxmlformats.org/officeDocument/2006/relationships/tags" Target="../tags/tag102.xml"/></Relationships>
</file>

<file path=ppt/slides/_rels/slide3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2.png"/><Relationship Id="rId21" Type="http://schemas.openxmlformats.org/officeDocument/2006/relationships/image" Target="../media/image15.png"/><Relationship Id="rId34" Type="http://schemas.openxmlformats.org/officeDocument/2006/relationships/image" Target="../media/image98.svg"/><Relationship Id="rId42" Type="http://schemas.openxmlformats.org/officeDocument/2006/relationships/image" Target="../media/image85.svg"/><Relationship Id="rId47" Type="http://schemas.openxmlformats.org/officeDocument/2006/relationships/image" Target="../media/image90.png"/><Relationship Id="rId50" Type="http://schemas.openxmlformats.org/officeDocument/2006/relationships/image" Target="../media/image93.svg"/><Relationship Id="rId7" Type="http://schemas.openxmlformats.org/officeDocument/2006/relationships/tags" Target="../tags/tag110.xml"/><Relationship Id="rId2" Type="http://schemas.openxmlformats.org/officeDocument/2006/relationships/tags" Target="../tags/tag105.xml"/><Relationship Id="rId16" Type="http://schemas.openxmlformats.org/officeDocument/2006/relationships/image" Target="../media/image78.svg"/><Relationship Id="rId29" Type="http://schemas.openxmlformats.org/officeDocument/2006/relationships/image" Target="../media/image79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96.svg"/><Relationship Id="rId37" Type="http://schemas.openxmlformats.org/officeDocument/2006/relationships/image" Target="../media/image80.png"/><Relationship Id="rId40" Type="http://schemas.openxmlformats.org/officeDocument/2006/relationships/image" Target="../media/image83.svg"/><Relationship Id="rId45" Type="http://schemas.openxmlformats.org/officeDocument/2006/relationships/image" Target="../media/image88.png"/><Relationship Id="rId5" Type="http://schemas.openxmlformats.org/officeDocument/2006/relationships/tags" Target="../tags/tag108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100.svg"/><Relationship Id="rId49" Type="http://schemas.openxmlformats.org/officeDocument/2006/relationships/image" Target="../media/image92.png"/><Relationship Id="rId10" Type="http://schemas.openxmlformats.org/officeDocument/2006/relationships/tags" Target="../tags/tag113.xml"/><Relationship Id="rId19" Type="http://schemas.openxmlformats.org/officeDocument/2006/relationships/image" Target="../media/image13.png"/><Relationship Id="rId31" Type="http://schemas.openxmlformats.org/officeDocument/2006/relationships/image" Target="../media/image95.png"/><Relationship Id="rId44" Type="http://schemas.openxmlformats.org/officeDocument/2006/relationships/image" Target="../media/image87.svg"/><Relationship Id="rId4" Type="http://schemas.openxmlformats.org/officeDocument/2006/relationships/tags" Target="../tags/tag107.xml"/><Relationship Id="rId9" Type="http://schemas.openxmlformats.org/officeDocument/2006/relationships/tags" Target="../tags/tag112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9.png"/><Relationship Id="rId43" Type="http://schemas.openxmlformats.org/officeDocument/2006/relationships/image" Target="../media/image86.png"/><Relationship Id="rId48" Type="http://schemas.openxmlformats.org/officeDocument/2006/relationships/image" Target="../media/image91.svg"/><Relationship Id="rId8" Type="http://schemas.openxmlformats.org/officeDocument/2006/relationships/tags" Target="../tags/tag111.xml"/><Relationship Id="rId3" Type="http://schemas.openxmlformats.org/officeDocument/2006/relationships/tags" Target="../tags/tag106.xml"/><Relationship Id="rId12" Type="http://schemas.openxmlformats.org/officeDocument/2006/relationships/notesSlide" Target="../notesSlides/notesSlide27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7.png"/><Relationship Id="rId38" Type="http://schemas.openxmlformats.org/officeDocument/2006/relationships/image" Target="../media/image101.svg"/><Relationship Id="rId46" Type="http://schemas.openxmlformats.org/officeDocument/2006/relationships/image" Target="../media/image89.svg"/><Relationship Id="rId20" Type="http://schemas.openxmlformats.org/officeDocument/2006/relationships/image" Target="../media/image14.svg"/><Relationship Id="rId41" Type="http://schemas.openxmlformats.org/officeDocument/2006/relationships/image" Target="../media/image84.png"/><Relationship Id="rId1" Type="http://schemas.openxmlformats.org/officeDocument/2006/relationships/tags" Target="../tags/tag104.xml"/><Relationship Id="rId6" Type="http://schemas.openxmlformats.org/officeDocument/2006/relationships/tags" Target="../tags/tag109.xml"/></Relationships>
</file>

<file path=ppt/slides/_rels/slide35.xml.rels><?xml version="1.0" encoding="UTF-8" standalone="yes"?>
<Relationships xmlns="http://schemas.openxmlformats.org/package/2006/relationships"><Relationship Id="rId13" Type="http://schemas.openxmlformats.org/officeDocument/2006/relationships/tags" Target="../tags/tag126.xml"/><Relationship Id="rId18" Type="http://schemas.openxmlformats.org/officeDocument/2006/relationships/tags" Target="../tags/tag131.xml"/><Relationship Id="rId26" Type="http://schemas.openxmlformats.org/officeDocument/2006/relationships/image" Target="../media/image97.png"/><Relationship Id="rId3" Type="http://schemas.openxmlformats.org/officeDocument/2006/relationships/tags" Target="../tags/tag116.xml"/><Relationship Id="rId21" Type="http://schemas.openxmlformats.org/officeDocument/2006/relationships/tags" Target="../tags/tag134.xml"/><Relationship Id="rId34" Type="http://schemas.openxmlformats.org/officeDocument/2006/relationships/image" Target="../media/image99.png"/><Relationship Id="rId7" Type="http://schemas.openxmlformats.org/officeDocument/2006/relationships/tags" Target="../tags/tag120.xml"/><Relationship Id="rId12" Type="http://schemas.openxmlformats.org/officeDocument/2006/relationships/tags" Target="../tags/tag125.xml"/><Relationship Id="rId17" Type="http://schemas.openxmlformats.org/officeDocument/2006/relationships/tags" Target="../tags/tag130.xml"/><Relationship Id="rId25" Type="http://schemas.openxmlformats.org/officeDocument/2006/relationships/image" Target="../media/image44.svg"/><Relationship Id="rId33" Type="http://schemas.openxmlformats.org/officeDocument/2006/relationships/image" Target="../media/image96.svg"/><Relationship Id="rId2" Type="http://schemas.openxmlformats.org/officeDocument/2006/relationships/tags" Target="../tags/tag115.xml"/><Relationship Id="rId16" Type="http://schemas.openxmlformats.org/officeDocument/2006/relationships/tags" Target="../tags/tag129.xml"/><Relationship Id="rId20" Type="http://schemas.openxmlformats.org/officeDocument/2006/relationships/tags" Target="../tags/tag133.xml"/><Relationship Id="rId29" Type="http://schemas.openxmlformats.org/officeDocument/2006/relationships/image" Target="../media/image81.svg"/><Relationship Id="rId1" Type="http://schemas.openxmlformats.org/officeDocument/2006/relationships/tags" Target="../tags/tag114.xml"/><Relationship Id="rId6" Type="http://schemas.openxmlformats.org/officeDocument/2006/relationships/tags" Target="../tags/tag119.xml"/><Relationship Id="rId11" Type="http://schemas.openxmlformats.org/officeDocument/2006/relationships/tags" Target="../tags/tag124.xml"/><Relationship Id="rId24" Type="http://schemas.openxmlformats.org/officeDocument/2006/relationships/image" Target="../media/image43.png"/><Relationship Id="rId32" Type="http://schemas.openxmlformats.org/officeDocument/2006/relationships/image" Target="../media/image95.png"/><Relationship Id="rId5" Type="http://schemas.openxmlformats.org/officeDocument/2006/relationships/tags" Target="../tags/tag118.xml"/><Relationship Id="rId15" Type="http://schemas.openxmlformats.org/officeDocument/2006/relationships/tags" Target="../tags/tag128.xml"/><Relationship Id="rId23" Type="http://schemas.openxmlformats.org/officeDocument/2006/relationships/notesSlide" Target="../notesSlides/notesSlide28.xml"/><Relationship Id="rId28" Type="http://schemas.openxmlformats.org/officeDocument/2006/relationships/image" Target="../media/image80.png"/><Relationship Id="rId10" Type="http://schemas.openxmlformats.org/officeDocument/2006/relationships/tags" Target="../tags/tag123.xml"/><Relationship Id="rId19" Type="http://schemas.openxmlformats.org/officeDocument/2006/relationships/tags" Target="../tags/tag132.xml"/><Relationship Id="rId31" Type="http://schemas.openxmlformats.org/officeDocument/2006/relationships/image" Target="../media/image83.svg"/><Relationship Id="rId4" Type="http://schemas.openxmlformats.org/officeDocument/2006/relationships/tags" Target="../tags/tag117.xml"/><Relationship Id="rId9" Type="http://schemas.openxmlformats.org/officeDocument/2006/relationships/tags" Target="../tags/tag122.xml"/><Relationship Id="rId14" Type="http://schemas.openxmlformats.org/officeDocument/2006/relationships/tags" Target="../tags/tag127.xml"/><Relationship Id="rId22" Type="http://schemas.openxmlformats.org/officeDocument/2006/relationships/slideLayout" Target="../slideLayouts/slideLayout18.xml"/><Relationship Id="rId27" Type="http://schemas.openxmlformats.org/officeDocument/2006/relationships/image" Target="../media/image98.svg"/><Relationship Id="rId30" Type="http://schemas.openxmlformats.org/officeDocument/2006/relationships/image" Target="../media/image82.png"/><Relationship Id="rId35" Type="http://schemas.openxmlformats.org/officeDocument/2006/relationships/image" Target="../media/image100.svg"/><Relationship Id="rId8" Type="http://schemas.openxmlformats.org/officeDocument/2006/relationships/tags" Target="../tags/tag121.xml"/></Relationships>
</file>

<file path=ppt/slides/_rels/slide3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85.svg"/><Relationship Id="rId26" Type="http://schemas.openxmlformats.org/officeDocument/2006/relationships/image" Target="../media/image103.svg"/><Relationship Id="rId39" Type="http://schemas.openxmlformats.org/officeDocument/2006/relationships/image" Target="../media/image9.png"/><Relationship Id="rId21" Type="http://schemas.openxmlformats.org/officeDocument/2006/relationships/image" Target="../media/image92.png"/><Relationship Id="rId34" Type="http://schemas.openxmlformats.org/officeDocument/2006/relationships/image" Target="../media/image16.svg"/><Relationship Id="rId42" Type="http://schemas.openxmlformats.org/officeDocument/2006/relationships/hyperlink" Target="https://pixabay.com/fr/loupe-lentille-gris-pictogramme-308581/" TargetMode="External"/><Relationship Id="rId47" Type="http://schemas.openxmlformats.org/officeDocument/2006/relationships/image" Target="../media/image104.png"/><Relationship Id="rId50" Type="http://schemas.openxmlformats.org/officeDocument/2006/relationships/image" Target="../media/image107.svg"/><Relationship Id="rId7" Type="http://schemas.openxmlformats.org/officeDocument/2006/relationships/tags" Target="../tags/tag141.xml"/><Relationship Id="rId2" Type="http://schemas.openxmlformats.org/officeDocument/2006/relationships/tags" Target="../tags/tag136.xml"/><Relationship Id="rId16" Type="http://schemas.openxmlformats.org/officeDocument/2006/relationships/image" Target="../media/image91.svg"/><Relationship Id="rId29" Type="http://schemas.openxmlformats.org/officeDocument/2006/relationships/image" Target="../media/image11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89.svg"/><Relationship Id="rId32" Type="http://schemas.openxmlformats.org/officeDocument/2006/relationships/image" Target="../media/image14.svg"/><Relationship Id="rId37" Type="http://schemas.openxmlformats.org/officeDocument/2006/relationships/image" Target="../media/image19.png"/><Relationship Id="rId40" Type="http://schemas.openxmlformats.org/officeDocument/2006/relationships/image" Target="../media/image10.svg"/><Relationship Id="rId45" Type="http://schemas.openxmlformats.org/officeDocument/2006/relationships/image" Target="../media/image99.png"/><Relationship Id="rId5" Type="http://schemas.openxmlformats.org/officeDocument/2006/relationships/tags" Target="../tags/tag139.xml"/><Relationship Id="rId15" Type="http://schemas.openxmlformats.org/officeDocument/2006/relationships/image" Target="../media/image90.png"/><Relationship Id="rId23" Type="http://schemas.openxmlformats.org/officeDocument/2006/relationships/image" Target="../media/image88.png"/><Relationship Id="rId28" Type="http://schemas.openxmlformats.org/officeDocument/2006/relationships/image" Target="../media/image78.svg"/><Relationship Id="rId36" Type="http://schemas.openxmlformats.org/officeDocument/2006/relationships/image" Target="../media/image18.svg"/><Relationship Id="rId49" Type="http://schemas.openxmlformats.org/officeDocument/2006/relationships/image" Target="../media/image106.png"/><Relationship Id="rId10" Type="http://schemas.openxmlformats.org/officeDocument/2006/relationships/tags" Target="../tags/tag144.xml"/><Relationship Id="rId19" Type="http://schemas.openxmlformats.org/officeDocument/2006/relationships/image" Target="../media/image86.png"/><Relationship Id="rId31" Type="http://schemas.openxmlformats.org/officeDocument/2006/relationships/image" Target="../media/image13.png"/><Relationship Id="rId44" Type="http://schemas.openxmlformats.org/officeDocument/2006/relationships/image" Target="../media/image101.svg"/><Relationship Id="rId4" Type="http://schemas.openxmlformats.org/officeDocument/2006/relationships/tags" Target="../tags/tag138.xml"/><Relationship Id="rId9" Type="http://schemas.openxmlformats.org/officeDocument/2006/relationships/tags" Target="../tags/tag143.xml"/><Relationship Id="rId14" Type="http://schemas.openxmlformats.org/officeDocument/2006/relationships/image" Target="../media/image44.svg"/><Relationship Id="rId22" Type="http://schemas.openxmlformats.org/officeDocument/2006/relationships/image" Target="../media/image93.svg"/><Relationship Id="rId27" Type="http://schemas.openxmlformats.org/officeDocument/2006/relationships/image" Target="../media/image24.png"/><Relationship Id="rId30" Type="http://schemas.openxmlformats.org/officeDocument/2006/relationships/image" Target="../media/image12.svg"/><Relationship Id="rId35" Type="http://schemas.openxmlformats.org/officeDocument/2006/relationships/image" Target="../media/image17.png"/><Relationship Id="rId43" Type="http://schemas.openxmlformats.org/officeDocument/2006/relationships/image" Target="../media/image80.png"/><Relationship Id="rId48" Type="http://schemas.openxmlformats.org/officeDocument/2006/relationships/image" Target="../media/image105.svg"/><Relationship Id="rId8" Type="http://schemas.openxmlformats.org/officeDocument/2006/relationships/tags" Target="../tags/tag142.xml"/><Relationship Id="rId3" Type="http://schemas.openxmlformats.org/officeDocument/2006/relationships/tags" Target="../tags/tag137.xml"/><Relationship Id="rId12" Type="http://schemas.openxmlformats.org/officeDocument/2006/relationships/notesSlide" Target="../notesSlides/notesSlide29.xml"/><Relationship Id="rId17" Type="http://schemas.openxmlformats.org/officeDocument/2006/relationships/image" Target="../media/image84.png"/><Relationship Id="rId25" Type="http://schemas.openxmlformats.org/officeDocument/2006/relationships/image" Target="../media/image102.png"/><Relationship Id="rId33" Type="http://schemas.openxmlformats.org/officeDocument/2006/relationships/image" Target="../media/image15.png"/><Relationship Id="rId38" Type="http://schemas.openxmlformats.org/officeDocument/2006/relationships/image" Target="../media/image20.svg"/><Relationship Id="rId46" Type="http://schemas.openxmlformats.org/officeDocument/2006/relationships/image" Target="../media/image100.svg"/><Relationship Id="rId20" Type="http://schemas.openxmlformats.org/officeDocument/2006/relationships/image" Target="../media/image87.svg"/><Relationship Id="rId41" Type="http://schemas.openxmlformats.org/officeDocument/2006/relationships/image" Target="../media/image79.png"/><Relationship Id="rId1" Type="http://schemas.openxmlformats.org/officeDocument/2006/relationships/tags" Target="../tags/tag135.xml"/><Relationship Id="rId6" Type="http://schemas.openxmlformats.org/officeDocument/2006/relationships/tags" Target="../tags/tag14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6.xml"/><Relationship Id="rId1" Type="http://schemas.openxmlformats.org/officeDocument/2006/relationships/tags" Target="../tags/tag145.xml"/><Relationship Id="rId4" Type="http://schemas.openxmlformats.org/officeDocument/2006/relationships/notesSlide" Target="../notesSlides/notesSlide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8.xml"/><Relationship Id="rId1" Type="http://schemas.openxmlformats.org/officeDocument/2006/relationships/tags" Target="../tags/tag147.xml"/><Relationship Id="rId4" Type="http://schemas.openxmlformats.org/officeDocument/2006/relationships/notesSlide" Target="../notesSlides/notesSlide3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49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152.xml"/><Relationship Id="rId7" Type="http://schemas.openxmlformats.org/officeDocument/2006/relationships/image" Target="../media/image43.png"/><Relationship Id="rId2" Type="http://schemas.openxmlformats.org/officeDocument/2006/relationships/tags" Target="../tags/tag151.xml"/><Relationship Id="rId1" Type="http://schemas.openxmlformats.org/officeDocument/2006/relationships/tags" Target="../tags/tag150.xml"/><Relationship Id="rId6" Type="http://schemas.openxmlformats.org/officeDocument/2006/relationships/notesSlide" Target="../notesSlides/notesSlide33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153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tags" Target="../tags/tag161.xml"/><Relationship Id="rId13" Type="http://schemas.openxmlformats.org/officeDocument/2006/relationships/tags" Target="../tags/tag166.xml"/><Relationship Id="rId18" Type="http://schemas.openxmlformats.org/officeDocument/2006/relationships/image" Target="../media/image104.png"/><Relationship Id="rId3" Type="http://schemas.openxmlformats.org/officeDocument/2006/relationships/tags" Target="../tags/tag156.xml"/><Relationship Id="rId21" Type="http://schemas.openxmlformats.org/officeDocument/2006/relationships/image" Target="../media/image107.svg"/><Relationship Id="rId7" Type="http://schemas.openxmlformats.org/officeDocument/2006/relationships/tags" Target="../tags/tag160.xml"/><Relationship Id="rId12" Type="http://schemas.openxmlformats.org/officeDocument/2006/relationships/tags" Target="../tags/tag165.xml"/><Relationship Id="rId17" Type="http://schemas.openxmlformats.org/officeDocument/2006/relationships/image" Target="../media/image44.svg"/><Relationship Id="rId2" Type="http://schemas.openxmlformats.org/officeDocument/2006/relationships/tags" Target="../tags/tag155.xml"/><Relationship Id="rId16" Type="http://schemas.openxmlformats.org/officeDocument/2006/relationships/image" Target="../media/image43.png"/><Relationship Id="rId20" Type="http://schemas.openxmlformats.org/officeDocument/2006/relationships/image" Target="../media/image106.png"/><Relationship Id="rId1" Type="http://schemas.openxmlformats.org/officeDocument/2006/relationships/tags" Target="../tags/tag154.xml"/><Relationship Id="rId6" Type="http://schemas.openxmlformats.org/officeDocument/2006/relationships/tags" Target="../tags/tag159.xml"/><Relationship Id="rId11" Type="http://schemas.openxmlformats.org/officeDocument/2006/relationships/tags" Target="../tags/tag164.xml"/><Relationship Id="rId5" Type="http://schemas.openxmlformats.org/officeDocument/2006/relationships/tags" Target="../tags/tag158.xml"/><Relationship Id="rId15" Type="http://schemas.openxmlformats.org/officeDocument/2006/relationships/notesSlide" Target="../notesSlides/notesSlide34.xml"/><Relationship Id="rId23" Type="http://schemas.openxmlformats.org/officeDocument/2006/relationships/image" Target="../media/image100.svg"/><Relationship Id="rId10" Type="http://schemas.openxmlformats.org/officeDocument/2006/relationships/tags" Target="../tags/tag163.xml"/><Relationship Id="rId19" Type="http://schemas.openxmlformats.org/officeDocument/2006/relationships/image" Target="../media/image105.svg"/><Relationship Id="rId4" Type="http://schemas.openxmlformats.org/officeDocument/2006/relationships/tags" Target="../tags/tag157.xml"/><Relationship Id="rId9" Type="http://schemas.openxmlformats.org/officeDocument/2006/relationships/tags" Target="../tags/tag162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99.png"/></Relationships>
</file>

<file path=ppt/slides/_rels/slide4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103.svg"/><Relationship Id="rId26" Type="http://schemas.openxmlformats.org/officeDocument/2006/relationships/image" Target="../media/image16.svg"/><Relationship Id="rId39" Type="http://schemas.openxmlformats.org/officeDocument/2006/relationships/image" Target="../media/image84.png"/><Relationship Id="rId21" Type="http://schemas.openxmlformats.org/officeDocument/2006/relationships/image" Target="../media/image11.png"/><Relationship Id="rId34" Type="http://schemas.openxmlformats.org/officeDocument/2006/relationships/hyperlink" Target="https://pixabay.com/fr/loupe-lentille-gris-pictogramme-308581/" TargetMode="External"/><Relationship Id="rId42" Type="http://schemas.openxmlformats.org/officeDocument/2006/relationships/image" Target="../media/image87.svg"/><Relationship Id="rId47" Type="http://schemas.openxmlformats.org/officeDocument/2006/relationships/image" Target="../media/image92.png"/><Relationship Id="rId7" Type="http://schemas.openxmlformats.org/officeDocument/2006/relationships/tags" Target="../tags/tag173.xml"/><Relationship Id="rId2" Type="http://schemas.openxmlformats.org/officeDocument/2006/relationships/tags" Target="../tags/tag168.xml"/><Relationship Id="rId16" Type="http://schemas.openxmlformats.org/officeDocument/2006/relationships/image" Target="../media/image44.svg"/><Relationship Id="rId29" Type="http://schemas.openxmlformats.org/officeDocument/2006/relationships/image" Target="../media/image19.png"/><Relationship Id="rId1" Type="http://schemas.openxmlformats.org/officeDocument/2006/relationships/tags" Target="../tags/tag167.xml"/><Relationship Id="rId6" Type="http://schemas.openxmlformats.org/officeDocument/2006/relationships/tags" Target="../tags/tag172.xml"/><Relationship Id="rId11" Type="http://schemas.openxmlformats.org/officeDocument/2006/relationships/tags" Target="../tags/tag177.xml"/><Relationship Id="rId24" Type="http://schemas.openxmlformats.org/officeDocument/2006/relationships/image" Target="../media/image14.svg"/><Relationship Id="rId32" Type="http://schemas.openxmlformats.org/officeDocument/2006/relationships/image" Target="../media/image10.svg"/><Relationship Id="rId37" Type="http://schemas.openxmlformats.org/officeDocument/2006/relationships/image" Target="../media/image99.png"/><Relationship Id="rId40" Type="http://schemas.openxmlformats.org/officeDocument/2006/relationships/image" Target="../media/image85.svg"/><Relationship Id="rId45" Type="http://schemas.openxmlformats.org/officeDocument/2006/relationships/image" Target="../media/image90.png"/><Relationship Id="rId5" Type="http://schemas.openxmlformats.org/officeDocument/2006/relationships/tags" Target="../tags/tag171.xml"/><Relationship Id="rId15" Type="http://schemas.openxmlformats.org/officeDocument/2006/relationships/image" Target="../media/image43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101.svg"/><Relationship Id="rId10" Type="http://schemas.openxmlformats.org/officeDocument/2006/relationships/tags" Target="../tags/tag176.xml"/><Relationship Id="rId19" Type="http://schemas.openxmlformats.org/officeDocument/2006/relationships/image" Target="../media/image24.png"/><Relationship Id="rId31" Type="http://schemas.openxmlformats.org/officeDocument/2006/relationships/image" Target="../media/image9.png"/><Relationship Id="rId44" Type="http://schemas.openxmlformats.org/officeDocument/2006/relationships/image" Target="../media/image89.svg"/><Relationship Id="rId4" Type="http://schemas.openxmlformats.org/officeDocument/2006/relationships/tags" Target="../tags/tag170.xml"/><Relationship Id="rId9" Type="http://schemas.openxmlformats.org/officeDocument/2006/relationships/tags" Target="../tags/tag175.xml"/><Relationship Id="rId14" Type="http://schemas.openxmlformats.org/officeDocument/2006/relationships/notesSlide" Target="../notesSlides/notesSlide35.xml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80.png"/><Relationship Id="rId43" Type="http://schemas.openxmlformats.org/officeDocument/2006/relationships/image" Target="../media/image88.png"/><Relationship Id="rId48" Type="http://schemas.openxmlformats.org/officeDocument/2006/relationships/image" Target="../media/image93.svg"/><Relationship Id="rId8" Type="http://schemas.openxmlformats.org/officeDocument/2006/relationships/tags" Target="../tags/tag174.xml"/><Relationship Id="rId3" Type="http://schemas.openxmlformats.org/officeDocument/2006/relationships/tags" Target="../tags/tag169.xml"/><Relationship Id="rId12" Type="http://schemas.openxmlformats.org/officeDocument/2006/relationships/tags" Target="../tags/tag178.xml"/><Relationship Id="rId17" Type="http://schemas.openxmlformats.org/officeDocument/2006/relationships/image" Target="../media/image102.png"/><Relationship Id="rId25" Type="http://schemas.openxmlformats.org/officeDocument/2006/relationships/image" Target="../media/image15.png"/><Relationship Id="rId33" Type="http://schemas.openxmlformats.org/officeDocument/2006/relationships/image" Target="../media/image79.png"/><Relationship Id="rId38" Type="http://schemas.openxmlformats.org/officeDocument/2006/relationships/image" Target="../media/image100.svg"/><Relationship Id="rId46" Type="http://schemas.openxmlformats.org/officeDocument/2006/relationships/image" Target="../media/image91.svg"/><Relationship Id="rId20" Type="http://schemas.openxmlformats.org/officeDocument/2006/relationships/image" Target="../media/image78.svg"/><Relationship Id="rId41" Type="http://schemas.openxmlformats.org/officeDocument/2006/relationships/image" Target="../media/image86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186.xml"/><Relationship Id="rId13" Type="http://schemas.openxmlformats.org/officeDocument/2006/relationships/tags" Target="../tags/tag191.xml"/><Relationship Id="rId18" Type="http://schemas.openxmlformats.org/officeDocument/2006/relationships/notesSlide" Target="../notesSlides/notesSlide36.xml"/><Relationship Id="rId3" Type="http://schemas.openxmlformats.org/officeDocument/2006/relationships/tags" Target="../tags/tag181.xml"/><Relationship Id="rId21" Type="http://schemas.openxmlformats.org/officeDocument/2006/relationships/image" Target="../media/image80.png"/><Relationship Id="rId7" Type="http://schemas.openxmlformats.org/officeDocument/2006/relationships/tags" Target="../tags/tag185.xml"/><Relationship Id="rId12" Type="http://schemas.openxmlformats.org/officeDocument/2006/relationships/tags" Target="../tags/tag190.xml"/><Relationship Id="rId17" Type="http://schemas.openxmlformats.org/officeDocument/2006/relationships/slideLayout" Target="../slideLayouts/slideLayout18.xml"/><Relationship Id="rId2" Type="http://schemas.openxmlformats.org/officeDocument/2006/relationships/tags" Target="../tags/tag180.xml"/><Relationship Id="rId16" Type="http://schemas.openxmlformats.org/officeDocument/2006/relationships/tags" Target="../tags/tag194.xml"/><Relationship Id="rId20" Type="http://schemas.openxmlformats.org/officeDocument/2006/relationships/image" Target="../media/image44.svg"/><Relationship Id="rId1" Type="http://schemas.openxmlformats.org/officeDocument/2006/relationships/tags" Target="../tags/tag179.xml"/><Relationship Id="rId6" Type="http://schemas.openxmlformats.org/officeDocument/2006/relationships/tags" Target="../tags/tag184.xml"/><Relationship Id="rId11" Type="http://schemas.openxmlformats.org/officeDocument/2006/relationships/tags" Target="../tags/tag189.xml"/><Relationship Id="rId24" Type="http://schemas.openxmlformats.org/officeDocument/2006/relationships/image" Target="../media/image100.svg"/><Relationship Id="rId5" Type="http://schemas.openxmlformats.org/officeDocument/2006/relationships/tags" Target="../tags/tag183.xml"/><Relationship Id="rId15" Type="http://schemas.openxmlformats.org/officeDocument/2006/relationships/tags" Target="../tags/tag193.xml"/><Relationship Id="rId23" Type="http://schemas.openxmlformats.org/officeDocument/2006/relationships/image" Target="../media/image99.png"/><Relationship Id="rId10" Type="http://schemas.openxmlformats.org/officeDocument/2006/relationships/tags" Target="../tags/tag188.xml"/><Relationship Id="rId19" Type="http://schemas.openxmlformats.org/officeDocument/2006/relationships/image" Target="../media/image43.png"/><Relationship Id="rId4" Type="http://schemas.openxmlformats.org/officeDocument/2006/relationships/tags" Target="../tags/tag182.xml"/><Relationship Id="rId9" Type="http://schemas.openxmlformats.org/officeDocument/2006/relationships/tags" Target="../tags/tag187.xml"/><Relationship Id="rId14" Type="http://schemas.openxmlformats.org/officeDocument/2006/relationships/tags" Target="../tags/tag192.xml"/><Relationship Id="rId22" Type="http://schemas.openxmlformats.org/officeDocument/2006/relationships/image" Target="../media/image81.sv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tags" Target="../tags/tag202.xml"/><Relationship Id="rId13" Type="http://schemas.openxmlformats.org/officeDocument/2006/relationships/tags" Target="../tags/tag207.xml"/><Relationship Id="rId18" Type="http://schemas.openxmlformats.org/officeDocument/2006/relationships/image" Target="../media/image43.png"/><Relationship Id="rId3" Type="http://schemas.openxmlformats.org/officeDocument/2006/relationships/tags" Target="../tags/tag197.xml"/><Relationship Id="rId21" Type="http://schemas.openxmlformats.org/officeDocument/2006/relationships/image" Target="../media/image81.svg"/><Relationship Id="rId7" Type="http://schemas.openxmlformats.org/officeDocument/2006/relationships/tags" Target="../tags/tag201.xml"/><Relationship Id="rId12" Type="http://schemas.openxmlformats.org/officeDocument/2006/relationships/tags" Target="../tags/tag206.xml"/><Relationship Id="rId17" Type="http://schemas.openxmlformats.org/officeDocument/2006/relationships/notesSlide" Target="../notesSlides/notesSlide37.xml"/><Relationship Id="rId2" Type="http://schemas.openxmlformats.org/officeDocument/2006/relationships/tags" Target="../tags/tag196.xml"/><Relationship Id="rId16" Type="http://schemas.openxmlformats.org/officeDocument/2006/relationships/slideLayout" Target="../slideLayouts/slideLayout18.xml"/><Relationship Id="rId20" Type="http://schemas.openxmlformats.org/officeDocument/2006/relationships/image" Target="../media/image80.png"/><Relationship Id="rId1" Type="http://schemas.openxmlformats.org/officeDocument/2006/relationships/tags" Target="../tags/tag195.xml"/><Relationship Id="rId6" Type="http://schemas.openxmlformats.org/officeDocument/2006/relationships/tags" Target="../tags/tag200.xml"/><Relationship Id="rId11" Type="http://schemas.openxmlformats.org/officeDocument/2006/relationships/tags" Target="../tags/tag205.xml"/><Relationship Id="rId5" Type="http://schemas.openxmlformats.org/officeDocument/2006/relationships/tags" Target="../tags/tag199.xml"/><Relationship Id="rId15" Type="http://schemas.openxmlformats.org/officeDocument/2006/relationships/tags" Target="../tags/tag209.xml"/><Relationship Id="rId10" Type="http://schemas.openxmlformats.org/officeDocument/2006/relationships/tags" Target="../tags/tag204.xml"/><Relationship Id="rId19" Type="http://schemas.openxmlformats.org/officeDocument/2006/relationships/image" Target="../media/image44.svg"/><Relationship Id="rId4" Type="http://schemas.openxmlformats.org/officeDocument/2006/relationships/tags" Target="../tags/tag198.xml"/><Relationship Id="rId9" Type="http://schemas.openxmlformats.org/officeDocument/2006/relationships/tags" Target="../tags/tag203.xml"/><Relationship Id="rId14" Type="http://schemas.openxmlformats.org/officeDocument/2006/relationships/tags" Target="../tags/tag208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217.xml"/><Relationship Id="rId13" Type="http://schemas.openxmlformats.org/officeDocument/2006/relationships/notesSlide" Target="../notesSlides/notesSlide38.xml"/><Relationship Id="rId3" Type="http://schemas.openxmlformats.org/officeDocument/2006/relationships/tags" Target="../tags/tag212.xml"/><Relationship Id="rId7" Type="http://schemas.openxmlformats.org/officeDocument/2006/relationships/tags" Target="../tags/tag216.xml"/><Relationship Id="rId12" Type="http://schemas.openxmlformats.org/officeDocument/2006/relationships/slideLayout" Target="../slideLayouts/slideLayout18.xml"/><Relationship Id="rId17" Type="http://schemas.openxmlformats.org/officeDocument/2006/relationships/image" Target="../media/image81.svg"/><Relationship Id="rId2" Type="http://schemas.openxmlformats.org/officeDocument/2006/relationships/tags" Target="../tags/tag211.xml"/><Relationship Id="rId16" Type="http://schemas.openxmlformats.org/officeDocument/2006/relationships/image" Target="../media/image80.png"/><Relationship Id="rId1" Type="http://schemas.openxmlformats.org/officeDocument/2006/relationships/tags" Target="../tags/tag210.xml"/><Relationship Id="rId6" Type="http://schemas.openxmlformats.org/officeDocument/2006/relationships/tags" Target="../tags/tag215.xml"/><Relationship Id="rId11" Type="http://schemas.openxmlformats.org/officeDocument/2006/relationships/tags" Target="../tags/tag220.xml"/><Relationship Id="rId5" Type="http://schemas.openxmlformats.org/officeDocument/2006/relationships/tags" Target="../tags/tag214.xml"/><Relationship Id="rId15" Type="http://schemas.openxmlformats.org/officeDocument/2006/relationships/image" Target="../media/image44.svg"/><Relationship Id="rId10" Type="http://schemas.openxmlformats.org/officeDocument/2006/relationships/tags" Target="../tags/tag219.xml"/><Relationship Id="rId4" Type="http://schemas.openxmlformats.org/officeDocument/2006/relationships/tags" Target="../tags/tag213.xml"/><Relationship Id="rId9" Type="http://schemas.openxmlformats.org/officeDocument/2006/relationships/tags" Target="../tags/tag218.xml"/><Relationship Id="rId14" Type="http://schemas.openxmlformats.org/officeDocument/2006/relationships/image" Target="../media/image4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tags" Target="../tags/tag223.xml"/><Relationship Id="rId7" Type="http://schemas.openxmlformats.org/officeDocument/2006/relationships/image" Target="../media/image44.svg"/><Relationship Id="rId2" Type="http://schemas.openxmlformats.org/officeDocument/2006/relationships/tags" Target="../tags/tag222.xml"/><Relationship Id="rId1" Type="http://schemas.openxmlformats.org/officeDocument/2006/relationships/tags" Target="../tags/tag221.xml"/><Relationship Id="rId6" Type="http://schemas.openxmlformats.org/officeDocument/2006/relationships/image" Target="../media/image43.png"/><Relationship Id="rId5" Type="http://schemas.openxmlformats.org/officeDocument/2006/relationships/notesSlide" Target="../notesSlides/notesSlide39.xml"/><Relationship Id="rId4" Type="http://schemas.openxmlformats.org/officeDocument/2006/relationships/slideLayout" Target="../slideLayouts/slideLayout18.xml"/></Relationships>
</file>

<file path=ppt/slides/_rels/slide4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6.png"/><Relationship Id="rId21" Type="http://schemas.openxmlformats.org/officeDocument/2006/relationships/image" Target="../media/image15.png"/><Relationship Id="rId34" Type="http://schemas.openxmlformats.org/officeDocument/2006/relationships/image" Target="../media/image93.svg"/><Relationship Id="rId42" Type="http://schemas.openxmlformats.org/officeDocument/2006/relationships/image" Target="../media/image100.svg"/><Relationship Id="rId7" Type="http://schemas.openxmlformats.org/officeDocument/2006/relationships/tags" Target="../tags/tag230.xml"/><Relationship Id="rId2" Type="http://schemas.openxmlformats.org/officeDocument/2006/relationships/tags" Target="../tags/tag225.xml"/><Relationship Id="rId16" Type="http://schemas.openxmlformats.org/officeDocument/2006/relationships/image" Target="../media/image78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41" Type="http://schemas.openxmlformats.org/officeDocument/2006/relationships/image" Target="../media/image99.png"/><Relationship Id="rId1" Type="http://schemas.openxmlformats.org/officeDocument/2006/relationships/tags" Target="../tags/tag224.xml"/><Relationship Id="rId6" Type="http://schemas.openxmlformats.org/officeDocument/2006/relationships/tags" Target="../tags/tag229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1.svg"/><Relationship Id="rId37" Type="http://schemas.openxmlformats.org/officeDocument/2006/relationships/image" Target="../media/image88.png"/><Relationship Id="rId40" Type="http://schemas.openxmlformats.org/officeDocument/2006/relationships/image" Target="../media/image87.svg"/><Relationship Id="rId5" Type="http://schemas.openxmlformats.org/officeDocument/2006/relationships/tags" Target="../tags/tag228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91.svg"/><Relationship Id="rId10" Type="http://schemas.openxmlformats.org/officeDocument/2006/relationships/tags" Target="../tags/tag233.xml"/><Relationship Id="rId19" Type="http://schemas.openxmlformats.org/officeDocument/2006/relationships/image" Target="../media/image13.png"/><Relationship Id="rId31" Type="http://schemas.openxmlformats.org/officeDocument/2006/relationships/image" Target="../media/image80.png"/><Relationship Id="rId44" Type="http://schemas.openxmlformats.org/officeDocument/2006/relationships/image" Target="../media/image85.svg"/><Relationship Id="rId4" Type="http://schemas.openxmlformats.org/officeDocument/2006/relationships/tags" Target="../tags/tag227.xml"/><Relationship Id="rId9" Type="http://schemas.openxmlformats.org/officeDocument/2006/relationships/tags" Target="../tags/tag232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0.png"/><Relationship Id="rId43" Type="http://schemas.openxmlformats.org/officeDocument/2006/relationships/image" Target="../media/image84.png"/><Relationship Id="rId8" Type="http://schemas.openxmlformats.org/officeDocument/2006/relationships/tags" Target="../tags/tag231.xml"/><Relationship Id="rId3" Type="http://schemas.openxmlformats.org/officeDocument/2006/relationships/tags" Target="../tags/tag226.xml"/><Relationship Id="rId12" Type="http://schemas.openxmlformats.org/officeDocument/2006/relationships/notesSlide" Target="../notesSlides/notesSlide4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2.png"/><Relationship Id="rId38" Type="http://schemas.openxmlformats.org/officeDocument/2006/relationships/image" Target="../media/image89.sv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81.svg"/><Relationship Id="rId18" Type="http://schemas.openxmlformats.org/officeDocument/2006/relationships/image" Target="../media/image88.png"/><Relationship Id="rId3" Type="http://schemas.openxmlformats.org/officeDocument/2006/relationships/tags" Target="../tags/tag236.xml"/><Relationship Id="rId21" Type="http://schemas.openxmlformats.org/officeDocument/2006/relationships/image" Target="../media/image87.svg"/><Relationship Id="rId7" Type="http://schemas.openxmlformats.org/officeDocument/2006/relationships/tags" Target="../tags/tag240.xml"/><Relationship Id="rId12" Type="http://schemas.openxmlformats.org/officeDocument/2006/relationships/image" Target="../media/image80.png"/><Relationship Id="rId17" Type="http://schemas.openxmlformats.org/officeDocument/2006/relationships/image" Target="../media/image91.svg"/><Relationship Id="rId2" Type="http://schemas.openxmlformats.org/officeDocument/2006/relationships/tags" Target="../tags/tag235.xml"/><Relationship Id="rId16" Type="http://schemas.openxmlformats.org/officeDocument/2006/relationships/image" Target="../media/image90.png"/><Relationship Id="rId20" Type="http://schemas.openxmlformats.org/officeDocument/2006/relationships/image" Target="../media/image86.png"/><Relationship Id="rId1" Type="http://schemas.openxmlformats.org/officeDocument/2006/relationships/tags" Target="../tags/tag234.xml"/><Relationship Id="rId6" Type="http://schemas.openxmlformats.org/officeDocument/2006/relationships/tags" Target="../tags/tag239.xml"/><Relationship Id="rId11" Type="http://schemas.openxmlformats.org/officeDocument/2006/relationships/image" Target="../media/image44.svg"/><Relationship Id="rId5" Type="http://schemas.openxmlformats.org/officeDocument/2006/relationships/tags" Target="../tags/tag238.xml"/><Relationship Id="rId15" Type="http://schemas.openxmlformats.org/officeDocument/2006/relationships/image" Target="../media/image93.svg"/><Relationship Id="rId23" Type="http://schemas.openxmlformats.org/officeDocument/2006/relationships/image" Target="../media/image100.svg"/><Relationship Id="rId10" Type="http://schemas.openxmlformats.org/officeDocument/2006/relationships/image" Target="../media/image43.png"/><Relationship Id="rId19" Type="http://schemas.openxmlformats.org/officeDocument/2006/relationships/image" Target="../media/image89.svg"/><Relationship Id="rId4" Type="http://schemas.openxmlformats.org/officeDocument/2006/relationships/tags" Target="../tags/tag237.xml"/><Relationship Id="rId9" Type="http://schemas.openxmlformats.org/officeDocument/2006/relationships/notesSlide" Target="../notesSlides/notesSlide41.xml"/><Relationship Id="rId14" Type="http://schemas.openxmlformats.org/officeDocument/2006/relationships/image" Target="../media/image92.png"/><Relationship Id="rId22" Type="http://schemas.openxmlformats.org/officeDocument/2006/relationships/image" Target="../media/image99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svg"/><Relationship Id="rId13" Type="http://schemas.openxmlformats.org/officeDocument/2006/relationships/image" Target="../media/image88.png"/><Relationship Id="rId18" Type="http://schemas.openxmlformats.org/officeDocument/2006/relationships/image" Target="../media/image93.svg"/><Relationship Id="rId3" Type="http://schemas.openxmlformats.org/officeDocument/2006/relationships/tags" Target="../tags/tag243.xml"/><Relationship Id="rId7" Type="http://schemas.openxmlformats.org/officeDocument/2006/relationships/image" Target="../media/image99.png"/><Relationship Id="rId12" Type="http://schemas.openxmlformats.org/officeDocument/2006/relationships/image" Target="../media/image87.svg"/><Relationship Id="rId17" Type="http://schemas.openxmlformats.org/officeDocument/2006/relationships/image" Target="../media/image92.png"/><Relationship Id="rId2" Type="http://schemas.openxmlformats.org/officeDocument/2006/relationships/tags" Target="../tags/tag242.xml"/><Relationship Id="rId16" Type="http://schemas.openxmlformats.org/officeDocument/2006/relationships/image" Target="../media/image91.svg"/><Relationship Id="rId1" Type="http://schemas.openxmlformats.org/officeDocument/2006/relationships/tags" Target="../tags/tag241.xml"/><Relationship Id="rId6" Type="http://schemas.openxmlformats.org/officeDocument/2006/relationships/notesSlide" Target="../notesSlides/notesSlide42.xml"/><Relationship Id="rId11" Type="http://schemas.openxmlformats.org/officeDocument/2006/relationships/image" Target="../media/image86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90.png"/><Relationship Id="rId10" Type="http://schemas.openxmlformats.org/officeDocument/2006/relationships/image" Target="../media/image85.svg"/><Relationship Id="rId4" Type="http://schemas.openxmlformats.org/officeDocument/2006/relationships/tags" Target="../tags/tag244.xml"/><Relationship Id="rId9" Type="http://schemas.openxmlformats.org/officeDocument/2006/relationships/image" Target="../media/image84.png"/><Relationship Id="rId14" Type="http://schemas.openxmlformats.org/officeDocument/2006/relationships/image" Target="../media/image89.sv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tags" Target="../tags/tag252.xml"/><Relationship Id="rId13" Type="http://schemas.openxmlformats.org/officeDocument/2006/relationships/image" Target="../media/image80.png"/><Relationship Id="rId18" Type="http://schemas.openxmlformats.org/officeDocument/2006/relationships/image" Target="../media/image91.svg"/><Relationship Id="rId3" Type="http://schemas.openxmlformats.org/officeDocument/2006/relationships/tags" Target="../tags/tag247.xml"/><Relationship Id="rId21" Type="http://schemas.openxmlformats.org/officeDocument/2006/relationships/image" Target="../media/image86.png"/><Relationship Id="rId7" Type="http://schemas.openxmlformats.org/officeDocument/2006/relationships/tags" Target="../tags/tag251.xml"/><Relationship Id="rId12" Type="http://schemas.openxmlformats.org/officeDocument/2006/relationships/image" Target="../media/image44.svg"/><Relationship Id="rId17" Type="http://schemas.openxmlformats.org/officeDocument/2006/relationships/image" Target="../media/image90.png"/><Relationship Id="rId2" Type="http://schemas.openxmlformats.org/officeDocument/2006/relationships/tags" Target="../tags/tag246.xml"/><Relationship Id="rId16" Type="http://schemas.openxmlformats.org/officeDocument/2006/relationships/image" Target="../media/image93.svg"/><Relationship Id="rId20" Type="http://schemas.openxmlformats.org/officeDocument/2006/relationships/image" Target="../media/image89.svg"/><Relationship Id="rId1" Type="http://schemas.openxmlformats.org/officeDocument/2006/relationships/tags" Target="../tags/tag245.xml"/><Relationship Id="rId6" Type="http://schemas.openxmlformats.org/officeDocument/2006/relationships/tags" Target="../tags/tag250.xml"/><Relationship Id="rId11" Type="http://schemas.openxmlformats.org/officeDocument/2006/relationships/image" Target="../media/image43.png"/><Relationship Id="rId24" Type="http://schemas.openxmlformats.org/officeDocument/2006/relationships/image" Target="../media/image100.svg"/><Relationship Id="rId5" Type="http://schemas.openxmlformats.org/officeDocument/2006/relationships/tags" Target="../tags/tag249.xml"/><Relationship Id="rId15" Type="http://schemas.openxmlformats.org/officeDocument/2006/relationships/image" Target="../media/image92.png"/><Relationship Id="rId23" Type="http://schemas.openxmlformats.org/officeDocument/2006/relationships/image" Target="../media/image99.png"/><Relationship Id="rId10" Type="http://schemas.openxmlformats.org/officeDocument/2006/relationships/notesSlide" Target="../notesSlides/notesSlide43.xml"/><Relationship Id="rId19" Type="http://schemas.openxmlformats.org/officeDocument/2006/relationships/image" Target="../media/image88.png"/><Relationship Id="rId4" Type="http://schemas.openxmlformats.org/officeDocument/2006/relationships/tags" Target="../tags/tag248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81.svg"/><Relationship Id="rId22" Type="http://schemas.openxmlformats.org/officeDocument/2006/relationships/image" Target="../media/image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tags" Target="../tags/tag260.xml"/><Relationship Id="rId13" Type="http://schemas.openxmlformats.org/officeDocument/2006/relationships/tags" Target="../tags/tag265.xml"/><Relationship Id="rId18" Type="http://schemas.openxmlformats.org/officeDocument/2006/relationships/tags" Target="../tags/tag270.xml"/><Relationship Id="rId26" Type="http://schemas.openxmlformats.org/officeDocument/2006/relationships/image" Target="../media/image93.svg"/><Relationship Id="rId3" Type="http://schemas.openxmlformats.org/officeDocument/2006/relationships/tags" Target="../tags/tag255.xml"/><Relationship Id="rId21" Type="http://schemas.openxmlformats.org/officeDocument/2006/relationships/image" Target="../media/image43.png"/><Relationship Id="rId7" Type="http://schemas.openxmlformats.org/officeDocument/2006/relationships/tags" Target="../tags/tag259.xml"/><Relationship Id="rId12" Type="http://schemas.openxmlformats.org/officeDocument/2006/relationships/tags" Target="../tags/tag264.xml"/><Relationship Id="rId17" Type="http://schemas.openxmlformats.org/officeDocument/2006/relationships/tags" Target="../tags/tag269.xml"/><Relationship Id="rId25" Type="http://schemas.openxmlformats.org/officeDocument/2006/relationships/image" Target="../media/image92.png"/><Relationship Id="rId2" Type="http://schemas.openxmlformats.org/officeDocument/2006/relationships/tags" Target="../tags/tag254.xml"/><Relationship Id="rId16" Type="http://schemas.openxmlformats.org/officeDocument/2006/relationships/tags" Target="../tags/tag268.xml"/><Relationship Id="rId20" Type="http://schemas.openxmlformats.org/officeDocument/2006/relationships/notesSlide" Target="../notesSlides/notesSlide44.xml"/><Relationship Id="rId29" Type="http://schemas.openxmlformats.org/officeDocument/2006/relationships/image" Target="../media/image88.png"/><Relationship Id="rId1" Type="http://schemas.openxmlformats.org/officeDocument/2006/relationships/tags" Target="../tags/tag253.xml"/><Relationship Id="rId6" Type="http://schemas.openxmlformats.org/officeDocument/2006/relationships/tags" Target="../tags/tag258.xml"/><Relationship Id="rId11" Type="http://schemas.openxmlformats.org/officeDocument/2006/relationships/tags" Target="../tags/tag263.xml"/><Relationship Id="rId24" Type="http://schemas.openxmlformats.org/officeDocument/2006/relationships/image" Target="../media/image81.svg"/><Relationship Id="rId32" Type="http://schemas.openxmlformats.org/officeDocument/2006/relationships/image" Target="../media/image87.svg"/><Relationship Id="rId5" Type="http://schemas.openxmlformats.org/officeDocument/2006/relationships/tags" Target="../tags/tag257.xml"/><Relationship Id="rId15" Type="http://schemas.openxmlformats.org/officeDocument/2006/relationships/tags" Target="../tags/tag267.xml"/><Relationship Id="rId23" Type="http://schemas.openxmlformats.org/officeDocument/2006/relationships/image" Target="../media/image80.png"/><Relationship Id="rId28" Type="http://schemas.openxmlformats.org/officeDocument/2006/relationships/image" Target="../media/image91.svg"/><Relationship Id="rId10" Type="http://schemas.openxmlformats.org/officeDocument/2006/relationships/tags" Target="../tags/tag262.xml"/><Relationship Id="rId19" Type="http://schemas.openxmlformats.org/officeDocument/2006/relationships/slideLayout" Target="../slideLayouts/slideLayout18.xml"/><Relationship Id="rId31" Type="http://schemas.openxmlformats.org/officeDocument/2006/relationships/image" Target="../media/image86.png"/><Relationship Id="rId4" Type="http://schemas.openxmlformats.org/officeDocument/2006/relationships/tags" Target="../tags/tag256.xml"/><Relationship Id="rId9" Type="http://schemas.openxmlformats.org/officeDocument/2006/relationships/tags" Target="../tags/tag261.xml"/><Relationship Id="rId14" Type="http://schemas.openxmlformats.org/officeDocument/2006/relationships/tags" Target="../tags/tag266.xml"/><Relationship Id="rId22" Type="http://schemas.openxmlformats.org/officeDocument/2006/relationships/image" Target="../media/image44.svg"/><Relationship Id="rId27" Type="http://schemas.openxmlformats.org/officeDocument/2006/relationships/image" Target="../media/image90.png"/><Relationship Id="rId30" Type="http://schemas.openxmlformats.org/officeDocument/2006/relationships/image" Target="../media/image89.sv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/Relationships>
</file>

<file path=ppt/slides/_rels/slide5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1.png"/><Relationship Id="rId21" Type="http://schemas.openxmlformats.org/officeDocument/2006/relationships/image" Target="../media/image112.svg"/><Relationship Id="rId34" Type="http://schemas.openxmlformats.org/officeDocument/2006/relationships/image" Target="../media/image19.png"/><Relationship Id="rId42" Type="http://schemas.openxmlformats.org/officeDocument/2006/relationships/image" Target="../media/image64.png"/><Relationship Id="rId47" Type="http://schemas.openxmlformats.org/officeDocument/2006/relationships/image" Target="../media/image57.svg"/><Relationship Id="rId50" Type="http://schemas.openxmlformats.org/officeDocument/2006/relationships/image" Target="../media/image79.png"/><Relationship Id="rId55" Type="http://schemas.openxmlformats.org/officeDocument/2006/relationships/image" Target="../media/image48.svg"/><Relationship Id="rId63" Type="http://schemas.openxmlformats.org/officeDocument/2006/relationships/image" Target="../media/image122.svg"/><Relationship Id="rId7" Type="http://schemas.openxmlformats.org/officeDocument/2006/relationships/tags" Target="../tags/tag277.xml"/><Relationship Id="rId2" Type="http://schemas.openxmlformats.org/officeDocument/2006/relationships/tags" Target="../tags/tag272.xml"/><Relationship Id="rId16" Type="http://schemas.openxmlformats.org/officeDocument/2006/relationships/image" Target="../media/image9.png"/><Relationship Id="rId29" Type="http://schemas.openxmlformats.org/officeDocument/2006/relationships/image" Target="../media/image14.svg"/><Relationship Id="rId11" Type="http://schemas.openxmlformats.org/officeDocument/2006/relationships/tags" Target="../tags/tag281.xml"/><Relationship Id="rId24" Type="http://schemas.openxmlformats.org/officeDocument/2006/relationships/image" Target="../media/image115.png"/><Relationship Id="rId32" Type="http://schemas.openxmlformats.org/officeDocument/2006/relationships/image" Target="../media/image17.png"/><Relationship Id="rId37" Type="http://schemas.openxmlformats.org/officeDocument/2006/relationships/image" Target="../media/image50.svg"/><Relationship Id="rId40" Type="http://schemas.openxmlformats.org/officeDocument/2006/relationships/image" Target="../media/image65.png"/><Relationship Id="rId45" Type="http://schemas.openxmlformats.org/officeDocument/2006/relationships/image" Target="../media/image55.svg"/><Relationship Id="rId53" Type="http://schemas.openxmlformats.org/officeDocument/2006/relationships/image" Target="../media/image46.svg"/><Relationship Id="rId58" Type="http://schemas.openxmlformats.org/officeDocument/2006/relationships/image" Target="../media/image117.png"/><Relationship Id="rId66" Type="http://schemas.openxmlformats.org/officeDocument/2006/relationships/image" Target="../media/image26.png"/><Relationship Id="rId5" Type="http://schemas.openxmlformats.org/officeDocument/2006/relationships/tags" Target="../tags/tag275.xml"/><Relationship Id="rId61" Type="http://schemas.openxmlformats.org/officeDocument/2006/relationships/image" Target="../media/image120.svg"/><Relationship Id="rId19" Type="http://schemas.openxmlformats.org/officeDocument/2006/relationships/image" Target="../media/image110.svg"/><Relationship Id="rId14" Type="http://schemas.openxmlformats.org/officeDocument/2006/relationships/tags" Target="../tags/tag284.xml"/><Relationship Id="rId22" Type="http://schemas.openxmlformats.org/officeDocument/2006/relationships/image" Target="../media/image113.png"/><Relationship Id="rId27" Type="http://schemas.openxmlformats.org/officeDocument/2006/relationships/image" Target="../media/image12.svg"/><Relationship Id="rId30" Type="http://schemas.openxmlformats.org/officeDocument/2006/relationships/image" Target="../media/image15.png"/><Relationship Id="rId35" Type="http://schemas.openxmlformats.org/officeDocument/2006/relationships/image" Target="../media/image20.svg"/><Relationship Id="rId43" Type="http://schemas.openxmlformats.org/officeDocument/2006/relationships/image" Target="../media/image53.png"/><Relationship Id="rId48" Type="http://schemas.openxmlformats.org/officeDocument/2006/relationships/image" Target="../media/image58.png"/><Relationship Id="rId56" Type="http://schemas.openxmlformats.org/officeDocument/2006/relationships/image" Target="../media/image51.png"/><Relationship Id="rId64" Type="http://schemas.openxmlformats.org/officeDocument/2006/relationships/image" Target="../media/image123.png"/><Relationship Id="rId8" Type="http://schemas.openxmlformats.org/officeDocument/2006/relationships/tags" Target="../tags/tag278.xml"/><Relationship Id="rId51" Type="http://schemas.openxmlformats.org/officeDocument/2006/relationships/hyperlink" Target="https://pixabay.com/fr/loupe-lentille-gris-pictogramme-308581/" TargetMode="External"/><Relationship Id="rId3" Type="http://schemas.openxmlformats.org/officeDocument/2006/relationships/tags" Target="../tags/tag273.xml"/><Relationship Id="rId12" Type="http://schemas.openxmlformats.org/officeDocument/2006/relationships/tags" Target="../tags/tag282.xml"/><Relationship Id="rId17" Type="http://schemas.openxmlformats.org/officeDocument/2006/relationships/image" Target="../media/image10.svg"/><Relationship Id="rId25" Type="http://schemas.openxmlformats.org/officeDocument/2006/relationships/image" Target="../media/image116.svg"/><Relationship Id="rId33" Type="http://schemas.openxmlformats.org/officeDocument/2006/relationships/image" Target="../media/image18.svg"/><Relationship Id="rId38" Type="http://schemas.openxmlformats.org/officeDocument/2006/relationships/image" Target="../media/image62.png"/><Relationship Id="rId46" Type="http://schemas.openxmlformats.org/officeDocument/2006/relationships/image" Target="../media/image56.png"/><Relationship Id="rId59" Type="http://schemas.openxmlformats.org/officeDocument/2006/relationships/image" Target="../media/image118.svg"/><Relationship Id="rId67" Type="http://schemas.openxmlformats.org/officeDocument/2006/relationships/image" Target="../media/image27.svg"/><Relationship Id="rId20" Type="http://schemas.openxmlformats.org/officeDocument/2006/relationships/image" Target="../media/image111.png"/><Relationship Id="rId41" Type="http://schemas.openxmlformats.org/officeDocument/2006/relationships/image" Target="../media/image66.jpeg"/><Relationship Id="rId54" Type="http://schemas.openxmlformats.org/officeDocument/2006/relationships/image" Target="../media/image47.png"/><Relationship Id="rId62" Type="http://schemas.openxmlformats.org/officeDocument/2006/relationships/image" Target="../media/image121.png"/><Relationship Id="rId1" Type="http://schemas.openxmlformats.org/officeDocument/2006/relationships/tags" Target="../tags/tag271.xml"/><Relationship Id="rId6" Type="http://schemas.openxmlformats.org/officeDocument/2006/relationships/tags" Target="../tags/tag276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114.svg"/><Relationship Id="rId28" Type="http://schemas.openxmlformats.org/officeDocument/2006/relationships/image" Target="../media/image13.png"/><Relationship Id="rId36" Type="http://schemas.openxmlformats.org/officeDocument/2006/relationships/image" Target="../media/image49.png"/><Relationship Id="rId49" Type="http://schemas.openxmlformats.org/officeDocument/2006/relationships/image" Target="../media/image59.svg"/><Relationship Id="rId57" Type="http://schemas.openxmlformats.org/officeDocument/2006/relationships/image" Target="../media/image52.svg"/><Relationship Id="rId10" Type="http://schemas.openxmlformats.org/officeDocument/2006/relationships/tags" Target="../tags/tag280.xml"/><Relationship Id="rId31" Type="http://schemas.openxmlformats.org/officeDocument/2006/relationships/image" Target="../media/image16.svg"/><Relationship Id="rId44" Type="http://schemas.openxmlformats.org/officeDocument/2006/relationships/image" Target="../media/image54.png"/><Relationship Id="rId52" Type="http://schemas.openxmlformats.org/officeDocument/2006/relationships/image" Target="../media/image45.png"/><Relationship Id="rId60" Type="http://schemas.openxmlformats.org/officeDocument/2006/relationships/image" Target="../media/image119.png"/><Relationship Id="rId65" Type="http://schemas.openxmlformats.org/officeDocument/2006/relationships/image" Target="../media/image124.svg"/><Relationship Id="rId4" Type="http://schemas.openxmlformats.org/officeDocument/2006/relationships/tags" Target="../tags/tag274.xml"/><Relationship Id="rId9" Type="http://schemas.openxmlformats.org/officeDocument/2006/relationships/tags" Target="../tags/tag279.xml"/><Relationship Id="rId13" Type="http://schemas.openxmlformats.org/officeDocument/2006/relationships/tags" Target="../tags/tag283.xml"/><Relationship Id="rId18" Type="http://schemas.openxmlformats.org/officeDocument/2006/relationships/image" Target="../media/image60.png"/><Relationship Id="rId39" Type="http://schemas.openxmlformats.org/officeDocument/2006/relationships/image" Target="../media/image63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5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0.svg"/><Relationship Id="rId18" Type="http://schemas.openxmlformats.org/officeDocument/2006/relationships/image" Target="../media/image53.png"/><Relationship Id="rId26" Type="http://schemas.openxmlformats.org/officeDocument/2006/relationships/image" Target="../media/image52.svg"/><Relationship Id="rId39" Type="http://schemas.openxmlformats.org/officeDocument/2006/relationships/image" Target="../media/image45.png"/><Relationship Id="rId21" Type="http://schemas.openxmlformats.org/officeDocument/2006/relationships/image" Target="../media/image56.png"/><Relationship Id="rId34" Type="http://schemas.openxmlformats.org/officeDocument/2006/relationships/image" Target="../media/image18.svg"/><Relationship Id="rId42" Type="http://schemas.openxmlformats.org/officeDocument/2006/relationships/image" Target="../media/image48.svg"/><Relationship Id="rId47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291.xml"/><Relationship Id="rId2" Type="http://schemas.openxmlformats.org/officeDocument/2006/relationships/tags" Target="../tags/tag286.xml"/><Relationship Id="rId16" Type="http://schemas.openxmlformats.org/officeDocument/2006/relationships/image" Target="../media/image66.jpeg"/><Relationship Id="rId29" Type="http://schemas.openxmlformats.org/officeDocument/2006/relationships/image" Target="../media/image13.png"/><Relationship Id="rId1" Type="http://schemas.openxmlformats.org/officeDocument/2006/relationships/tags" Target="../tags/tag285.xml"/><Relationship Id="rId6" Type="http://schemas.openxmlformats.org/officeDocument/2006/relationships/tags" Target="../tags/tag290.xml"/><Relationship Id="rId11" Type="http://schemas.openxmlformats.org/officeDocument/2006/relationships/image" Target="../media/image10.svg"/><Relationship Id="rId24" Type="http://schemas.openxmlformats.org/officeDocument/2006/relationships/image" Target="../media/image59.svg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46.svg"/><Relationship Id="rId45" Type="http://schemas.openxmlformats.org/officeDocument/2006/relationships/image" Target="../media/image125.jpg"/><Relationship Id="rId5" Type="http://schemas.openxmlformats.org/officeDocument/2006/relationships/tags" Target="../tags/tag289.xml"/><Relationship Id="rId15" Type="http://schemas.openxmlformats.org/officeDocument/2006/relationships/image" Target="../media/image65.png"/><Relationship Id="rId23" Type="http://schemas.openxmlformats.org/officeDocument/2006/relationships/image" Target="../media/image58.png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10" Type="http://schemas.openxmlformats.org/officeDocument/2006/relationships/image" Target="../media/image9.png"/><Relationship Id="rId19" Type="http://schemas.openxmlformats.org/officeDocument/2006/relationships/image" Target="../media/image54.png"/><Relationship Id="rId31" Type="http://schemas.openxmlformats.org/officeDocument/2006/relationships/image" Target="../media/image15.png"/><Relationship Id="rId44" Type="http://schemas.openxmlformats.org/officeDocument/2006/relationships/image" Target="../media/image50.svg"/><Relationship Id="rId4" Type="http://schemas.openxmlformats.org/officeDocument/2006/relationships/tags" Target="../tags/tag288.xml"/><Relationship Id="rId9" Type="http://schemas.openxmlformats.org/officeDocument/2006/relationships/notesSlide" Target="../notesSlides/notesSlide46.xml"/><Relationship Id="rId14" Type="http://schemas.openxmlformats.org/officeDocument/2006/relationships/image" Target="../media/image62.png"/><Relationship Id="rId22" Type="http://schemas.openxmlformats.org/officeDocument/2006/relationships/image" Target="../media/image57.svg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49.png"/><Relationship Id="rId48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87.xml"/><Relationship Id="rId12" Type="http://schemas.openxmlformats.org/officeDocument/2006/relationships/image" Target="../media/image60.png"/><Relationship Id="rId17" Type="http://schemas.openxmlformats.org/officeDocument/2006/relationships/image" Target="../media/image64.png"/><Relationship Id="rId25" Type="http://schemas.openxmlformats.org/officeDocument/2006/relationships/image" Target="../media/image51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79.png"/><Relationship Id="rId20" Type="http://schemas.openxmlformats.org/officeDocument/2006/relationships/image" Target="../media/image55.svg"/><Relationship Id="rId41" Type="http://schemas.openxmlformats.org/officeDocument/2006/relationships/image" Target="../media/image47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94.xml"/><Relationship Id="rId7" Type="http://schemas.openxmlformats.org/officeDocument/2006/relationships/tags" Target="../tags/tag298.xml"/><Relationship Id="rId2" Type="http://schemas.openxmlformats.org/officeDocument/2006/relationships/tags" Target="../tags/tag293.xml"/><Relationship Id="rId1" Type="http://schemas.openxmlformats.org/officeDocument/2006/relationships/tags" Target="../tags/tag292.xml"/><Relationship Id="rId6" Type="http://schemas.openxmlformats.org/officeDocument/2006/relationships/tags" Target="../tags/tag297.xml"/><Relationship Id="rId5" Type="http://schemas.openxmlformats.org/officeDocument/2006/relationships/tags" Target="../tags/tag296.xml"/><Relationship Id="rId4" Type="http://schemas.openxmlformats.org/officeDocument/2006/relationships/tags" Target="../tags/tag295.xml"/><Relationship Id="rId9" Type="http://schemas.openxmlformats.org/officeDocument/2006/relationships/notesSlide" Target="../notesSlides/notesSlide47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tags" Target="../tags/tag306.xml"/><Relationship Id="rId13" Type="http://schemas.openxmlformats.org/officeDocument/2006/relationships/image" Target="../media/image99.png"/><Relationship Id="rId3" Type="http://schemas.openxmlformats.org/officeDocument/2006/relationships/tags" Target="../tags/tag301.xml"/><Relationship Id="rId7" Type="http://schemas.openxmlformats.org/officeDocument/2006/relationships/tags" Target="../tags/tag305.xml"/><Relationship Id="rId12" Type="http://schemas.openxmlformats.org/officeDocument/2006/relationships/notesSlide" Target="../notesSlides/notesSlide48.xml"/><Relationship Id="rId2" Type="http://schemas.openxmlformats.org/officeDocument/2006/relationships/tags" Target="../tags/tag300.xml"/><Relationship Id="rId1" Type="http://schemas.openxmlformats.org/officeDocument/2006/relationships/tags" Target="../tags/tag299.xml"/><Relationship Id="rId6" Type="http://schemas.openxmlformats.org/officeDocument/2006/relationships/tags" Target="../tags/tag304.xml"/><Relationship Id="rId11" Type="http://schemas.openxmlformats.org/officeDocument/2006/relationships/slideLayout" Target="../slideLayouts/slideLayout18.xml"/><Relationship Id="rId5" Type="http://schemas.openxmlformats.org/officeDocument/2006/relationships/tags" Target="../tags/tag303.xml"/><Relationship Id="rId10" Type="http://schemas.openxmlformats.org/officeDocument/2006/relationships/tags" Target="../tags/tag308.xml"/><Relationship Id="rId4" Type="http://schemas.openxmlformats.org/officeDocument/2006/relationships/tags" Target="../tags/tag302.xml"/><Relationship Id="rId9" Type="http://schemas.openxmlformats.org/officeDocument/2006/relationships/tags" Target="../tags/tag307.xml"/><Relationship Id="rId14" Type="http://schemas.openxmlformats.org/officeDocument/2006/relationships/image" Target="../media/image100.sv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09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png"/><Relationship Id="rId3" Type="http://schemas.openxmlformats.org/officeDocument/2006/relationships/tags" Target="../tags/tag312.xml"/><Relationship Id="rId7" Type="http://schemas.openxmlformats.org/officeDocument/2006/relationships/notesSlide" Target="../notesSlides/notesSlide50.xml"/><Relationship Id="rId2" Type="http://schemas.openxmlformats.org/officeDocument/2006/relationships/tags" Target="../tags/tag311.xml"/><Relationship Id="rId1" Type="http://schemas.openxmlformats.org/officeDocument/2006/relationships/tags" Target="../tags/tag310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314.xml"/><Relationship Id="rId4" Type="http://schemas.openxmlformats.org/officeDocument/2006/relationships/tags" Target="../tags/tag313.xml"/><Relationship Id="rId9" Type="http://schemas.openxmlformats.org/officeDocument/2006/relationships/image" Target="../media/image100.sv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15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323.xml"/><Relationship Id="rId13" Type="http://schemas.openxmlformats.org/officeDocument/2006/relationships/tags" Target="../tags/tag328.xml"/><Relationship Id="rId18" Type="http://schemas.openxmlformats.org/officeDocument/2006/relationships/slideLayout" Target="../slideLayouts/slideLayout18.xml"/><Relationship Id="rId3" Type="http://schemas.openxmlformats.org/officeDocument/2006/relationships/tags" Target="../tags/tag318.xml"/><Relationship Id="rId21" Type="http://schemas.openxmlformats.org/officeDocument/2006/relationships/image" Target="../media/image100.svg"/><Relationship Id="rId7" Type="http://schemas.openxmlformats.org/officeDocument/2006/relationships/tags" Target="../tags/tag322.xml"/><Relationship Id="rId12" Type="http://schemas.openxmlformats.org/officeDocument/2006/relationships/tags" Target="../tags/tag327.xml"/><Relationship Id="rId17" Type="http://schemas.openxmlformats.org/officeDocument/2006/relationships/tags" Target="../tags/tag332.xml"/><Relationship Id="rId2" Type="http://schemas.openxmlformats.org/officeDocument/2006/relationships/tags" Target="../tags/tag317.xml"/><Relationship Id="rId16" Type="http://schemas.openxmlformats.org/officeDocument/2006/relationships/tags" Target="../tags/tag331.xml"/><Relationship Id="rId20" Type="http://schemas.openxmlformats.org/officeDocument/2006/relationships/image" Target="../media/image99.png"/><Relationship Id="rId1" Type="http://schemas.openxmlformats.org/officeDocument/2006/relationships/tags" Target="../tags/tag316.xml"/><Relationship Id="rId6" Type="http://schemas.openxmlformats.org/officeDocument/2006/relationships/tags" Target="../tags/tag321.xml"/><Relationship Id="rId11" Type="http://schemas.openxmlformats.org/officeDocument/2006/relationships/tags" Target="../tags/tag326.xml"/><Relationship Id="rId5" Type="http://schemas.openxmlformats.org/officeDocument/2006/relationships/tags" Target="../tags/tag320.xml"/><Relationship Id="rId15" Type="http://schemas.openxmlformats.org/officeDocument/2006/relationships/tags" Target="../tags/tag330.xml"/><Relationship Id="rId10" Type="http://schemas.openxmlformats.org/officeDocument/2006/relationships/tags" Target="../tags/tag325.xml"/><Relationship Id="rId19" Type="http://schemas.openxmlformats.org/officeDocument/2006/relationships/notesSlide" Target="../notesSlides/notesSlide52.xml"/><Relationship Id="rId4" Type="http://schemas.openxmlformats.org/officeDocument/2006/relationships/tags" Target="../tags/tag319.xml"/><Relationship Id="rId9" Type="http://schemas.openxmlformats.org/officeDocument/2006/relationships/tags" Target="../tags/tag324.xml"/><Relationship Id="rId14" Type="http://schemas.openxmlformats.org/officeDocument/2006/relationships/tags" Target="../tags/tag329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335.xml"/><Relationship Id="rId7" Type="http://schemas.openxmlformats.org/officeDocument/2006/relationships/image" Target="../media/image43.png"/><Relationship Id="rId2" Type="http://schemas.openxmlformats.org/officeDocument/2006/relationships/tags" Target="../tags/tag334.xml"/><Relationship Id="rId1" Type="http://schemas.openxmlformats.org/officeDocument/2006/relationships/tags" Target="../tags/tag333.xml"/><Relationship Id="rId6" Type="http://schemas.openxmlformats.org/officeDocument/2006/relationships/notesSlide" Target="../notesSlides/notesSlide53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336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344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339.xml"/><Relationship Id="rId7" Type="http://schemas.openxmlformats.org/officeDocument/2006/relationships/tags" Target="../tags/tag343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338.xml"/><Relationship Id="rId16" Type="http://schemas.openxmlformats.org/officeDocument/2006/relationships/image" Target="../media/image50.svg"/><Relationship Id="rId1" Type="http://schemas.openxmlformats.org/officeDocument/2006/relationships/tags" Target="../tags/tag337.xml"/><Relationship Id="rId6" Type="http://schemas.openxmlformats.org/officeDocument/2006/relationships/tags" Target="../tags/tag342.xml"/><Relationship Id="rId11" Type="http://schemas.openxmlformats.org/officeDocument/2006/relationships/image" Target="../media/image45.png"/><Relationship Id="rId5" Type="http://schemas.openxmlformats.org/officeDocument/2006/relationships/tags" Target="../tags/tag341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54.xml"/><Relationship Id="rId4" Type="http://schemas.openxmlformats.org/officeDocument/2006/relationships/tags" Target="../tags/tag340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8.sv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5.xml"/><Relationship Id="rId13" Type="http://schemas.openxmlformats.org/officeDocument/2006/relationships/image" Target="../media/image47.png"/><Relationship Id="rId3" Type="http://schemas.openxmlformats.org/officeDocument/2006/relationships/tags" Target="../tags/tag347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46.svg"/><Relationship Id="rId17" Type="http://schemas.openxmlformats.org/officeDocument/2006/relationships/image" Target="../media/image126.png"/><Relationship Id="rId2" Type="http://schemas.openxmlformats.org/officeDocument/2006/relationships/tags" Target="../tags/tag346.xml"/><Relationship Id="rId16" Type="http://schemas.openxmlformats.org/officeDocument/2006/relationships/image" Target="../media/image50.svg"/><Relationship Id="rId1" Type="http://schemas.openxmlformats.org/officeDocument/2006/relationships/tags" Target="../tags/tag345.xml"/><Relationship Id="rId6" Type="http://schemas.openxmlformats.org/officeDocument/2006/relationships/tags" Target="../tags/tag350.xml"/><Relationship Id="rId11" Type="http://schemas.openxmlformats.org/officeDocument/2006/relationships/image" Target="../media/image45.png"/><Relationship Id="rId5" Type="http://schemas.openxmlformats.org/officeDocument/2006/relationships/tags" Target="../tags/tag349.xml"/><Relationship Id="rId15" Type="http://schemas.openxmlformats.org/officeDocument/2006/relationships/image" Target="../media/image49.png"/><Relationship Id="rId10" Type="http://schemas.openxmlformats.org/officeDocument/2006/relationships/image" Target="../media/image52.svg"/><Relationship Id="rId4" Type="http://schemas.openxmlformats.org/officeDocument/2006/relationships/tags" Target="../tags/tag348.xml"/><Relationship Id="rId9" Type="http://schemas.openxmlformats.org/officeDocument/2006/relationships/image" Target="../media/image51.png"/><Relationship Id="rId14" Type="http://schemas.openxmlformats.org/officeDocument/2006/relationships/image" Target="../media/image48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46.svg"/><Relationship Id="rId18" Type="http://schemas.openxmlformats.org/officeDocument/2006/relationships/image" Target="../media/image99.png"/><Relationship Id="rId3" Type="http://schemas.openxmlformats.org/officeDocument/2006/relationships/tags" Target="../tags/tag353.xml"/><Relationship Id="rId7" Type="http://schemas.openxmlformats.org/officeDocument/2006/relationships/tags" Target="../tags/tag357.xml"/><Relationship Id="rId12" Type="http://schemas.openxmlformats.org/officeDocument/2006/relationships/image" Target="../media/image45.png"/><Relationship Id="rId17" Type="http://schemas.openxmlformats.org/officeDocument/2006/relationships/image" Target="../media/image50.svg"/><Relationship Id="rId2" Type="http://schemas.openxmlformats.org/officeDocument/2006/relationships/tags" Target="../tags/tag352.xml"/><Relationship Id="rId16" Type="http://schemas.openxmlformats.org/officeDocument/2006/relationships/image" Target="../media/image49.png"/><Relationship Id="rId1" Type="http://schemas.openxmlformats.org/officeDocument/2006/relationships/tags" Target="../tags/tag351.xml"/><Relationship Id="rId6" Type="http://schemas.openxmlformats.org/officeDocument/2006/relationships/tags" Target="../tags/tag356.xml"/><Relationship Id="rId11" Type="http://schemas.openxmlformats.org/officeDocument/2006/relationships/image" Target="../media/image52.svg"/><Relationship Id="rId5" Type="http://schemas.openxmlformats.org/officeDocument/2006/relationships/tags" Target="../tags/tag355.xml"/><Relationship Id="rId15" Type="http://schemas.openxmlformats.org/officeDocument/2006/relationships/image" Target="../media/image48.svg"/><Relationship Id="rId10" Type="http://schemas.openxmlformats.org/officeDocument/2006/relationships/image" Target="../media/image51.png"/><Relationship Id="rId19" Type="http://schemas.openxmlformats.org/officeDocument/2006/relationships/image" Target="../media/image100.svg"/><Relationship Id="rId4" Type="http://schemas.openxmlformats.org/officeDocument/2006/relationships/tags" Target="../tags/tag354.xml"/><Relationship Id="rId9" Type="http://schemas.openxmlformats.org/officeDocument/2006/relationships/notesSlide" Target="../notesSlides/notesSlide56.xml"/><Relationship Id="rId14" Type="http://schemas.openxmlformats.org/officeDocument/2006/relationships/image" Target="../media/image47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3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4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svg"/><Relationship Id="rId18" Type="http://schemas.openxmlformats.org/officeDocument/2006/relationships/image" Target="../media/image66.jpe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55.sv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" Type="http://schemas.openxmlformats.org/officeDocument/2006/relationships/tags" Target="../tags/tag359.xml"/><Relationship Id="rId16" Type="http://schemas.openxmlformats.org/officeDocument/2006/relationships/image" Target="../media/image64.png"/><Relationship Id="rId1" Type="http://schemas.openxmlformats.org/officeDocument/2006/relationships/tags" Target="../tags/tag35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3.png"/><Relationship Id="rId10" Type="http://schemas.openxmlformats.org/officeDocument/2006/relationships/image" Target="../media/image58.png"/><Relationship Id="rId19" Type="http://schemas.openxmlformats.org/officeDocument/2006/relationships/image" Target="../media/image109.png"/><Relationship Id="rId4" Type="http://schemas.openxmlformats.org/officeDocument/2006/relationships/notesSlide" Target="../notesSlides/notesSlide58.xml"/><Relationship Id="rId9" Type="http://schemas.openxmlformats.org/officeDocument/2006/relationships/image" Target="../media/image57.svg"/><Relationship Id="rId14" Type="http://schemas.openxmlformats.org/officeDocument/2006/relationships/image" Target="../media/image62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60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61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2.xml"/><Relationship Id="rId6" Type="http://schemas.openxmlformats.org/officeDocument/2006/relationships/image" Target="../media/image109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openxmlformats.org/officeDocument/2006/relationships/tags" Target="../tags/tag365.xml"/><Relationship Id="rId7" Type="http://schemas.openxmlformats.org/officeDocument/2006/relationships/image" Target="../media/image44.svg"/><Relationship Id="rId2" Type="http://schemas.openxmlformats.org/officeDocument/2006/relationships/tags" Target="../tags/tag364.xml"/><Relationship Id="rId1" Type="http://schemas.openxmlformats.org/officeDocument/2006/relationships/tags" Target="../tags/tag363.xml"/><Relationship Id="rId6" Type="http://schemas.openxmlformats.org/officeDocument/2006/relationships/image" Target="../media/image43.png"/><Relationship Id="rId5" Type="http://schemas.openxmlformats.org/officeDocument/2006/relationships/notesSlide" Target="../notesSlides/notesSlide62.xml"/><Relationship Id="rId4" Type="http://schemas.openxmlformats.org/officeDocument/2006/relationships/slideLayout" Target="../slideLayouts/slideLayout1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6.xml"/><Relationship Id="rId6" Type="http://schemas.openxmlformats.org/officeDocument/2006/relationships/image" Target="../media/image109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tags" Target="../tags/tag369.xml"/><Relationship Id="rId2" Type="http://schemas.openxmlformats.org/officeDocument/2006/relationships/tags" Target="../tags/tag368.xml"/><Relationship Id="rId1" Type="http://schemas.openxmlformats.org/officeDocument/2006/relationships/tags" Target="../tags/tag367.xml"/><Relationship Id="rId5" Type="http://schemas.openxmlformats.org/officeDocument/2006/relationships/notesSlide" Target="../notesSlides/notesSlide64.xml"/><Relationship Id="rId4" Type="http://schemas.openxmlformats.org/officeDocument/2006/relationships/slideLayout" Target="../slideLayouts/slideLayout1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tags" Target="../tags/tag372.xml"/><Relationship Id="rId2" Type="http://schemas.openxmlformats.org/officeDocument/2006/relationships/tags" Target="../tags/tag371.xml"/><Relationship Id="rId1" Type="http://schemas.openxmlformats.org/officeDocument/2006/relationships/tags" Target="../tags/tag370.xml"/><Relationship Id="rId6" Type="http://schemas.openxmlformats.org/officeDocument/2006/relationships/image" Target="../media/image127.png"/><Relationship Id="rId5" Type="http://schemas.openxmlformats.org/officeDocument/2006/relationships/notesSlide" Target="../notesSlides/notesSlide65.xml"/><Relationship Id="rId4" Type="http://schemas.openxmlformats.org/officeDocument/2006/relationships/slideLayout" Target="../slideLayouts/slideLayout1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75.xml"/><Relationship Id="rId7" Type="http://schemas.openxmlformats.org/officeDocument/2006/relationships/image" Target="../media/image11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74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73.xml"/><Relationship Id="rId6" Type="http://schemas.openxmlformats.org/officeDocument/2006/relationships/image" Target="../media/image60.png"/><Relationship Id="rId11" Type="http://schemas.openxmlformats.org/officeDocument/2006/relationships/image" Target="../media/image66.jpeg"/><Relationship Id="rId5" Type="http://schemas.openxmlformats.org/officeDocument/2006/relationships/notesSlide" Target="../notesSlides/notesSlide66.xml"/><Relationship Id="rId15" Type="http://schemas.openxmlformats.org/officeDocument/2006/relationships/image" Target="../media/image55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7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76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9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68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10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0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77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1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5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2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78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25.jpg"/><Relationship Id="rId3" Type="http://schemas.openxmlformats.org/officeDocument/2006/relationships/image" Target="../media/image60.png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64.png"/><Relationship Id="rId2" Type="http://schemas.openxmlformats.org/officeDocument/2006/relationships/notesSlide" Target="../notesSlides/notesSlide73.xml"/><Relationship Id="rId16" Type="http://schemas.openxmlformats.org/officeDocument/2006/relationships/image" Target="../media/image66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62.png"/><Relationship Id="rId15" Type="http://schemas.openxmlformats.org/officeDocument/2006/relationships/image" Target="../media/image65.png"/><Relationship Id="rId10" Type="http://schemas.openxmlformats.org/officeDocument/2006/relationships/image" Target="../media/image57.svg"/><Relationship Id="rId4" Type="http://schemas.openxmlformats.org/officeDocument/2006/relationships/image" Target="../media/image110.svg"/><Relationship Id="rId9" Type="http://schemas.openxmlformats.org/officeDocument/2006/relationships/image" Target="../media/image56.png"/><Relationship Id="rId14" Type="http://schemas.openxmlformats.org/officeDocument/2006/relationships/image" Target="../media/image109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image" Target="../media/image60.png"/><Relationship Id="rId7" Type="http://schemas.openxmlformats.org/officeDocument/2006/relationships/image" Target="../media/image64.png"/><Relationship Id="rId12" Type="http://schemas.openxmlformats.org/officeDocument/2006/relationships/image" Target="../media/image57.svg"/><Relationship Id="rId2" Type="http://schemas.openxmlformats.org/officeDocument/2006/relationships/notesSlide" Target="../notesSlides/notesSlide74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6.jpeg"/><Relationship Id="rId11" Type="http://schemas.openxmlformats.org/officeDocument/2006/relationships/image" Target="../media/image56.png"/><Relationship Id="rId5" Type="http://schemas.openxmlformats.org/officeDocument/2006/relationships/image" Target="../media/image65.png"/><Relationship Id="rId15" Type="http://schemas.openxmlformats.org/officeDocument/2006/relationships/image" Target="../media/image125.jpg"/><Relationship Id="rId10" Type="http://schemas.openxmlformats.org/officeDocument/2006/relationships/image" Target="../media/image55.svg"/><Relationship Id="rId4" Type="http://schemas.openxmlformats.org/officeDocument/2006/relationships/image" Target="../media/image110.svg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tags" Target="../tags/tag381.xml"/><Relationship Id="rId7" Type="http://schemas.openxmlformats.org/officeDocument/2006/relationships/image" Target="../media/image110.svg"/><Relationship Id="rId12" Type="http://schemas.openxmlformats.org/officeDocument/2006/relationships/image" Target="../media/image57.svg"/><Relationship Id="rId2" Type="http://schemas.openxmlformats.org/officeDocument/2006/relationships/tags" Target="../tags/tag380.xml"/><Relationship Id="rId1" Type="http://schemas.openxmlformats.org/officeDocument/2006/relationships/tags" Target="../tags/tag379.xml"/><Relationship Id="rId6" Type="http://schemas.openxmlformats.org/officeDocument/2006/relationships/image" Target="../media/image60.png"/><Relationship Id="rId11" Type="http://schemas.openxmlformats.org/officeDocument/2006/relationships/image" Target="../media/image56.png"/><Relationship Id="rId5" Type="http://schemas.openxmlformats.org/officeDocument/2006/relationships/notesSlide" Target="../notesSlides/notesSlide75.xml"/><Relationship Id="rId15" Type="http://schemas.openxmlformats.org/officeDocument/2006/relationships/image" Target="../media/image109.png"/><Relationship Id="rId10" Type="http://schemas.openxmlformats.org/officeDocument/2006/relationships/image" Target="../media/image5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76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09.png"/><Relationship Id="rId18" Type="http://schemas.openxmlformats.org/officeDocument/2006/relationships/image" Target="../media/image100.sv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9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28.png"/><Relationship Id="rId1" Type="http://schemas.openxmlformats.org/officeDocument/2006/relationships/tags" Target="../tags/tag382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110.svg"/><Relationship Id="rId15" Type="http://schemas.openxmlformats.org/officeDocument/2006/relationships/image" Target="../media/image66.jpeg"/><Relationship Id="rId10" Type="http://schemas.openxmlformats.org/officeDocument/2006/relationships/image" Target="../media/image57.svg"/><Relationship Id="rId4" Type="http://schemas.openxmlformats.org/officeDocument/2006/relationships/image" Target="../media/image60.png"/><Relationship Id="rId9" Type="http://schemas.openxmlformats.org/officeDocument/2006/relationships/image" Target="../media/image56.png"/><Relationship Id="rId14" Type="http://schemas.openxmlformats.org/officeDocument/2006/relationships/image" Target="../media/image65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0.png"/><Relationship Id="rId7" Type="http://schemas.openxmlformats.org/officeDocument/2006/relationships/image" Target="../media/image55.sv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110.svg"/><Relationship Id="rId9" Type="http://schemas.openxmlformats.org/officeDocument/2006/relationships/image" Target="../media/image57.sv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84.xml"/><Relationship Id="rId1" Type="http://schemas.openxmlformats.org/officeDocument/2006/relationships/tags" Target="../tags/tag383.xml"/><Relationship Id="rId5" Type="http://schemas.openxmlformats.org/officeDocument/2006/relationships/image" Target="../media/image129.png"/><Relationship Id="rId4" Type="http://schemas.openxmlformats.org/officeDocument/2006/relationships/notesSlide" Target="../notesSlides/notesSlide79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jpg"/><Relationship Id="rId3" Type="http://schemas.openxmlformats.org/officeDocument/2006/relationships/tags" Target="../tags/tag387.xml"/><Relationship Id="rId7" Type="http://schemas.openxmlformats.org/officeDocument/2006/relationships/image" Target="../media/image129.png"/><Relationship Id="rId2" Type="http://schemas.openxmlformats.org/officeDocument/2006/relationships/tags" Target="../tags/tag386.xml"/><Relationship Id="rId1" Type="http://schemas.openxmlformats.org/officeDocument/2006/relationships/tags" Target="../tags/tag385.xml"/><Relationship Id="rId6" Type="http://schemas.openxmlformats.org/officeDocument/2006/relationships/notesSlide" Target="../notesSlides/notesSlide80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388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1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89.xml"/><Relationship Id="rId4" Type="http://schemas.openxmlformats.org/officeDocument/2006/relationships/image" Target="../media/image129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90.xml"/><Relationship Id="rId5" Type="http://schemas.openxmlformats.org/officeDocument/2006/relationships/image" Target="../media/image131.png"/><Relationship Id="rId4" Type="http://schemas.openxmlformats.org/officeDocument/2006/relationships/image" Target="../media/image129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93.xml"/><Relationship Id="rId21" Type="http://schemas.openxmlformats.org/officeDocument/2006/relationships/image" Target="../media/image134.png"/><Relationship Id="rId7" Type="http://schemas.openxmlformats.org/officeDocument/2006/relationships/image" Target="../media/image60.pn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92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91.xml"/><Relationship Id="rId6" Type="http://schemas.openxmlformats.org/officeDocument/2006/relationships/notesSlide" Target="../notesSlides/notesSlide84.xml"/><Relationship Id="rId11" Type="http://schemas.openxmlformats.org/officeDocument/2006/relationships/image" Target="../media/image66.jpe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33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tags" Target="../tags/tag394.xml"/><Relationship Id="rId9" Type="http://schemas.openxmlformats.org/officeDocument/2006/relationships/image" Target="../media/image62.png"/><Relationship Id="rId14" Type="http://schemas.openxmlformats.org/officeDocument/2006/relationships/image" Target="../media/image132.png"/><Relationship Id="rId22" Type="http://schemas.openxmlformats.org/officeDocument/2006/relationships/image" Target="../media/image135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136.png"/><Relationship Id="rId3" Type="http://schemas.openxmlformats.org/officeDocument/2006/relationships/notesSlide" Target="../notesSlides/notesSlide85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95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137.sv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38.png"/><Relationship Id="rId3" Type="http://schemas.openxmlformats.org/officeDocument/2006/relationships/notesSlide" Target="../notesSlides/notesSlide86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96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9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.svg"/><Relationship Id="rId18" Type="http://schemas.openxmlformats.org/officeDocument/2006/relationships/image" Target="../media/image26.png"/><Relationship Id="rId26" Type="http://schemas.openxmlformats.org/officeDocument/2006/relationships/image" Target="../media/image64.png"/><Relationship Id="rId39" Type="http://schemas.openxmlformats.org/officeDocument/2006/relationships/image" Target="../media/image114.svg"/><Relationship Id="rId21" Type="http://schemas.openxmlformats.org/officeDocument/2006/relationships/image" Target="../media/image50.svg"/><Relationship Id="rId34" Type="http://schemas.openxmlformats.org/officeDocument/2006/relationships/image" Target="../media/image60.png"/><Relationship Id="rId42" Type="http://schemas.openxmlformats.org/officeDocument/2006/relationships/image" Target="../media/image117.png"/><Relationship Id="rId47" Type="http://schemas.openxmlformats.org/officeDocument/2006/relationships/image" Target="../media/image122.svg"/><Relationship Id="rId7" Type="http://schemas.openxmlformats.org/officeDocument/2006/relationships/image" Target="../media/image10.svg"/><Relationship Id="rId2" Type="http://schemas.openxmlformats.org/officeDocument/2006/relationships/tags" Target="../tags/tag398.xml"/><Relationship Id="rId16" Type="http://schemas.openxmlformats.org/officeDocument/2006/relationships/image" Target="../media/image19.png"/><Relationship Id="rId29" Type="http://schemas.openxmlformats.org/officeDocument/2006/relationships/image" Target="../media/image55.svg"/><Relationship Id="rId11" Type="http://schemas.openxmlformats.org/officeDocument/2006/relationships/image" Target="../media/image14.svg"/><Relationship Id="rId24" Type="http://schemas.openxmlformats.org/officeDocument/2006/relationships/image" Target="../media/image65.png"/><Relationship Id="rId32" Type="http://schemas.openxmlformats.org/officeDocument/2006/relationships/image" Target="../media/image58.png"/><Relationship Id="rId37" Type="http://schemas.openxmlformats.org/officeDocument/2006/relationships/image" Target="../media/image112.svg"/><Relationship Id="rId40" Type="http://schemas.openxmlformats.org/officeDocument/2006/relationships/image" Target="../media/image115.png"/><Relationship Id="rId45" Type="http://schemas.openxmlformats.org/officeDocument/2006/relationships/image" Target="../media/image120.svg"/><Relationship Id="rId5" Type="http://schemas.openxmlformats.org/officeDocument/2006/relationships/notesSlide" Target="../notesSlides/notesSlide87.xml"/><Relationship Id="rId15" Type="http://schemas.openxmlformats.org/officeDocument/2006/relationships/image" Target="../media/image18.svg"/><Relationship Id="rId23" Type="http://schemas.openxmlformats.org/officeDocument/2006/relationships/image" Target="../media/image63.png"/><Relationship Id="rId28" Type="http://schemas.openxmlformats.org/officeDocument/2006/relationships/image" Target="../media/image54.png"/><Relationship Id="rId36" Type="http://schemas.openxmlformats.org/officeDocument/2006/relationships/image" Target="../media/image111.png"/><Relationship Id="rId49" Type="http://schemas.openxmlformats.org/officeDocument/2006/relationships/image" Target="../media/image124.svg"/><Relationship Id="rId10" Type="http://schemas.openxmlformats.org/officeDocument/2006/relationships/image" Target="../media/image13.png"/><Relationship Id="rId19" Type="http://schemas.openxmlformats.org/officeDocument/2006/relationships/image" Target="../media/image27.svg"/><Relationship Id="rId31" Type="http://schemas.openxmlformats.org/officeDocument/2006/relationships/image" Target="../media/image57.svg"/><Relationship Id="rId44" Type="http://schemas.openxmlformats.org/officeDocument/2006/relationships/image" Target="../media/image119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2.svg"/><Relationship Id="rId14" Type="http://schemas.openxmlformats.org/officeDocument/2006/relationships/image" Target="../media/image17.png"/><Relationship Id="rId22" Type="http://schemas.openxmlformats.org/officeDocument/2006/relationships/image" Target="../media/image62.png"/><Relationship Id="rId27" Type="http://schemas.openxmlformats.org/officeDocument/2006/relationships/image" Target="../media/image53.png"/><Relationship Id="rId30" Type="http://schemas.openxmlformats.org/officeDocument/2006/relationships/image" Target="../media/image56.png"/><Relationship Id="rId35" Type="http://schemas.openxmlformats.org/officeDocument/2006/relationships/image" Target="../media/image110.svg"/><Relationship Id="rId43" Type="http://schemas.openxmlformats.org/officeDocument/2006/relationships/image" Target="../media/image118.svg"/><Relationship Id="rId48" Type="http://schemas.openxmlformats.org/officeDocument/2006/relationships/image" Target="../media/image123.png"/><Relationship Id="rId8" Type="http://schemas.openxmlformats.org/officeDocument/2006/relationships/image" Target="../media/image11.png"/><Relationship Id="rId3" Type="http://schemas.openxmlformats.org/officeDocument/2006/relationships/tags" Target="../tags/tag399.xml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5" Type="http://schemas.openxmlformats.org/officeDocument/2006/relationships/image" Target="../media/image66.jpeg"/><Relationship Id="rId33" Type="http://schemas.openxmlformats.org/officeDocument/2006/relationships/image" Target="../media/image59.svg"/><Relationship Id="rId38" Type="http://schemas.openxmlformats.org/officeDocument/2006/relationships/image" Target="../media/image113.png"/><Relationship Id="rId46" Type="http://schemas.openxmlformats.org/officeDocument/2006/relationships/image" Target="../media/image121.png"/><Relationship Id="rId20" Type="http://schemas.openxmlformats.org/officeDocument/2006/relationships/image" Target="../media/image49.png"/><Relationship Id="rId41" Type="http://schemas.openxmlformats.org/officeDocument/2006/relationships/image" Target="../media/image116.svg"/><Relationship Id="rId1" Type="http://schemas.openxmlformats.org/officeDocument/2006/relationships/tags" Target="../tags/tag397.xml"/><Relationship Id="rId6" Type="http://schemas.openxmlformats.org/officeDocument/2006/relationships/image" Target="../media/image9.png"/></Relationships>
</file>

<file path=ppt/slides/_rels/slide9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63.png"/><Relationship Id="rId39" Type="http://schemas.openxmlformats.org/officeDocument/2006/relationships/image" Target="../media/image111.png"/><Relationship Id="rId21" Type="http://schemas.openxmlformats.org/officeDocument/2006/relationships/image" Target="../media/image26.png"/><Relationship Id="rId34" Type="http://schemas.openxmlformats.org/officeDocument/2006/relationships/image" Target="../media/image57.svg"/><Relationship Id="rId42" Type="http://schemas.openxmlformats.org/officeDocument/2006/relationships/image" Target="../media/image114.svg"/><Relationship Id="rId47" Type="http://schemas.openxmlformats.org/officeDocument/2006/relationships/image" Target="../media/image119.png"/><Relationship Id="rId50" Type="http://schemas.openxmlformats.org/officeDocument/2006/relationships/image" Target="../media/image122.svg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401.xml"/><Relationship Id="rId16" Type="http://schemas.openxmlformats.org/officeDocument/2006/relationships/image" Target="../media/image16.svg"/><Relationship Id="rId29" Type="http://schemas.openxmlformats.org/officeDocument/2006/relationships/image" Target="../media/image64.png"/><Relationship Id="rId11" Type="http://schemas.openxmlformats.org/officeDocument/2006/relationships/image" Target="../media/image11.png"/><Relationship Id="rId24" Type="http://schemas.openxmlformats.org/officeDocument/2006/relationships/image" Target="../media/image50.svg"/><Relationship Id="rId32" Type="http://schemas.openxmlformats.org/officeDocument/2006/relationships/image" Target="../media/image55.svg"/><Relationship Id="rId37" Type="http://schemas.openxmlformats.org/officeDocument/2006/relationships/image" Target="../media/image60.png"/><Relationship Id="rId40" Type="http://schemas.openxmlformats.org/officeDocument/2006/relationships/image" Target="../media/image112.svg"/><Relationship Id="rId45" Type="http://schemas.openxmlformats.org/officeDocument/2006/relationships/image" Target="../media/image117.png"/><Relationship Id="rId5" Type="http://schemas.openxmlformats.org/officeDocument/2006/relationships/tags" Target="../tags/tag404.xml"/><Relationship Id="rId15" Type="http://schemas.openxmlformats.org/officeDocument/2006/relationships/image" Target="../media/image15.png"/><Relationship Id="rId23" Type="http://schemas.openxmlformats.org/officeDocument/2006/relationships/image" Target="../media/image49.png"/><Relationship Id="rId28" Type="http://schemas.openxmlformats.org/officeDocument/2006/relationships/image" Target="../media/image66.jpeg"/><Relationship Id="rId36" Type="http://schemas.openxmlformats.org/officeDocument/2006/relationships/image" Target="../media/image59.svg"/><Relationship Id="rId49" Type="http://schemas.openxmlformats.org/officeDocument/2006/relationships/image" Target="../media/image121.png"/><Relationship Id="rId10" Type="http://schemas.openxmlformats.org/officeDocument/2006/relationships/image" Target="../media/image10.svg"/><Relationship Id="rId19" Type="http://schemas.openxmlformats.org/officeDocument/2006/relationships/image" Target="../media/image19.png"/><Relationship Id="rId31" Type="http://schemas.openxmlformats.org/officeDocument/2006/relationships/image" Target="../media/image54.png"/><Relationship Id="rId44" Type="http://schemas.openxmlformats.org/officeDocument/2006/relationships/image" Target="../media/image116.svg"/><Relationship Id="rId52" Type="http://schemas.openxmlformats.org/officeDocument/2006/relationships/image" Target="../media/image124.svg"/><Relationship Id="rId4" Type="http://schemas.openxmlformats.org/officeDocument/2006/relationships/tags" Target="../tags/tag403.xml"/><Relationship Id="rId9" Type="http://schemas.openxmlformats.org/officeDocument/2006/relationships/image" Target="../media/image9.png"/><Relationship Id="rId14" Type="http://schemas.openxmlformats.org/officeDocument/2006/relationships/image" Target="../media/image14.svg"/><Relationship Id="rId22" Type="http://schemas.openxmlformats.org/officeDocument/2006/relationships/image" Target="../media/image27.svg"/><Relationship Id="rId27" Type="http://schemas.openxmlformats.org/officeDocument/2006/relationships/image" Target="../media/image65.png"/><Relationship Id="rId30" Type="http://schemas.openxmlformats.org/officeDocument/2006/relationships/image" Target="../media/image53.png"/><Relationship Id="rId35" Type="http://schemas.openxmlformats.org/officeDocument/2006/relationships/image" Target="../media/image58.png"/><Relationship Id="rId43" Type="http://schemas.openxmlformats.org/officeDocument/2006/relationships/image" Target="../media/image115.png"/><Relationship Id="rId48" Type="http://schemas.openxmlformats.org/officeDocument/2006/relationships/image" Target="../media/image120.svg"/><Relationship Id="rId8" Type="http://schemas.openxmlformats.org/officeDocument/2006/relationships/notesSlide" Target="../notesSlides/notesSlide88.xml"/><Relationship Id="rId51" Type="http://schemas.openxmlformats.org/officeDocument/2006/relationships/image" Target="../media/image123.png"/><Relationship Id="rId3" Type="http://schemas.openxmlformats.org/officeDocument/2006/relationships/tags" Target="../tags/tag402.xml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62.png"/><Relationship Id="rId33" Type="http://schemas.openxmlformats.org/officeDocument/2006/relationships/image" Target="../media/image56.png"/><Relationship Id="rId38" Type="http://schemas.openxmlformats.org/officeDocument/2006/relationships/image" Target="../media/image110.svg"/><Relationship Id="rId46" Type="http://schemas.openxmlformats.org/officeDocument/2006/relationships/image" Target="../media/image118.svg"/><Relationship Id="rId20" Type="http://schemas.openxmlformats.org/officeDocument/2006/relationships/image" Target="../media/image20.svg"/><Relationship Id="rId41" Type="http://schemas.openxmlformats.org/officeDocument/2006/relationships/image" Target="../media/image113.png"/><Relationship Id="rId1" Type="http://schemas.openxmlformats.org/officeDocument/2006/relationships/tags" Target="../tags/tag400.xml"/><Relationship Id="rId6" Type="http://schemas.openxmlformats.org/officeDocument/2006/relationships/tags" Target="../tags/tag405.xml"/></Relationships>
</file>

<file path=ppt/slides/_rels/slide100.xml.rels><?xml version="1.0" encoding="UTF-8" standalone="yes"?>
<Relationships xmlns="http://schemas.openxmlformats.org/package/2006/relationships"><Relationship Id="rId13" Type="http://schemas.openxmlformats.org/officeDocument/2006/relationships/tags" Target="../tags/tag418.xml"/><Relationship Id="rId18" Type="http://schemas.openxmlformats.org/officeDocument/2006/relationships/image" Target="../media/image11.png"/><Relationship Id="rId26" Type="http://schemas.openxmlformats.org/officeDocument/2006/relationships/image" Target="../media/image19.png"/><Relationship Id="rId39" Type="http://schemas.openxmlformats.org/officeDocument/2006/relationships/image" Target="../media/image55.svg"/><Relationship Id="rId21" Type="http://schemas.openxmlformats.org/officeDocument/2006/relationships/image" Target="../media/image14.svg"/><Relationship Id="rId34" Type="http://schemas.openxmlformats.org/officeDocument/2006/relationships/image" Target="../media/image65.png"/><Relationship Id="rId42" Type="http://schemas.openxmlformats.org/officeDocument/2006/relationships/image" Target="../media/image58.png"/><Relationship Id="rId47" Type="http://schemas.openxmlformats.org/officeDocument/2006/relationships/image" Target="../media/image112.svg"/><Relationship Id="rId50" Type="http://schemas.openxmlformats.org/officeDocument/2006/relationships/image" Target="../media/image115.png"/><Relationship Id="rId55" Type="http://schemas.openxmlformats.org/officeDocument/2006/relationships/image" Target="../media/image120.svg"/><Relationship Id="rId7" Type="http://schemas.openxmlformats.org/officeDocument/2006/relationships/tags" Target="../tags/tag412.xml"/><Relationship Id="rId2" Type="http://schemas.openxmlformats.org/officeDocument/2006/relationships/tags" Target="../tags/tag407.xml"/><Relationship Id="rId16" Type="http://schemas.openxmlformats.org/officeDocument/2006/relationships/image" Target="../media/image9.png"/><Relationship Id="rId29" Type="http://schemas.openxmlformats.org/officeDocument/2006/relationships/image" Target="../media/image27.svg"/><Relationship Id="rId11" Type="http://schemas.openxmlformats.org/officeDocument/2006/relationships/tags" Target="../tags/tag416.xml"/><Relationship Id="rId24" Type="http://schemas.openxmlformats.org/officeDocument/2006/relationships/image" Target="../media/image17.png"/><Relationship Id="rId32" Type="http://schemas.openxmlformats.org/officeDocument/2006/relationships/image" Target="../media/image62.png"/><Relationship Id="rId37" Type="http://schemas.openxmlformats.org/officeDocument/2006/relationships/image" Target="../media/image53.png"/><Relationship Id="rId40" Type="http://schemas.openxmlformats.org/officeDocument/2006/relationships/image" Target="../media/image56.png"/><Relationship Id="rId45" Type="http://schemas.openxmlformats.org/officeDocument/2006/relationships/image" Target="../media/image110.svg"/><Relationship Id="rId53" Type="http://schemas.openxmlformats.org/officeDocument/2006/relationships/image" Target="../media/image118.svg"/><Relationship Id="rId58" Type="http://schemas.openxmlformats.org/officeDocument/2006/relationships/image" Target="../media/image123.png"/><Relationship Id="rId5" Type="http://schemas.openxmlformats.org/officeDocument/2006/relationships/tags" Target="../tags/tag410.xml"/><Relationship Id="rId19" Type="http://schemas.openxmlformats.org/officeDocument/2006/relationships/image" Target="../media/image12.svg"/><Relationship Id="rId4" Type="http://schemas.openxmlformats.org/officeDocument/2006/relationships/tags" Target="../tags/tag409.xml"/><Relationship Id="rId9" Type="http://schemas.openxmlformats.org/officeDocument/2006/relationships/tags" Target="../tags/tag414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15.png"/><Relationship Id="rId27" Type="http://schemas.openxmlformats.org/officeDocument/2006/relationships/image" Target="../media/image20.svg"/><Relationship Id="rId30" Type="http://schemas.openxmlformats.org/officeDocument/2006/relationships/image" Target="../media/image49.png"/><Relationship Id="rId35" Type="http://schemas.openxmlformats.org/officeDocument/2006/relationships/image" Target="../media/image66.jpeg"/><Relationship Id="rId43" Type="http://schemas.openxmlformats.org/officeDocument/2006/relationships/image" Target="../media/image59.svg"/><Relationship Id="rId48" Type="http://schemas.openxmlformats.org/officeDocument/2006/relationships/image" Target="../media/image113.png"/><Relationship Id="rId56" Type="http://schemas.openxmlformats.org/officeDocument/2006/relationships/image" Target="../media/image121.png"/><Relationship Id="rId8" Type="http://schemas.openxmlformats.org/officeDocument/2006/relationships/tags" Target="../tags/tag413.xml"/><Relationship Id="rId51" Type="http://schemas.openxmlformats.org/officeDocument/2006/relationships/image" Target="../media/image116.svg"/><Relationship Id="rId3" Type="http://schemas.openxmlformats.org/officeDocument/2006/relationships/tags" Target="../tags/tag408.xml"/><Relationship Id="rId12" Type="http://schemas.openxmlformats.org/officeDocument/2006/relationships/tags" Target="../tags/tag417.xml"/><Relationship Id="rId17" Type="http://schemas.openxmlformats.org/officeDocument/2006/relationships/image" Target="../media/image10.svg"/><Relationship Id="rId25" Type="http://schemas.openxmlformats.org/officeDocument/2006/relationships/image" Target="../media/image18.svg"/><Relationship Id="rId33" Type="http://schemas.openxmlformats.org/officeDocument/2006/relationships/image" Target="../media/image63.png"/><Relationship Id="rId38" Type="http://schemas.openxmlformats.org/officeDocument/2006/relationships/image" Target="../media/image54.png"/><Relationship Id="rId46" Type="http://schemas.openxmlformats.org/officeDocument/2006/relationships/image" Target="../media/image111.png"/><Relationship Id="rId59" Type="http://schemas.openxmlformats.org/officeDocument/2006/relationships/image" Target="../media/image124.svg"/><Relationship Id="rId20" Type="http://schemas.openxmlformats.org/officeDocument/2006/relationships/image" Target="../media/image13.png"/><Relationship Id="rId41" Type="http://schemas.openxmlformats.org/officeDocument/2006/relationships/image" Target="../media/image57.svg"/><Relationship Id="rId54" Type="http://schemas.openxmlformats.org/officeDocument/2006/relationships/image" Target="../media/image119.png"/><Relationship Id="rId1" Type="http://schemas.openxmlformats.org/officeDocument/2006/relationships/tags" Target="../tags/tag406.xml"/><Relationship Id="rId6" Type="http://schemas.openxmlformats.org/officeDocument/2006/relationships/tags" Target="../tags/tag411.xml"/><Relationship Id="rId15" Type="http://schemas.openxmlformats.org/officeDocument/2006/relationships/notesSlide" Target="../notesSlides/notesSlide89.xml"/><Relationship Id="rId23" Type="http://schemas.openxmlformats.org/officeDocument/2006/relationships/image" Target="../media/image16.svg"/><Relationship Id="rId28" Type="http://schemas.openxmlformats.org/officeDocument/2006/relationships/image" Target="../media/image26.png"/><Relationship Id="rId36" Type="http://schemas.openxmlformats.org/officeDocument/2006/relationships/image" Target="../media/image64.png"/><Relationship Id="rId49" Type="http://schemas.openxmlformats.org/officeDocument/2006/relationships/image" Target="../media/image114.svg"/><Relationship Id="rId57" Type="http://schemas.openxmlformats.org/officeDocument/2006/relationships/image" Target="../media/image122.svg"/><Relationship Id="rId10" Type="http://schemas.openxmlformats.org/officeDocument/2006/relationships/tags" Target="../tags/tag415.xml"/><Relationship Id="rId31" Type="http://schemas.openxmlformats.org/officeDocument/2006/relationships/image" Target="../media/image50.svg"/><Relationship Id="rId44" Type="http://schemas.openxmlformats.org/officeDocument/2006/relationships/image" Target="../media/image60.png"/><Relationship Id="rId52" Type="http://schemas.openxmlformats.org/officeDocument/2006/relationships/image" Target="../media/image117.png"/></Relationships>
</file>

<file path=ppt/slides/_rels/slide10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.png"/><Relationship Id="rId18" Type="http://schemas.openxmlformats.org/officeDocument/2006/relationships/image" Target="../media/image16.svg"/><Relationship Id="rId26" Type="http://schemas.openxmlformats.org/officeDocument/2006/relationships/image" Target="../media/image50.svg"/><Relationship Id="rId39" Type="http://schemas.openxmlformats.org/officeDocument/2006/relationships/image" Target="../media/image60.png"/><Relationship Id="rId21" Type="http://schemas.openxmlformats.org/officeDocument/2006/relationships/image" Target="../media/image19.png"/><Relationship Id="rId34" Type="http://schemas.openxmlformats.org/officeDocument/2006/relationships/image" Target="../media/image55.svg"/><Relationship Id="rId7" Type="http://schemas.openxmlformats.org/officeDocument/2006/relationships/tags" Target="../tags/tag425.xml"/><Relationship Id="rId12" Type="http://schemas.openxmlformats.org/officeDocument/2006/relationships/image" Target="../media/image10.svg"/><Relationship Id="rId17" Type="http://schemas.openxmlformats.org/officeDocument/2006/relationships/image" Target="../media/image15.png"/><Relationship Id="rId25" Type="http://schemas.openxmlformats.org/officeDocument/2006/relationships/image" Target="../media/image49.png"/><Relationship Id="rId33" Type="http://schemas.openxmlformats.org/officeDocument/2006/relationships/image" Target="../media/image54.png"/><Relationship Id="rId38" Type="http://schemas.openxmlformats.org/officeDocument/2006/relationships/image" Target="../media/image59.svg"/><Relationship Id="rId2" Type="http://schemas.openxmlformats.org/officeDocument/2006/relationships/tags" Target="../tags/tag420.xml"/><Relationship Id="rId16" Type="http://schemas.openxmlformats.org/officeDocument/2006/relationships/image" Target="../media/image14.svg"/><Relationship Id="rId20" Type="http://schemas.openxmlformats.org/officeDocument/2006/relationships/image" Target="../media/image18.svg"/><Relationship Id="rId29" Type="http://schemas.openxmlformats.org/officeDocument/2006/relationships/image" Target="../media/image65.png"/><Relationship Id="rId1" Type="http://schemas.openxmlformats.org/officeDocument/2006/relationships/tags" Target="../tags/tag419.xml"/><Relationship Id="rId6" Type="http://schemas.openxmlformats.org/officeDocument/2006/relationships/tags" Target="../tags/tag424.xml"/><Relationship Id="rId11" Type="http://schemas.openxmlformats.org/officeDocument/2006/relationships/image" Target="../media/image9.png"/><Relationship Id="rId24" Type="http://schemas.openxmlformats.org/officeDocument/2006/relationships/image" Target="../media/image27.svg"/><Relationship Id="rId32" Type="http://schemas.openxmlformats.org/officeDocument/2006/relationships/image" Target="../media/image53.png"/><Relationship Id="rId37" Type="http://schemas.openxmlformats.org/officeDocument/2006/relationships/image" Target="../media/image58.png"/><Relationship Id="rId40" Type="http://schemas.openxmlformats.org/officeDocument/2006/relationships/image" Target="../media/image110.svg"/><Relationship Id="rId5" Type="http://schemas.openxmlformats.org/officeDocument/2006/relationships/tags" Target="../tags/tag423.xml"/><Relationship Id="rId15" Type="http://schemas.openxmlformats.org/officeDocument/2006/relationships/image" Target="../media/image13.png"/><Relationship Id="rId23" Type="http://schemas.openxmlformats.org/officeDocument/2006/relationships/image" Target="../media/image26.png"/><Relationship Id="rId28" Type="http://schemas.openxmlformats.org/officeDocument/2006/relationships/image" Target="../media/image63.png"/><Relationship Id="rId36" Type="http://schemas.openxmlformats.org/officeDocument/2006/relationships/image" Target="../media/image57.svg"/><Relationship Id="rId10" Type="http://schemas.openxmlformats.org/officeDocument/2006/relationships/notesSlide" Target="../notesSlides/notesSlide90.xml"/><Relationship Id="rId19" Type="http://schemas.openxmlformats.org/officeDocument/2006/relationships/image" Target="../media/image17.png"/><Relationship Id="rId31" Type="http://schemas.openxmlformats.org/officeDocument/2006/relationships/image" Target="../media/image64.png"/><Relationship Id="rId4" Type="http://schemas.openxmlformats.org/officeDocument/2006/relationships/tags" Target="../tags/tag422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12.svg"/><Relationship Id="rId22" Type="http://schemas.openxmlformats.org/officeDocument/2006/relationships/image" Target="../media/image20.svg"/><Relationship Id="rId27" Type="http://schemas.openxmlformats.org/officeDocument/2006/relationships/image" Target="../media/image62.png"/><Relationship Id="rId30" Type="http://schemas.openxmlformats.org/officeDocument/2006/relationships/image" Target="../media/image66.jpeg"/><Relationship Id="rId35" Type="http://schemas.openxmlformats.org/officeDocument/2006/relationships/image" Target="../media/image56.png"/><Relationship Id="rId8" Type="http://schemas.openxmlformats.org/officeDocument/2006/relationships/tags" Target="../tags/tag426.xml"/><Relationship Id="rId3" Type="http://schemas.openxmlformats.org/officeDocument/2006/relationships/tags" Target="../tags/tag42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tags" Target="../tags/tag434.xml"/><Relationship Id="rId13" Type="http://schemas.openxmlformats.org/officeDocument/2006/relationships/image" Target="../media/image10.svg"/><Relationship Id="rId18" Type="http://schemas.openxmlformats.org/officeDocument/2006/relationships/image" Target="../media/image13.png"/><Relationship Id="rId26" Type="http://schemas.openxmlformats.org/officeDocument/2006/relationships/image" Target="../media/image141.png"/><Relationship Id="rId3" Type="http://schemas.openxmlformats.org/officeDocument/2006/relationships/tags" Target="../tags/tag429.xml"/><Relationship Id="rId21" Type="http://schemas.openxmlformats.org/officeDocument/2006/relationships/image" Target="../media/image16.svg"/><Relationship Id="rId7" Type="http://schemas.openxmlformats.org/officeDocument/2006/relationships/tags" Target="../tags/tag433.xml"/><Relationship Id="rId12" Type="http://schemas.openxmlformats.org/officeDocument/2006/relationships/image" Target="../media/image9.png"/><Relationship Id="rId17" Type="http://schemas.openxmlformats.org/officeDocument/2006/relationships/image" Target="../media/image12.svg"/><Relationship Id="rId25" Type="http://schemas.openxmlformats.org/officeDocument/2006/relationships/image" Target="../media/image140.svg"/><Relationship Id="rId2" Type="http://schemas.openxmlformats.org/officeDocument/2006/relationships/tags" Target="../tags/tag428.xml"/><Relationship Id="rId16" Type="http://schemas.openxmlformats.org/officeDocument/2006/relationships/image" Target="../media/image11.png"/><Relationship Id="rId20" Type="http://schemas.openxmlformats.org/officeDocument/2006/relationships/image" Target="../media/image15.png"/><Relationship Id="rId29" Type="http://schemas.openxmlformats.org/officeDocument/2006/relationships/image" Target="../media/image44.svg"/><Relationship Id="rId1" Type="http://schemas.openxmlformats.org/officeDocument/2006/relationships/tags" Target="../tags/tag427.xml"/><Relationship Id="rId6" Type="http://schemas.openxmlformats.org/officeDocument/2006/relationships/tags" Target="../tags/tag432.xml"/><Relationship Id="rId11" Type="http://schemas.openxmlformats.org/officeDocument/2006/relationships/notesSlide" Target="../notesSlides/notesSlide92.xml"/><Relationship Id="rId24" Type="http://schemas.openxmlformats.org/officeDocument/2006/relationships/image" Target="../media/image139.png"/><Relationship Id="rId5" Type="http://schemas.openxmlformats.org/officeDocument/2006/relationships/tags" Target="../tags/tag431.xml"/><Relationship Id="rId15" Type="http://schemas.openxmlformats.org/officeDocument/2006/relationships/hyperlink" Target="https://pixabay.com/fr/loupe-lentille-gris-pictogramme-308581/" TargetMode="External"/><Relationship Id="rId23" Type="http://schemas.openxmlformats.org/officeDocument/2006/relationships/image" Target="../media/image20.svg"/><Relationship Id="rId28" Type="http://schemas.openxmlformats.org/officeDocument/2006/relationships/image" Target="../media/image43.png"/><Relationship Id="rId10" Type="http://schemas.openxmlformats.org/officeDocument/2006/relationships/slideLayout" Target="../slideLayouts/slideLayout18.xml"/><Relationship Id="rId19" Type="http://schemas.openxmlformats.org/officeDocument/2006/relationships/image" Target="../media/image14.svg"/><Relationship Id="rId4" Type="http://schemas.openxmlformats.org/officeDocument/2006/relationships/tags" Target="../tags/tag430.xml"/><Relationship Id="rId9" Type="http://schemas.openxmlformats.org/officeDocument/2006/relationships/tags" Target="../tags/tag435.xml"/><Relationship Id="rId14" Type="http://schemas.openxmlformats.org/officeDocument/2006/relationships/image" Target="../media/image79.png"/><Relationship Id="rId22" Type="http://schemas.openxmlformats.org/officeDocument/2006/relationships/image" Target="../media/image19.png"/><Relationship Id="rId27" Type="http://schemas.openxmlformats.org/officeDocument/2006/relationships/image" Target="../media/image142.sv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sv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18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sv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18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6.svg"/><Relationship Id="rId18" Type="http://schemas.openxmlformats.org/officeDocument/2006/relationships/image" Target="../media/image86.png"/><Relationship Id="rId3" Type="http://schemas.openxmlformats.org/officeDocument/2006/relationships/tags" Target="../tags/tag438.xml"/><Relationship Id="rId21" Type="http://schemas.openxmlformats.org/officeDocument/2006/relationships/image" Target="../media/image145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437.xml"/><Relationship Id="rId16" Type="http://schemas.openxmlformats.org/officeDocument/2006/relationships/image" Target="../media/image19.png"/><Relationship Id="rId20" Type="http://schemas.openxmlformats.org/officeDocument/2006/relationships/image" Target="../media/image144.png"/><Relationship Id="rId1" Type="http://schemas.openxmlformats.org/officeDocument/2006/relationships/tags" Target="../tags/tag436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94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143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7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7.png"/><Relationship Id="rId18" Type="http://schemas.openxmlformats.org/officeDocument/2006/relationships/image" Target="../media/image146.svg"/><Relationship Id="rId3" Type="http://schemas.openxmlformats.org/officeDocument/2006/relationships/tags" Target="../tags/tag441.xml"/><Relationship Id="rId21" Type="http://schemas.openxmlformats.org/officeDocument/2006/relationships/image" Target="../media/image15.png"/><Relationship Id="rId7" Type="http://schemas.openxmlformats.org/officeDocument/2006/relationships/image" Target="../media/image9.png"/><Relationship Id="rId12" Type="http://schemas.openxmlformats.org/officeDocument/2006/relationships/image" Target="../media/image14.svg"/><Relationship Id="rId17" Type="http://schemas.openxmlformats.org/officeDocument/2006/relationships/image" Target="../media/image11.png"/><Relationship Id="rId25" Type="http://schemas.openxmlformats.org/officeDocument/2006/relationships/image" Target="../media/image151.png"/><Relationship Id="rId2" Type="http://schemas.openxmlformats.org/officeDocument/2006/relationships/tags" Target="../tags/tag440.xml"/><Relationship Id="rId16" Type="http://schemas.openxmlformats.org/officeDocument/2006/relationships/image" Target="../media/image20.svg"/><Relationship Id="rId20" Type="http://schemas.openxmlformats.org/officeDocument/2006/relationships/image" Target="../media/image148.svg"/><Relationship Id="rId1" Type="http://schemas.openxmlformats.org/officeDocument/2006/relationships/tags" Target="../tags/tag439.xml"/><Relationship Id="rId6" Type="http://schemas.openxmlformats.org/officeDocument/2006/relationships/notesSlide" Target="../notesSlides/notesSlide96.xml"/><Relationship Id="rId11" Type="http://schemas.openxmlformats.org/officeDocument/2006/relationships/image" Target="../media/image13.png"/><Relationship Id="rId24" Type="http://schemas.openxmlformats.org/officeDocument/2006/relationships/image" Target="../media/image15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9.png"/><Relationship Id="rId23" Type="http://schemas.openxmlformats.org/officeDocument/2006/relationships/image" Target="../media/image149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147.png"/><Relationship Id="rId4" Type="http://schemas.openxmlformats.org/officeDocument/2006/relationships/tags" Target="../tags/tag442.xml"/><Relationship Id="rId9" Type="http://schemas.openxmlformats.org/officeDocument/2006/relationships/image" Target="../media/image79.png"/><Relationship Id="rId14" Type="http://schemas.openxmlformats.org/officeDocument/2006/relationships/image" Target="../media/image18.svg"/><Relationship Id="rId22" Type="http://schemas.openxmlformats.org/officeDocument/2006/relationships/image" Target="../media/image16.sv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2.png"/><Relationship Id="rId26" Type="http://schemas.openxmlformats.org/officeDocument/2006/relationships/image" Target="../media/image156.svg"/><Relationship Id="rId3" Type="http://schemas.openxmlformats.org/officeDocument/2006/relationships/tags" Target="../tags/tag445.xml"/><Relationship Id="rId21" Type="http://schemas.openxmlformats.org/officeDocument/2006/relationships/image" Target="../media/image153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5.svg"/><Relationship Id="rId2" Type="http://schemas.openxmlformats.org/officeDocument/2006/relationships/tags" Target="../tags/tag444.xml"/><Relationship Id="rId16" Type="http://schemas.openxmlformats.org/officeDocument/2006/relationships/image" Target="../media/image17.png"/><Relationship Id="rId20" Type="http://schemas.openxmlformats.org/officeDocument/2006/relationships/image" Target="../media/image152.png"/><Relationship Id="rId29" Type="http://schemas.openxmlformats.org/officeDocument/2006/relationships/image" Target="../media/image91.svg"/><Relationship Id="rId1" Type="http://schemas.openxmlformats.org/officeDocument/2006/relationships/tags" Target="../tags/tag44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4.png"/><Relationship Id="rId5" Type="http://schemas.openxmlformats.org/officeDocument/2006/relationships/notesSlide" Target="../notesSlides/notesSlide98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3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90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4.png"/><Relationship Id="rId3" Type="http://schemas.openxmlformats.org/officeDocument/2006/relationships/tags" Target="../tags/tag448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47.xml"/><Relationship Id="rId16" Type="http://schemas.openxmlformats.org/officeDocument/2006/relationships/image" Target="../media/image16.svg"/><Relationship Id="rId20" Type="http://schemas.openxmlformats.org/officeDocument/2006/relationships/image" Target="../media/image93.svg"/><Relationship Id="rId29" Type="http://schemas.openxmlformats.org/officeDocument/2006/relationships/image" Target="../media/image145.svg"/><Relationship Id="rId1" Type="http://schemas.openxmlformats.org/officeDocument/2006/relationships/tags" Target="../tags/tag446.xml"/><Relationship Id="rId6" Type="http://schemas.openxmlformats.org/officeDocument/2006/relationships/notesSlide" Target="../notesSlides/notesSlide99.xml"/><Relationship Id="rId11" Type="http://schemas.openxmlformats.org/officeDocument/2006/relationships/image" Target="../media/image11.png"/><Relationship Id="rId24" Type="http://schemas.openxmlformats.org/officeDocument/2006/relationships/image" Target="../media/image90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svg"/><Relationship Id="rId28" Type="http://schemas.openxmlformats.org/officeDocument/2006/relationships/image" Target="../media/image144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2.png"/><Relationship Id="rId4" Type="http://schemas.openxmlformats.org/officeDocument/2006/relationships/tags" Target="../tags/tag449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Relationship Id="rId27" Type="http://schemas.openxmlformats.org/officeDocument/2006/relationships/image" Target="../media/image155.svg"/><Relationship Id="rId30" Type="http://schemas.openxmlformats.org/officeDocument/2006/relationships/image" Target="../media/image91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2.png"/><Relationship Id="rId26" Type="http://schemas.openxmlformats.org/officeDocument/2006/relationships/image" Target="../media/image155.svg"/><Relationship Id="rId3" Type="http://schemas.openxmlformats.org/officeDocument/2006/relationships/tags" Target="../tags/tag452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4.png"/><Relationship Id="rId2" Type="http://schemas.openxmlformats.org/officeDocument/2006/relationships/tags" Target="../tags/tag451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50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7.svg"/><Relationship Id="rId5" Type="http://schemas.openxmlformats.org/officeDocument/2006/relationships/notesSlide" Target="../notesSlides/notesSlide100.xml"/><Relationship Id="rId15" Type="http://schemas.openxmlformats.org/officeDocument/2006/relationships/image" Target="../media/image16.svg"/><Relationship Id="rId23" Type="http://schemas.openxmlformats.org/officeDocument/2006/relationships/image" Target="../media/image90.png"/><Relationship Id="rId10" Type="http://schemas.openxmlformats.org/officeDocument/2006/relationships/image" Target="../media/image11.png"/><Relationship Id="rId19" Type="http://schemas.openxmlformats.org/officeDocument/2006/relationships/image" Target="../media/image93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2.png"/><Relationship Id="rId3" Type="http://schemas.openxmlformats.org/officeDocument/2006/relationships/tags" Target="../tags/tag455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91.svg"/><Relationship Id="rId2" Type="http://schemas.openxmlformats.org/officeDocument/2006/relationships/tags" Target="../tags/tag454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5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7.svg"/><Relationship Id="rId5" Type="http://schemas.openxmlformats.org/officeDocument/2006/relationships/notesSlide" Target="../notesSlides/notesSlide101.xml"/><Relationship Id="rId15" Type="http://schemas.openxmlformats.org/officeDocument/2006/relationships/image" Target="../media/image16.svg"/><Relationship Id="rId23" Type="http://schemas.openxmlformats.org/officeDocument/2006/relationships/image" Target="../media/image90.png"/><Relationship Id="rId10" Type="http://schemas.openxmlformats.org/officeDocument/2006/relationships/image" Target="../media/image11.png"/><Relationship Id="rId19" Type="http://schemas.openxmlformats.org/officeDocument/2006/relationships/image" Target="../media/image93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7.svg"/><Relationship Id="rId3" Type="http://schemas.openxmlformats.org/officeDocument/2006/relationships/tags" Target="../tags/tag458.xml"/><Relationship Id="rId21" Type="http://schemas.openxmlformats.org/officeDocument/2006/relationships/image" Target="../media/image93.svg"/><Relationship Id="rId7" Type="http://schemas.openxmlformats.org/officeDocument/2006/relationships/notesSlide" Target="../notesSlides/notesSlide102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90.png"/><Relationship Id="rId2" Type="http://schemas.openxmlformats.org/officeDocument/2006/relationships/tags" Target="../tags/tag457.xml"/><Relationship Id="rId16" Type="http://schemas.openxmlformats.org/officeDocument/2006/relationships/image" Target="../media/image15.png"/><Relationship Id="rId20" Type="http://schemas.openxmlformats.org/officeDocument/2006/relationships/image" Target="../media/image92.png"/><Relationship Id="rId1" Type="http://schemas.openxmlformats.org/officeDocument/2006/relationships/tags" Target="../tags/tag456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156.svg"/><Relationship Id="rId5" Type="http://schemas.openxmlformats.org/officeDocument/2006/relationships/tags" Target="../tags/tag460.xml"/><Relationship Id="rId15" Type="http://schemas.openxmlformats.org/officeDocument/2006/relationships/image" Target="../media/image14.svg"/><Relationship Id="rId23" Type="http://schemas.openxmlformats.org/officeDocument/2006/relationships/image" Target="../media/image44.sv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59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43.png"/><Relationship Id="rId27" Type="http://schemas.openxmlformats.org/officeDocument/2006/relationships/image" Target="../media/image91.sv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57.svg"/><Relationship Id="rId3" Type="http://schemas.openxmlformats.org/officeDocument/2006/relationships/tags" Target="../tags/tag463.xml"/><Relationship Id="rId21" Type="http://schemas.openxmlformats.org/officeDocument/2006/relationships/image" Target="../media/image93.svg"/><Relationship Id="rId7" Type="http://schemas.openxmlformats.org/officeDocument/2006/relationships/tags" Target="../tags/tag467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90.png"/><Relationship Id="rId2" Type="http://schemas.openxmlformats.org/officeDocument/2006/relationships/tags" Target="../tags/tag462.xml"/><Relationship Id="rId16" Type="http://schemas.openxmlformats.org/officeDocument/2006/relationships/image" Target="../media/image9.png"/><Relationship Id="rId20" Type="http://schemas.openxmlformats.org/officeDocument/2006/relationships/image" Target="../media/image92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61.xml"/><Relationship Id="rId6" Type="http://schemas.openxmlformats.org/officeDocument/2006/relationships/tags" Target="../tags/tag466.xml"/><Relationship Id="rId11" Type="http://schemas.openxmlformats.org/officeDocument/2006/relationships/image" Target="../media/image12.svg"/><Relationship Id="rId24" Type="http://schemas.openxmlformats.org/officeDocument/2006/relationships/image" Target="../media/image156.svg"/><Relationship Id="rId5" Type="http://schemas.openxmlformats.org/officeDocument/2006/relationships/tags" Target="../tags/tag465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64.xml"/><Relationship Id="rId9" Type="http://schemas.openxmlformats.org/officeDocument/2006/relationships/notesSlide" Target="../notesSlides/notesSlide103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91.sv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4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91.svg"/><Relationship Id="rId3" Type="http://schemas.openxmlformats.org/officeDocument/2006/relationships/tags" Target="../tags/tag470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69.xml"/><Relationship Id="rId16" Type="http://schemas.openxmlformats.org/officeDocument/2006/relationships/image" Target="../media/image10.svg"/><Relationship Id="rId20" Type="http://schemas.openxmlformats.org/officeDocument/2006/relationships/image" Target="../media/image93.svg"/><Relationship Id="rId29" Type="http://schemas.openxmlformats.org/officeDocument/2006/relationships/image" Target="../media/image158.png"/><Relationship Id="rId1" Type="http://schemas.openxmlformats.org/officeDocument/2006/relationships/tags" Target="../tags/tag468.xml"/><Relationship Id="rId6" Type="http://schemas.openxmlformats.org/officeDocument/2006/relationships/tags" Target="../tags/tag473.xml"/><Relationship Id="rId11" Type="http://schemas.openxmlformats.org/officeDocument/2006/relationships/image" Target="../media/image13.png"/><Relationship Id="rId24" Type="http://schemas.openxmlformats.org/officeDocument/2006/relationships/image" Target="../media/image90.png"/><Relationship Id="rId5" Type="http://schemas.openxmlformats.org/officeDocument/2006/relationships/tags" Target="../tags/tag472.xml"/><Relationship Id="rId15" Type="http://schemas.openxmlformats.org/officeDocument/2006/relationships/image" Target="../media/image9.png"/><Relationship Id="rId23" Type="http://schemas.openxmlformats.org/officeDocument/2006/relationships/image" Target="../media/image156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2.png"/><Relationship Id="rId4" Type="http://schemas.openxmlformats.org/officeDocument/2006/relationships/tags" Target="../tags/tag471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59.sv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5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91.svg"/><Relationship Id="rId3" Type="http://schemas.openxmlformats.org/officeDocument/2006/relationships/tags" Target="../tags/tag476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75.xml"/><Relationship Id="rId16" Type="http://schemas.openxmlformats.org/officeDocument/2006/relationships/image" Target="../media/image10.svg"/><Relationship Id="rId20" Type="http://schemas.openxmlformats.org/officeDocument/2006/relationships/image" Target="../media/image93.svg"/><Relationship Id="rId29" Type="http://schemas.openxmlformats.org/officeDocument/2006/relationships/image" Target="../media/image158.png"/><Relationship Id="rId1" Type="http://schemas.openxmlformats.org/officeDocument/2006/relationships/tags" Target="../tags/tag474.xml"/><Relationship Id="rId6" Type="http://schemas.openxmlformats.org/officeDocument/2006/relationships/tags" Target="../tags/tag479.xml"/><Relationship Id="rId11" Type="http://schemas.openxmlformats.org/officeDocument/2006/relationships/image" Target="../media/image13.png"/><Relationship Id="rId24" Type="http://schemas.openxmlformats.org/officeDocument/2006/relationships/image" Target="../media/image90.png"/><Relationship Id="rId5" Type="http://schemas.openxmlformats.org/officeDocument/2006/relationships/tags" Target="../tags/tag478.xml"/><Relationship Id="rId15" Type="http://schemas.openxmlformats.org/officeDocument/2006/relationships/image" Target="../media/image9.png"/><Relationship Id="rId23" Type="http://schemas.openxmlformats.org/officeDocument/2006/relationships/image" Target="../media/image156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2.png"/><Relationship Id="rId4" Type="http://schemas.openxmlformats.org/officeDocument/2006/relationships/tags" Target="../tags/tag477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59.sv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6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91.svg"/><Relationship Id="rId3" Type="http://schemas.openxmlformats.org/officeDocument/2006/relationships/tags" Target="../tags/tag482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81.xml"/><Relationship Id="rId16" Type="http://schemas.openxmlformats.org/officeDocument/2006/relationships/image" Target="../media/image10.svg"/><Relationship Id="rId20" Type="http://schemas.openxmlformats.org/officeDocument/2006/relationships/image" Target="../media/image93.svg"/><Relationship Id="rId29" Type="http://schemas.openxmlformats.org/officeDocument/2006/relationships/image" Target="../media/image158.png"/><Relationship Id="rId1" Type="http://schemas.openxmlformats.org/officeDocument/2006/relationships/tags" Target="../tags/tag480.xml"/><Relationship Id="rId6" Type="http://schemas.openxmlformats.org/officeDocument/2006/relationships/tags" Target="../tags/tag485.xml"/><Relationship Id="rId11" Type="http://schemas.openxmlformats.org/officeDocument/2006/relationships/image" Target="../media/image13.png"/><Relationship Id="rId24" Type="http://schemas.openxmlformats.org/officeDocument/2006/relationships/image" Target="../media/image90.png"/><Relationship Id="rId5" Type="http://schemas.openxmlformats.org/officeDocument/2006/relationships/tags" Target="../tags/tag484.xml"/><Relationship Id="rId15" Type="http://schemas.openxmlformats.org/officeDocument/2006/relationships/image" Target="../media/image9.png"/><Relationship Id="rId23" Type="http://schemas.openxmlformats.org/officeDocument/2006/relationships/image" Target="../media/image156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2.png"/><Relationship Id="rId4" Type="http://schemas.openxmlformats.org/officeDocument/2006/relationships/tags" Target="../tags/tag483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59.sv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57.svg"/><Relationship Id="rId3" Type="http://schemas.openxmlformats.org/officeDocument/2006/relationships/tags" Target="../tags/tag488.xml"/><Relationship Id="rId21" Type="http://schemas.openxmlformats.org/officeDocument/2006/relationships/image" Target="../media/image93.svg"/><Relationship Id="rId7" Type="http://schemas.openxmlformats.org/officeDocument/2006/relationships/tags" Target="../tags/tag492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90.png"/><Relationship Id="rId2" Type="http://schemas.openxmlformats.org/officeDocument/2006/relationships/tags" Target="../tags/tag487.xml"/><Relationship Id="rId16" Type="http://schemas.openxmlformats.org/officeDocument/2006/relationships/image" Target="../media/image9.png"/><Relationship Id="rId20" Type="http://schemas.openxmlformats.org/officeDocument/2006/relationships/image" Target="../media/image92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6.xml"/><Relationship Id="rId6" Type="http://schemas.openxmlformats.org/officeDocument/2006/relationships/tags" Target="../tags/tag491.xml"/><Relationship Id="rId11" Type="http://schemas.openxmlformats.org/officeDocument/2006/relationships/image" Target="../media/image12.svg"/><Relationship Id="rId24" Type="http://schemas.openxmlformats.org/officeDocument/2006/relationships/image" Target="../media/image156.svg"/><Relationship Id="rId5" Type="http://schemas.openxmlformats.org/officeDocument/2006/relationships/tags" Target="../tags/tag490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89.xml"/><Relationship Id="rId9" Type="http://schemas.openxmlformats.org/officeDocument/2006/relationships/notesSlide" Target="../notesSlides/notesSlide107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91.svg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2.png"/><Relationship Id="rId3" Type="http://schemas.openxmlformats.org/officeDocument/2006/relationships/tags" Target="../tags/tag495.xml"/><Relationship Id="rId7" Type="http://schemas.openxmlformats.org/officeDocument/2006/relationships/image" Target="../media/image161.svg"/><Relationship Id="rId2" Type="http://schemas.openxmlformats.org/officeDocument/2006/relationships/tags" Target="../tags/tag494.xml"/><Relationship Id="rId1" Type="http://schemas.openxmlformats.org/officeDocument/2006/relationships/tags" Target="../tags/tag493.xml"/><Relationship Id="rId6" Type="http://schemas.openxmlformats.org/officeDocument/2006/relationships/image" Target="../media/image160.png"/><Relationship Id="rId11" Type="http://schemas.openxmlformats.org/officeDocument/2006/relationships/image" Target="../media/image78.svg"/><Relationship Id="rId5" Type="http://schemas.openxmlformats.org/officeDocument/2006/relationships/notesSlide" Target="../notesSlides/notesSlide109.xml"/><Relationship Id="rId10" Type="http://schemas.openxmlformats.org/officeDocument/2006/relationships/image" Target="../media/image24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6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498.xml"/><Relationship Id="rId7" Type="http://schemas.openxmlformats.org/officeDocument/2006/relationships/tags" Target="../tags/tag502.xml"/><Relationship Id="rId2" Type="http://schemas.openxmlformats.org/officeDocument/2006/relationships/tags" Target="../tags/tag497.xml"/><Relationship Id="rId1" Type="http://schemas.openxmlformats.org/officeDocument/2006/relationships/tags" Target="../tags/tag496.xml"/><Relationship Id="rId6" Type="http://schemas.openxmlformats.org/officeDocument/2006/relationships/tags" Target="../tags/tag501.xml"/><Relationship Id="rId5" Type="http://schemas.openxmlformats.org/officeDocument/2006/relationships/tags" Target="../tags/tag500.xml"/><Relationship Id="rId4" Type="http://schemas.openxmlformats.org/officeDocument/2006/relationships/tags" Target="../tags/tag499.xml"/><Relationship Id="rId9" Type="http://schemas.openxmlformats.org/officeDocument/2006/relationships/notesSlide" Target="../notesSlides/notesSlide110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3.xml"/><Relationship Id="rId4" Type="http://schemas.openxmlformats.org/officeDocument/2006/relationships/image" Target="../media/image164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4.xml"/><Relationship Id="rId4" Type="http://schemas.openxmlformats.org/officeDocument/2006/relationships/image" Target="../media/image165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5.xml"/><Relationship Id="rId4" Type="http://schemas.openxmlformats.org/officeDocument/2006/relationships/image" Target="../media/image16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487632" y="2132856"/>
            <a:ext cx="8884968" cy="936104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0" algn="l" defTabSz="914258" eaLnBrk="1" hangingPunct="1">
              <a:buClrTx/>
            </a:pPr>
            <a:r>
              <a:rPr lang="en-US" altLang="ko-KR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UCAP </a:t>
            </a:r>
            <a:r>
              <a: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메신저 고도화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2648744" y="6309320"/>
            <a:ext cx="6934200" cy="35084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258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DATE</a:t>
            </a:r>
            <a:r>
              <a:rPr kumimoji="0" lang="ko-KR" altLang="en-US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 </a:t>
            </a: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: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2020-03-25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737373"/>
              </a:solidFill>
              <a:effectLst/>
              <a:uLnTx/>
              <a:uFillTx/>
              <a:latin typeface="Arial" pitchFamily="34" charset="0"/>
              <a:ea typeface="LG스마트체 Regular" panose="020B0600000101010101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527057" y="3152393"/>
            <a:ext cx="26874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258" latinLnBrk="1">
              <a:buClrTx/>
            </a:pPr>
            <a:r>
              <a:rPr lang="en-US" altLang="ko-KR" sz="1800" kern="1200" dirty="0">
                <a:solidFill>
                  <a:prstClr val="black"/>
                </a:solidFill>
                <a:latin typeface="맑은 고딕"/>
                <a:ea typeface="LG스마트체 Regular" panose="020B0600000101010101"/>
                <a:cs typeface="+mn-cs"/>
              </a:rPr>
              <a:t>http://www.lgucap.com/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LG스마트체 Regular" panose="020B0600000101010101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487632" y="3061515"/>
            <a:ext cx="9217896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954982"/>
            <a:ext cx="12954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기업비밀 </a:t>
            </a:r>
            <a:r>
              <a:rPr kumimoji="0" lang="en-US" altLang="ko-KR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II </a:t>
            </a: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급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2287BF1-E668-45E0-9EE7-CE390F59C2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71978" y="66836"/>
            <a:ext cx="173355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7612376"/>
              </p:ext>
            </p:extLst>
          </p:nvPr>
        </p:nvGraphicFramePr>
        <p:xfrm>
          <a:off x="324271" y="1260141"/>
          <a:ext cx="9138986" cy="1539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0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9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58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32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프로젝트 명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UCAP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메신저 고도화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버전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1.3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작성일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2020.03.25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산출물명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UCAP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메신저 고도화 화면설계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맑은 고딕" panose="020B0503020000020004" pitchFamily="50" charset="-127"/>
                          <a:ea typeface="LG스마트체 Regular" panose="020B0600000101010101"/>
                          <a:cs typeface="Times New Roman"/>
                        </a:rPr>
                        <a:t>강용관</a:t>
                      </a:r>
                      <a:endParaRPr lang="ko-KR" altLang="ko-KR" sz="1200" b="0" dirty="0">
                        <a:effectLst/>
                        <a:latin typeface="맑은 고딕" panose="020B0503020000020004" pitchFamily="50" charset="-127"/>
                        <a:ea typeface="LG스마트체 Regular" panose="020B0600000101010101"/>
                        <a:cs typeface="Times New Roman"/>
                      </a:endParaRP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783891"/>
            <a:ext cx="1644650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kumimoji="0" lang="ko-KR" altLang="en-US" sz="1400" b="1" dirty="0">
                <a:solidFill>
                  <a:srgbClr val="000000"/>
                </a:solidFill>
                <a:ea typeface="LG스마트체 Regular" panose="020B0600000101010101"/>
              </a:rPr>
              <a:t>버전 정보</a:t>
            </a:r>
            <a:endParaRPr lang="ko-KR" altLang="en-US" sz="1400" b="1" dirty="0">
              <a:ea typeface="LG스마트체 Regular" panose="020B0600000101010101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942891"/>
            <a:ext cx="1646238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LG스마트체 Regular" panose="020B0600000101010101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77291"/>
              </p:ext>
            </p:extLst>
          </p:nvPr>
        </p:nvGraphicFramePr>
        <p:xfrm>
          <a:off x="323849" y="3376279"/>
          <a:ext cx="9139830" cy="237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역할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소속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승 인 일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서 명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비 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젬텍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검토자</a:t>
                      </a: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0. UX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및 기능 정의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202257588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pic>
        <p:nvPicPr>
          <p:cNvPr id="33" name="그림 32">
            <a:extLst>
              <a:ext uri="{FF2B5EF4-FFF2-40B4-BE49-F238E27FC236}">
                <a16:creationId xmlns:a16="http://schemas.microsoft.com/office/drawing/2014/main" id="{1E0AA0E2-740B-45B9-8F7E-B8F03595B0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6279"/>
            <a:ext cx="9699577" cy="6334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122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49" y="624537"/>
            <a:ext cx="2243185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프레임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기준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헤더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GNB,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타이틀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영역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영역으로 구성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A09D09C5-2CA1-46F3-B664-292799B138C2}"/>
              </a:ext>
            </a:extLst>
          </p:cNvPr>
          <p:cNvCxnSpPr/>
          <p:nvPr/>
        </p:nvCxnSpPr>
        <p:spPr>
          <a:xfrm>
            <a:off x="200024" y="1385335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FD5ED154-71A1-464F-A453-7B6C1B17613E}"/>
              </a:ext>
            </a:extLst>
          </p:cNvPr>
          <p:cNvCxnSpPr/>
          <p:nvPr/>
        </p:nvCxnSpPr>
        <p:spPr>
          <a:xfrm>
            <a:off x="200024" y="1629733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BB24F79D-ED20-4534-A11E-1548F906BFBC}"/>
              </a:ext>
            </a:extLst>
          </p:cNvPr>
          <p:cNvCxnSpPr>
            <a:cxnSpLocks/>
          </p:cNvCxnSpPr>
          <p:nvPr/>
        </p:nvCxnSpPr>
        <p:spPr>
          <a:xfrm rot="5400000">
            <a:off x="322767" y="1518855"/>
            <a:ext cx="23584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116DA32-D823-4828-A7F7-3F6CD410E714}"/>
              </a:ext>
            </a:extLst>
          </p:cNvPr>
          <p:cNvGrpSpPr/>
          <p:nvPr/>
        </p:nvGrpSpPr>
        <p:grpSpPr>
          <a:xfrm>
            <a:off x="200024" y="5316491"/>
            <a:ext cx="533860" cy="166061"/>
            <a:chOff x="506540" y="6169853"/>
            <a:chExt cx="651933" cy="202788"/>
          </a:xfrm>
        </p:grpSpPr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8DC53D1-064F-4306-AC7C-07535BBC8A64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직선 연결선 613">
              <a:extLst>
                <a:ext uri="{FF2B5EF4-FFF2-40B4-BE49-F238E27FC236}">
                  <a16:creationId xmlns:a16="http://schemas.microsoft.com/office/drawing/2014/main" id="{B17F98DE-F0A4-4653-B507-C98A1652D608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FD4A2FC5-0ACC-4A8C-9BFB-13BEAB381CA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054F3C-E072-433B-B455-85F6B8E3099D}"/>
              </a:ext>
            </a:extLst>
          </p:cNvPr>
          <p:cNvGrpSpPr/>
          <p:nvPr/>
        </p:nvGrpSpPr>
        <p:grpSpPr>
          <a:xfrm>
            <a:off x="6948471" y="1657037"/>
            <a:ext cx="533860" cy="224411"/>
            <a:chOff x="506540" y="6169853"/>
            <a:chExt cx="651933" cy="274044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6D8C9A07-FEF3-4E83-BEBB-E976F84BFD81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CAFDD57-63EC-4C11-9F2D-13C87D3B8982}"/>
                </a:ext>
              </a:extLst>
            </p:cNvPr>
            <p:cNvCxnSpPr/>
            <p:nvPr/>
          </p:nvCxnSpPr>
          <p:spPr>
            <a:xfrm>
              <a:off x="506540" y="6443897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6B2AB54-8E27-433F-8EA6-03F53238B60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430" y="6311934"/>
              <a:ext cx="252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A4E94898-698E-4A6B-812F-DA5305EAAF0F}"/>
              </a:ext>
            </a:extLst>
          </p:cNvPr>
          <p:cNvCxnSpPr/>
          <p:nvPr/>
        </p:nvCxnSpPr>
        <p:spPr>
          <a:xfrm>
            <a:off x="2701949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B64440F-11DC-4569-AC6D-830108F647F7}"/>
              </a:ext>
            </a:extLst>
          </p:cNvPr>
          <p:cNvCxnSpPr/>
          <p:nvPr/>
        </p:nvCxnSpPr>
        <p:spPr>
          <a:xfrm>
            <a:off x="922354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8DE157C5-407C-41D5-A038-54CA06A1CD48}"/>
              </a:ext>
            </a:extLst>
          </p:cNvPr>
          <p:cNvCxnSpPr>
            <a:cxnSpLocks/>
          </p:cNvCxnSpPr>
          <p:nvPr/>
        </p:nvCxnSpPr>
        <p:spPr>
          <a:xfrm>
            <a:off x="924888" y="5661288"/>
            <a:ext cx="1768798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D9809BA-F61C-414D-9D9E-5043CAF0A95F}"/>
              </a:ext>
            </a:extLst>
          </p:cNvPr>
          <p:cNvGrpSpPr/>
          <p:nvPr/>
        </p:nvGrpSpPr>
        <p:grpSpPr>
          <a:xfrm>
            <a:off x="6948471" y="1898728"/>
            <a:ext cx="533860" cy="3384875"/>
            <a:chOff x="506540" y="6126552"/>
            <a:chExt cx="651933" cy="4133499"/>
          </a:xfrm>
        </p:grpSpPr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854F81D6-84BD-4DCE-9417-CFE715E74BAC}"/>
                </a:ext>
              </a:extLst>
            </p:cNvPr>
            <p:cNvCxnSpPr/>
            <p:nvPr/>
          </p:nvCxnSpPr>
          <p:spPr>
            <a:xfrm>
              <a:off x="506540" y="1026005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3F5317D-9032-47DE-B749-2CE41CAEEA0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1265785" y="8192768"/>
              <a:ext cx="4132431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/>
        </p:nvGraphicFramePr>
        <p:xfrm>
          <a:off x="7572375" y="571500"/>
          <a:ext cx="2200900" cy="23451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메신저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Header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테넌트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BI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프로필 버튼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동료 대화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쪽지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통화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메뉴명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Arial"/>
                          <a:sym typeface="Arial"/>
                        </a:rPr>
                        <a:t> 노출 영역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콘텐츠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하단 </a:t>
                      </a:r>
                      <a:r>
                        <a:rPr lang="en-US" altLang="ko-KR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Bar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버전 안내 </a:t>
                      </a:r>
                      <a:endParaRPr lang="en-US" altLang="ko-KR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최신 버전 다운로드 기능 제공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목록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83C588AB-1A37-491C-951A-50A0A677EB2C}"/>
              </a:ext>
            </a:extLst>
          </p:cNvPr>
          <p:cNvSpPr txBox="1"/>
          <p:nvPr/>
        </p:nvSpPr>
        <p:spPr>
          <a:xfrm>
            <a:off x="71547" y="52769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#5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56CC37-9EDD-424A-A0E6-3CD7618BF0E6}"/>
              </a:ext>
            </a:extLst>
          </p:cNvPr>
          <p:cNvSpPr txBox="1"/>
          <p:nvPr/>
        </p:nvSpPr>
        <p:spPr>
          <a:xfrm>
            <a:off x="7172991" y="1696521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0BC52E-E489-411E-A5F4-F137D1E3B4AB}"/>
              </a:ext>
            </a:extLst>
          </p:cNvPr>
          <p:cNvSpPr txBox="1"/>
          <p:nvPr/>
        </p:nvSpPr>
        <p:spPr>
          <a:xfrm>
            <a:off x="7172991" y="1951840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#4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730F3D-BBEC-4360-B202-1B0FB12B6A8D}"/>
              </a:ext>
            </a:extLst>
          </p:cNvPr>
          <p:cNvSpPr txBox="1"/>
          <p:nvPr/>
        </p:nvSpPr>
        <p:spPr>
          <a:xfrm>
            <a:off x="948812" y="5445844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#6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FC42341-2C30-4788-957D-8245F83AD8F2}"/>
              </a:ext>
            </a:extLst>
          </p:cNvPr>
          <p:cNvSpPr txBox="1"/>
          <p:nvPr/>
        </p:nvSpPr>
        <p:spPr>
          <a:xfrm>
            <a:off x="98921" y="137544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448B2FE-18CC-4A18-9861-F906A5AF6744}"/>
              </a:ext>
            </a:extLst>
          </p:cNvPr>
          <p:cNvCxnSpPr>
            <a:cxnSpLocks/>
          </p:cNvCxnSpPr>
          <p:nvPr/>
        </p:nvCxnSpPr>
        <p:spPr>
          <a:xfrm rot="5400000">
            <a:off x="-1413313" y="3480566"/>
            <a:ext cx="370800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FCC88481-6AE6-4861-95CA-A1AB571982BF}"/>
              </a:ext>
            </a:extLst>
          </p:cNvPr>
          <p:cNvSpPr txBox="1"/>
          <p:nvPr/>
        </p:nvSpPr>
        <p:spPr>
          <a:xfrm>
            <a:off x="98921" y="1690143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786" name="그림 785">
            <a:extLst>
              <a:ext uri="{FF2B5EF4-FFF2-40B4-BE49-F238E27FC236}">
                <a16:creationId xmlns:a16="http://schemas.microsoft.com/office/drawing/2014/main" id="{82824276-76AB-41B2-A11A-1853805C34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015" y="1385737"/>
            <a:ext cx="6416869" cy="4106634"/>
          </a:xfrm>
          <a:prstGeom prst="rect">
            <a:avLst/>
          </a:prstGeom>
        </p:spPr>
      </p:pic>
      <p:pic>
        <p:nvPicPr>
          <p:cNvPr id="33" name="Placeholder Photo">
            <a:extLst>
              <a:ext uri="{FF2B5EF4-FFF2-40B4-BE49-F238E27FC236}">
                <a16:creationId xmlns:a16="http://schemas.microsoft.com/office/drawing/2014/main" id="{C0D582E8-36D0-42BB-9866-C650DC67991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4514" y="3778370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6249714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최소화 시 가변 범위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레이어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사이즈 축소 시 채팅창의 가로 사이즈만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좌측의 목록 영역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 사이즈의 최소 축소 기준은 콘텐츠 레이어의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On/Off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에 따라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사이즈 축소 시 가로형 스크롤 지양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스크롤만 노출  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307971"/>
              </p:ext>
            </p:extLst>
          </p:nvPr>
        </p:nvGraphicFramePr>
        <p:xfrm>
          <a:off x="7572375" y="571500"/>
          <a:ext cx="2200900" cy="20089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사이즈 고정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사이즈 가변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사이즈 축소 시 고정 노출되는 구성요소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여백의 간격만 축소됨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710BCC2D-2216-4FCC-878D-AA7E141D93D6}"/>
              </a:ext>
            </a:extLst>
          </p:cNvPr>
          <p:cNvGrpSpPr/>
          <p:nvPr/>
        </p:nvGrpSpPr>
        <p:grpSpPr>
          <a:xfrm>
            <a:off x="146458" y="5777845"/>
            <a:ext cx="533860" cy="166061"/>
            <a:chOff x="506540" y="6169853"/>
            <a:chExt cx="651933" cy="20278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8E73502-C023-4E20-9EB5-6D92AD3076BE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2F1C53E3-CBB8-4CDD-8541-AFC276B04764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DEFD4EA8-65BE-4C59-9A1C-9A51F68739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52CE5E06-ECC7-4EC1-A4A7-1F9803E5C1B8}"/>
              </a:ext>
            </a:extLst>
          </p:cNvPr>
          <p:cNvCxnSpPr/>
          <p:nvPr/>
        </p:nvCxnSpPr>
        <p:spPr>
          <a:xfrm>
            <a:off x="2648383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4F338FC7-9546-4AE1-ABBA-79168BEFF29A}"/>
              </a:ext>
            </a:extLst>
          </p:cNvPr>
          <p:cNvCxnSpPr/>
          <p:nvPr/>
        </p:nvCxnSpPr>
        <p:spPr>
          <a:xfrm>
            <a:off x="583781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735A0E1-8B35-486D-B15B-F7A2E60C8146}"/>
              </a:ext>
            </a:extLst>
          </p:cNvPr>
          <p:cNvCxnSpPr>
            <a:cxnSpLocks/>
          </p:cNvCxnSpPr>
          <p:nvPr/>
        </p:nvCxnSpPr>
        <p:spPr>
          <a:xfrm>
            <a:off x="575826" y="6122641"/>
            <a:ext cx="2064294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A67A9D8-344E-4135-A69F-53DC0679EC3A}"/>
              </a:ext>
            </a:extLst>
          </p:cNvPr>
          <p:cNvCxnSpPr/>
          <p:nvPr/>
        </p:nvCxnSpPr>
        <p:spPr>
          <a:xfrm>
            <a:off x="6994752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7C6BF3D-EBD5-4265-8C07-ACBD1BBD2C1B}"/>
              </a:ext>
            </a:extLst>
          </p:cNvPr>
          <p:cNvCxnSpPr>
            <a:cxnSpLocks/>
          </p:cNvCxnSpPr>
          <p:nvPr/>
        </p:nvCxnSpPr>
        <p:spPr>
          <a:xfrm>
            <a:off x="4971714" y="5728060"/>
            <a:ext cx="0" cy="58189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4C6D29E-62DC-49A5-B6E4-4DAB075C4CB6}"/>
              </a:ext>
            </a:extLst>
          </p:cNvPr>
          <p:cNvCxnSpPr>
            <a:cxnSpLocks/>
          </p:cNvCxnSpPr>
          <p:nvPr/>
        </p:nvCxnSpPr>
        <p:spPr>
          <a:xfrm>
            <a:off x="4969697" y="6122641"/>
            <a:ext cx="2016793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4A99856-BF44-4ECA-9F7A-0068E0B2FE2B}"/>
              </a:ext>
            </a:extLst>
          </p:cNvPr>
          <p:cNvCxnSpPr>
            <a:cxnSpLocks/>
          </p:cNvCxnSpPr>
          <p:nvPr/>
        </p:nvCxnSpPr>
        <p:spPr>
          <a:xfrm>
            <a:off x="2642133" y="6122641"/>
            <a:ext cx="2315689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3" name="그림 82">
            <a:extLst>
              <a:ext uri="{FF2B5EF4-FFF2-40B4-BE49-F238E27FC236}">
                <a16:creationId xmlns:a16="http://schemas.microsoft.com/office/drawing/2014/main" id="{7C56D11C-B7A1-4561-8825-1925C9CC9E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177" y="1847619"/>
            <a:ext cx="6416869" cy="410663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B91CCCA-98B1-4BC1-9419-16E37A7A7A50}"/>
              </a:ext>
            </a:extLst>
          </p:cNvPr>
          <p:cNvSpPr/>
          <p:nvPr/>
        </p:nvSpPr>
        <p:spPr>
          <a:xfrm>
            <a:off x="2190997" y="5237017"/>
            <a:ext cx="4791694" cy="7184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E95E410-EB2C-4D80-A085-BF5AE4B49428}"/>
              </a:ext>
            </a:extLst>
          </p:cNvPr>
          <p:cNvSpPr/>
          <p:nvPr/>
        </p:nvSpPr>
        <p:spPr>
          <a:xfrm>
            <a:off x="5890161" y="1858488"/>
            <a:ext cx="1104588" cy="73627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B84ADB-2C1C-45C0-BFC8-2FB94B3B0D70}"/>
              </a:ext>
            </a:extLst>
          </p:cNvPr>
          <p:cNvSpPr txBox="1"/>
          <p:nvPr/>
        </p:nvSpPr>
        <p:spPr>
          <a:xfrm>
            <a:off x="38541" y="57595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8BF8260-E862-4225-8472-09EEC0C1A8DA}"/>
              </a:ext>
            </a:extLst>
          </p:cNvPr>
          <p:cNvSpPr txBox="1"/>
          <p:nvPr/>
        </p:nvSpPr>
        <p:spPr>
          <a:xfrm>
            <a:off x="1443548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8EEFA9F-9E2F-43D2-A690-CFF8E90F6E4D}"/>
              </a:ext>
            </a:extLst>
          </p:cNvPr>
          <p:cNvSpPr txBox="1"/>
          <p:nvPr/>
        </p:nvSpPr>
        <p:spPr>
          <a:xfrm>
            <a:off x="3682047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C8D13DF-9804-4CD1-9CD4-1FABA35BF2DD}"/>
              </a:ext>
            </a:extLst>
          </p:cNvPr>
          <p:cNvSpPr txBox="1"/>
          <p:nvPr/>
        </p:nvSpPr>
        <p:spPr>
          <a:xfrm>
            <a:off x="5849294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7387924-9CA1-4250-AD3A-E11A1F20B16D}"/>
              </a:ext>
            </a:extLst>
          </p:cNvPr>
          <p:cNvSpPr txBox="1"/>
          <p:nvPr/>
        </p:nvSpPr>
        <p:spPr>
          <a:xfrm>
            <a:off x="2100651" y="5211386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2FAF33C-65DB-4B6A-89E1-E44AF6BC6E83}"/>
              </a:ext>
            </a:extLst>
          </p:cNvPr>
          <p:cNvSpPr txBox="1"/>
          <p:nvPr/>
        </p:nvSpPr>
        <p:spPr>
          <a:xfrm>
            <a:off x="5803877" y="182595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27" name="Placeholder Photo">
            <a:extLst>
              <a:ext uri="{FF2B5EF4-FFF2-40B4-BE49-F238E27FC236}">
                <a16:creationId xmlns:a16="http://schemas.microsoft.com/office/drawing/2014/main" id="{08CEAFC1-9BA4-4ED0-9C0A-AA36A0A832F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622" y="4235814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41369865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좌측 목록 영역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Off</a:t>
            </a:r>
            <a:endParaRPr kumimoji="1" lang="ko-KR" altLang="en-US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73" name="그림 372">
            <a:extLst>
              <a:ext uri="{FF2B5EF4-FFF2-40B4-BE49-F238E27FC236}">
                <a16:creationId xmlns:a16="http://schemas.microsoft.com/office/drawing/2014/main" id="{A89625CE-C5DA-46C9-9DD5-5521CCB1E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971" y="1762081"/>
            <a:ext cx="2988000" cy="4543700"/>
          </a:xfrm>
          <a:prstGeom prst="rect">
            <a:avLst/>
          </a:prstGeom>
        </p:spPr>
      </p:pic>
      <p:cxnSp>
        <p:nvCxnSpPr>
          <p:cNvPr id="377" name="직선 화살표 연결선 376">
            <a:extLst>
              <a:ext uri="{FF2B5EF4-FFF2-40B4-BE49-F238E27FC236}">
                <a16:creationId xmlns:a16="http://schemas.microsoft.com/office/drawing/2014/main" id="{2A16E246-32EB-4689-B652-EAAAB4CBCF47}"/>
              </a:ext>
            </a:extLst>
          </p:cNvPr>
          <p:cNvCxnSpPr>
            <a:cxnSpLocks/>
          </p:cNvCxnSpPr>
          <p:nvPr/>
        </p:nvCxnSpPr>
        <p:spPr>
          <a:xfrm>
            <a:off x="5436787" y="4175011"/>
            <a:ext cx="1046563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D844709F-D7FE-4F12-BD3C-5C86A3A4B0B1}"/>
              </a:ext>
            </a:extLst>
          </p:cNvPr>
          <p:cNvSpPr/>
          <p:nvPr/>
        </p:nvSpPr>
        <p:spPr>
          <a:xfrm>
            <a:off x="1894479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2DACFFE6-3F63-40E3-B774-794AFE1FCE7A}"/>
              </a:ext>
            </a:extLst>
          </p:cNvPr>
          <p:cNvSpPr/>
          <p:nvPr/>
        </p:nvSpPr>
        <p:spPr>
          <a:xfrm>
            <a:off x="6732521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8BCBC29-2129-477C-B4D4-244DDA700FAA}"/>
              </a:ext>
            </a:extLst>
          </p:cNvPr>
          <p:cNvSpPr/>
          <p:nvPr/>
        </p:nvSpPr>
        <p:spPr>
          <a:xfrm>
            <a:off x="6496376" y="3984511"/>
            <a:ext cx="362156" cy="3927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CD5085-475B-4E08-B5D0-B0DF370AFA89}"/>
              </a:ext>
            </a:extLst>
          </p:cNvPr>
          <p:cNvGrpSpPr/>
          <p:nvPr/>
        </p:nvGrpSpPr>
        <p:grpSpPr>
          <a:xfrm>
            <a:off x="553071" y="1773546"/>
            <a:ext cx="4883716" cy="4543200"/>
            <a:chOff x="553071" y="1773546"/>
            <a:chExt cx="4883716" cy="45432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A9771636-C65E-4781-AF0E-A7A90A2F7617}"/>
                </a:ext>
              </a:extLst>
            </p:cNvPr>
            <p:cNvGrpSpPr/>
            <p:nvPr/>
          </p:nvGrpSpPr>
          <p:grpSpPr>
            <a:xfrm>
              <a:off x="553071" y="1773546"/>
              <a:ext cx="4883716" cy="4543200"/>
              <a:chOff x="553071" y="1773546"/>
              <a:chExt cx="4883716" cy="4543200"/>
            </a:xfrm>
          </p:grpSpPr>
          <p:pic>
            <p:nvPicPr>
              <p:cNvPr id="16" name="그림 15">
                <a:extLst>
                  <a:ext uri="{FF2B5EF4-FFF2-40B4-BE49-F238E27FC236}">
                    <a16:creationId xmlns:a16="http://schemas.microsoft.com/office/drawing/2014/main" id="{9EB4748D-4CE7-4305-93F7-C707E983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3071" y="1773546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2" name="직사각형 1">
                <a:extLst>
                  <a:ext uri="{FF2B5EF4-FFF2-40B4-BE49-F238E27FC236}">
                    <a16:creationId xmlns:a16="http://schemas.microsoft.com/office/drawing/2014/main" id="{76B67B3F-A636-4247-9031-C620DF42DB34}"/>
                  </a:ext>
                </a:extLst>
              </p:cNvPr>
              <p:cNvSpPr/>
              <p:nvPr/>
            </p:nvSpPr>
            <p:spPr>
              <a:xfrm>
                <a:off x="5172075" y="2390775"/>
                <a:ext cx="200025" cy="114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Hamburger Button">
              <a:extLst>
                <a:ext uri="{FF2B5EF4-FFF2-40B4-BE49-F238E27FC236}">
                  <a16:creationId xmlns:a16="http://schemas.microsoft.com/office/drawing/2014/main" id="{DE33E64E-8A2B-4CAD-9F0D-92D92C2C5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8187" y="2414186"/>
              <a:ext cx="144000" cy="85502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9" name="Placeholder Photo">
            <a:extLst>
              <a:ext uri="{FF2B5EF4-FFF2-40B4-BE49-F238E27FC236}">
                <a16:creationId xmlns:a16="http://schemas.microsoft.com/office/drawing/2014/main" id="{E1CD9EB2-1886-48CA-B088-0CE2468AF00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00" y="4390845"/>
            <a:ext cx="516291" cy="388188"/>
          </a:xfrm>
          <a:prstGeom prst="roundRect">
            <a:avLst/>
          </a:prstGeom>
        </p:spPr>
      </p:pic>
      <p:pic>
        <p:nvPicPr>
          <p:cNvPr id="21" name="Placeholder Photo">
            <a:extLst>
              <a:ext uri="{FF2B5EF4-FFF2-40B4-BE49-F238E27FC236}">
                <a16:creationId xmlns:a16="http://schemas.microsoft.com/office/drawing/2014/main" id="{5239F269-024D-4621-B54B-97478065E52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697" y="4382219"/>
            <a:ext cx="516291" cy="38818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320141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8369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목록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목록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창을 확대하거나 핸들 버튼 클릭 시 목록 영역 노출</a:t>
            </a: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노출 시 목록 영역의 가로 사이즈 만큼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영역이 우측으로 밀리며 전체 가로 사이즈 확대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9A32863-EBB4-47A5-BEE1-39FCDED8BB88}"/>
              </a:ext>
            </a:extLst>
          </p:cNvPr>
          <p:cNvGrpSpPr/>
          <p:nvPr/>
        </p:nvGrpSpPr>
        <p:grpSpPr>
          <a:xfrm>
            <a:off x="701917" y="1613678"/>
            <a:ext cx="8613533" cy="4951832"/>
            <a:chOff x="535071" y="1613678"/>
            <a:chExt cx="8613533" cy="4951832"/>
          </a:xfrm>
        </p:grpSpPr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32B0D1F7-F120-4D1C-9FDA-9AAE7FA25A15}"/>
                </a:ext>
              </a:extLst>
            </p:cNvPr>
            <p:cNvGrpSpPr/>
            <p:nvPr/>
          </p:nvGrpSpPr>
          <p:grpSpPr>
            <a:xfrm>
              <a:off x="535071" y="2010845"/>
              <a:ext cx="8502166" cy="4554665"/>
              <a:chOff x="535071" y="1737795"/>
              <a:chExt cx="8502166" cy="4554665"/>
            </a:xfrm>
          </p:grpSpPr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A89625CE-C5DA-46C9-9DD5-5521CCB1EB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sp>
            <p:nvSpPr>
              <p:cNvPr id="374" name="타원 373">
                <a:extLst>
                  <a:ext uri="{FF2B5EF4-FFF2-40B4-BE49-F238E27FC236}">
                    <a16:creationId xmlns:a16="http://schemas.microsoft.com/office/drawing/2014/main" id="{E42E8A93-BC3E-4008-99F5-C44924DB0A84}"/>
                  </a:ext>
                </a:extLst>
              </p:cNvPr>
              <p:cNvSpPr/>
              <p:nvPr/>
            </p:nvSpPr>
            <p:spPr>
              <a:xfrm>
                <a:off x="678030" y="3960225"/>
                <a:ext cx="362156" cy="392700"/>
              </a:xfrm>
              <a:prstGeom prst="ellipse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4C3261A2-33FC-4AFC-BB58-062CC753A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153521" y="1749260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376" name="직사각형 375">
                <a:extLst>
                  <a:ext uri="{FF2B5EF4-FFF2-40B4-BE49-F238E27FC236}">
                    <a16:creationId xmlns:a16="http://schemas.microsoft.com/office/drawing/2014/main" id="{FE8D90CA-B863-470E-8D4B-D01F01CCF53C}"/>
                  </a:ext>
                </a:extLst>
              </p:cNvPr>
              <p:cNvSpPr/>
              <p:nvPr/>
            </p:nvSpPr>
            <p:spPr>
              <a:xfrm>
                <a:off x="4473365" y="2312400"/>
                <a:ext cx="1971885" cy="37391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77" name="직선 화살표 연결선 376">
                <a:extLst>
                  <a:ext uri="{FF2B5EF4-FFF2-40B4-BE49-F238E27FC236}">
                    <a16:creationId xmlns:a16="http://schemas.microsoft.com/office/drawing/2014/main" id="{2A16E246-32EB-4689-B652-EAAAB4CBCF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0186" y="4165600"/>
                <a:ext cx="3430214" cy="0"/>
              </a:xfrm>
              <a:prstGeom prst="straightConnector1">
                <a:avLst/>
              </a:prstGeom>
              <a:ln w="381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4447238" y="1613678"/>
              <a:ext cx="4701366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목록 영역의 핸들 버튼을 클릭하거나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확대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31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4338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콘텐츠 레이어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전체 프레임의 높이 사이즈는 콘텐츠 레이어의 높이에 맞춤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우측 상단의 햄버거 버튼 클릭 시 콘텐츠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F8DF70-9AB2-4E0D-86B6-D712C2EF172A}"/>
              </a:ext>
            </a:extLst>
          </p:cNvPr>
          <p:cNvGrpSpPr/>
          <p:nvPr/>
        </p:nvGrpSpPr>
        <p:grpSpPr>
          <a:xfrm>
            <a:off x="535071" y="1613678"/>
            <a:ext cx="8835859" cy="4950597"/>
            <a:chOff x="535071" y="1613678"/>
            <a:chExt cx="8835859" cy="4950597"/>
          </a:xfrm>
        </p:grpSpPr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5242417" y="1613678"/>
              <a:ext cx="3111008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상태에서 </a:t>
              </a:r>
              <a:r>
                <a:rPr kumimoji="1" lang="ko-KR" altLang="en-US" sz="11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채팅창</a:t>
              </a: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우측 상단의 햄버거 버튼 클릭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8ECEFBE-AF53-4B20-8AAB-59F704B23802}"/>
                </a:ext>
              </a:extLst>
            </p:cNvPr>
            <p:cNvGrpSpPr/>
            <p:nvPr/>
          </p:nvGrpSpPr>
          <p:grpSpPr>
            <a:xfrm>
              <a:off x="535071" y="2009610"/>
              <a:ext cx="8835859" cy="4554665"/>
              <a:chOff x="535071" y="1737795"/>
              <a:chExt cx="8835859" cy="4554665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F87650C4-F68D-447D-B307-B6B8369AA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AF8090AE-0D1F-4525-8635-0E64439F0C1E}"/>
                  </a:ext>
                </a:extLst>
              </p:cNvPr>
              <p:cNvGrpSpPr/>
              <p:nvPr/>
            </p:nvGrpSpPr>
            <p:grpSpPr>
              <a:xfrm>
                <a:off x="3091030" y="1749260"/>
                <a:ext cx="6279900" cy="4543200"/>
                <a:chOff x="2961065" y="1749260"/>
                <a:chExt cx="6279900" cy="4543200"/>
              </a:xfrm>
            </p:grpSpPr>
            <p:pic>
              <p:nvPicPr>
                <p:cNvPr id="25" name="그림 24">
                  <a:extLst>
                    <a:ext uri="{FF2B5EF4-FFF2-40B4-BE49-F238E27FC236}">
                      <a16:creationId xmlns:a16="http://schemas.microsoft.com/office/drawing/2014/main" id="{2128A221-F7F6-4D5F-A39D-CC618E1967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023556" y="1749260"/>
                  <a:ext cx="5217409" cy="4543200"/>
                </a:xfrm>
                <a:prstGeom prst="rect">
                  <a:avLst/>
                </a:prstGeom>
              </p:spPr>
            </p:pic>
            <p:sp>
              <p:nvSpPr>
                <p:cNvPr id="26" name="타원 25">
                  <a:extLst>
                    <a:ext uri="{FF2B5EF4-FFF2-40B4-BE49-F238E27FC236}">
                      <a16:creationId xmlns:a16="http://schemas.microsoft.com/office/drawing/2014/main" id="{9C1C21EC-857E-4C3C-89FB-F3564E5994E1}"/>
                    </a:ext>
                  </a:extLst>
                </p:cNvPr>
                <p:cNvSpPr/>
                <p:nvPr/>
              </p:nvSpPr>
              <p:spPr>
                <a:xfrm>
                  <a:off x="2961065" y="2242550"/>
                  <a:ext cx="362156" cy="392700"/>
                </a:xfrm>
                <a:prstGeom prst="ellipse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27" name="직선 화살표 연결선 26">
                  <a:extLst>
                    <a:ext uri="{FF2B5EF4-FFF2-40B4-BE49-F238E27FC236}">
                      <a16:creationId xmlns:a16="http://schemas.microsoft.com/office/drawing/2014/main" id="{00F2AAFE-E84B-4302-AB62-1FD5671B3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0100" y="2451100"/>
                  <a:ext cx="3663950" cy="0"/>
                </a:xfrm>
                <a:prstGeom prst="straightConnector1">
                  <a:avLst/>
                </a:prstGeom>
                <a:ln w="38100"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직사각형 27">
                  <a:extLst>
                    <a:ext uri="{FF2B5EF4-FFF2-40B4-BE49-F238E27FC236}">
                      <a16:creationId xmlns:a16="http://schemas.microsoft.com/office/drawing/2014/main" id="{145A6F1A-D173-46D4-B377-FB9698EA1E06}"/>
                    </a:ext>
                  </a:extLst>
                </p:cNvPr>
                <p:cNvSpPr/>
                <p:nvPr/>
              </p:nvSpPr>
              <p:spPr>
                <a:xfrm>
                  <a:off x="7010400" y="2312400"/>
                  <a:ext cx="2171699" cy="3688350"/>
                </a:xfrm>
                <a:prstGeom prst="rect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181871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4067652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이미지 뷰어 활성화 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퍼블리싱 이슈 확인 필요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뷰어 활성화 시 모든 이미지는 원본 비율로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 노출 시 기본 프레임의 가로 사이즈를 기준으로 이미지를 노출시키고 여백은 화이트 컬러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 노출 시 기본 프레임의 세로 사이즈를 기준으로 이미지를 노출시키고 여백은 화이트 컬러 처리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69B827F-4B62-415D-940A-121676453A6E}"/>
              </a:ext>
            </a:extLst>
          </p:cNvPr>
          <p:cNvGrpSpPr/>
          <p:nvPr/>
        </p:nvGrpSpPr>
        <p:grpSpPr>
          <a:xfrm>
            <a:off x="1451468" y="1581749"/>
            <a:ext cx="7052094" cy="4984152"/>
            <a:chOff x="1815745" y="1737606"/>
            <a:chExt cx="6323539" cy="4469237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B8F53A7-CCF5-445D-B0B8-47319A0239FA}"/>
                </a:ext>
              </a:extLst>
            </p:cNvPr>
            <p:cNvGrpSpPr/>
            <p:nvPr/>
          </p:nvGrpSpPr>
          <p:grpSpPr>
            <a:xfrm>
              <a:off x="3411182" y="1737606"/>
              <a:ext cx="3132664" cy="2186024"/>
              <a:chOff x="5394975" y="1171843"/>
              <a:chExt cx="6980525" cy="4871126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6A6E1F3C-42AA-48F2-B9EB-E6F9DAD2B1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94975" y="1171843"/>
                <a:ext cx="6980525" cy="4871126"/>
              </a:xfrm>
              <a:prstGeom prst="rect">
                <a:avLst/>
              </a:prstGeom>
            </p:spPr>
          </p:pic>
          <p:sp>
            <p:nvSpPr>
              <p:cNvPr id="24" name="Border Outer">
                <a:extLst>
                  <a:ext uri="{FF2B5EF4-FFF2-40B4-BE49-F238E27FC236}">
                    <a16:creationId xmlns:a16="http://schemas.microsoft.com/office/drawing/2014/main" id="{7CFFC78E-7151-4839-AF14-899529F32AC2}"/>
                  </a:ext>
                </a:extLst>
              </p:cNvPr>
              <p:cNvSpPr/>
              <p:nvPr/>
            </p:nvSpPr>
            <p:spPr>
              <a:xfrm>
                <a:off x="5687307" y="1967167"/>
                <a:ext cx="6395861" cy="3607938"/>
              </a:xfrm>
              <a:prstGeom prst="roundRect">
                <a:avLst>
                  <a:gd name="adj" fmla="val 3261"/>
                </a:avLst>
              </a:prstGeom>
              <a:solidFill>
                <a:schemeClr val="bg1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" name="Image">
                <a:extLst>
                  <a:ext uri="{FF2B5EF4-FFF2-40B4-BE49-F238E27FC236}">
                    <a16:creationId xmlns:a16="http://schemas.microsoft.com/office/drawing/2014/main" id="{C8B363E2-0DCA-402C-BF35-B1AF90C303F0}"/>
                  </a:ext>
                </a:extLst>
              </p:cNvPr>
              <p:cNvGrpSpPr/>
              <p:nvPr/>
            </p:nvGrpSpPr>
            <p:grpSpPr>
              <a:xfrm>
                <a:off x="5687307" y="1967166"/>
                <a:ext cx="6395861" cy="3607937"/>
                <a:chOff x="658817" y="1324374"/>
                <a:chExt cx="2305050" cy="1905000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0023D65E-5D9C-4B64-9DDD-C0A35E0FB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prstGeom prst="rect">
                  <a:avLst/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" name="Line 2">
                  <a:extLst>
                    <a:ext uri="{FF2B5EF4-FFF2-40B4-BE49-F238E27FC236}">
                      <a16:creationId xmlns:a16="http://schemas.microsoft.com/office/drawing/2014/main" id="{4579CF1D-8C6A-443A-AAD3-51007FF02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Line 1">
                  <a:extLst>
                    <a:ext uri="{FF2B5EF4-FFF2-40B4-BE49-F238E27FC236}">
                      <a16:creationId xmlns:a16="http://schemas.microsoft.com/office/drawing/2014/main" id="{B1B89B5A-B053-4687-B1BC-00AA130DD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11900E95-6245-45C7-9300-15BBC1D59E8D}"/>
                </a:ext>
              </a:extLst>
            </p:cNvPr>
            <p:cNvGrpSpPr/>
            <p:nvPr/>
          </p:nvGrpSpPr>
          <p:grpSpPr>
            <a:xfrm>
              <a:off x="1815745" y="4020819"/>
              <a:ext cx="6323539" cy="2186024"/>
              <a:chOff x="1815745" y="3163569"/>
              <a:chExt cx="6323539" cy="2186024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0802201D-5551-4EE8-8608-E79644360F4D}"/>
                  </a:ext>
                </a:extLst>
              </p:cNvPr>
              <p:cNvGrpSpPr/>
              <p:nvPr/>
            </p:nvGrpSpPr>
            <p:grpSpPr>
              <a:xfrm>
                <a:off x="1815745" y="3163569"/>
                <a:ext cx="3132664" cy="2186024"/>
                <a:chOff x="-1729725" y="1171843"/>
                <a:chExt cx="6980525" cy="4871126"/>
              </a:xfrm>
            </p:grpSpPr>
            <p:pic>
              <p:nvPicPr>
                <p:cNvPr id="16" name="그림 15">
                  <a:extLst>
                    <a:ext uri="{FF2B5EF4-FFF2-40B4-BE49-F238E27FC236}">
                      <a16:creationId xmlns:a16="http://schemas.microsoft.com/office/drawing/2014/main" id="{623B0C2A-0ECC-4C8D-A449-9B87F113D7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11718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17" name="Border Outer">
                  <a:extLst>
                    <a:ext uri="{FF2B5EF4-FFF2-40B4-BE49-F238E27FC236}">
                      <a16:creationId xmlns:a16="http://schemas.microsoft.com/office/drawing/2014/main" id="{8D42E6C3-EC1B-4395-BEDE-88692EBA6D76}"/>
                    </a:ext>
                  </a:extLst>
                </p:cNvPr>
                <p:cNvSpPr/>
                <p:nvPr/>
              </p:nvSpPr>
              <p:spPr>
                <a:xfrm>
                  <a:off x="-1437393" y="19671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8" name="Image">
                  <a:extLst>
                    <a:ext uri="{FF2B5EF4-FFF2-40B4-BE49-F238E27FC236}">
                      <a16:creationId xmlns:a16="http://schemas.microsoft.com/office/drawing/2014/main" id="{06649077-D75F-485B-8F3E-1B8350B32AC6}"/>
                    </a:ext>
                  </a:extLst>
                </p:cNvPr>
                <p:cNvGrpSpPr/>
                <p:nvPr/>
              </p:nvGrpSpPr>
              <p:grpSpPr>
                <a:xfrm>
                  <a:off x="-1442861" y="2811349"/>
                  <a:ext cx="6395861" cy="1905000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9" name="Border">
                    <a:extLst>
                      <a:ext uri="{FF2B5EF4-FFF2-40B4-BE49-F238E27FC236}">
                        <a16:creationId xmlns:a16="http://schemas.microsoft.com/office/drawing/2014/main" id="{7CA257BA-FADF-44BF-A5B2-FBEA4211AF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" name="Line 2">
                    <a:extLst>
                      <a:ext uri="{FF2B5EF4-FFF2-40B4-BE49-F238E27FC236}">
                        <a16:creationId xmlns:a16="http://schemas.microsoft.com/office/drawing/2014/main" id="{94664BD9-6933-43E4-B335-3A9DDDC7B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" name="Line 1">
                    <a:extLst>
                      <a:ext uri="{FF2B5EF4-FFF2-40B4-BE49-F238E27FC236}">
                        <a16:creationId xmlns:a16="http://schemas.microsoft.com/office/drawing/2014/main" id="{8CC59513-1DA0-4A67-AE6C-38A2575E8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8B1EDFC9-0EE7-4A49-A65F-1845A3A820CC}"/>
                  </a:ext>
                </a:extLst>
              </p:cNvPr>
              <p:cNvGrpSpPr/>
              <p:nvPr/>
            </p:nvGrpSpPr>
            <p:grpSpPr>
              <a:xfrm>
                <a:off x="5006620" y="3163569"/>
                <a:ext cx="3132664" cy="2186024"/>
                <a:chOff x="-1729725" y="6480443"/>
                <a:chExt cx="6980525" cy="4871126"/>
              </a:xfrm>
            </p:grpSpPr>
            <p:pic>
              <p:nvPicPr>
                <p:cNvPr id="30" name="그림 29">
                  <a:extLst>
                    <a:ext uri="{FF2B5EF4-FFF2-40B4-BE49-F238E27FC236}">
                      <a16:creationId xmlns:a16="http://schemas.microsoft.com/office/drawing/2014/main" id="{41C350F7-CE3C-461D-AA94-5DC590F69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64804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31" name="Border Outer">
                  <a:extLst>
                    <a:ext uri="{FF2B5EF4-FFF2-40B4-BE49-F238E27FC236}">
                      <a16:creationId xmlns:a16="http://schemas.microsoft.com/office/drawing/2014/main" id="{42F3AFAF-921D-42A0-95F9-7F4DF6A9DF05}"/>
                    </a:ext>
                  </a:extLst>
                </p:cNvPr>
                <p:cNvSpPr/>
                <p:nvPr/>
              </p:nvSpPr>
              <p:spPr>
                <a:xfrm>
                  <a:off x="-1437393" y="72757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" name="Image">
                  <a:extLst>
                    <a:ext uri="{FF2B5EF4-FFF2-40B4-BE49-F238E27FC236}">
                      <a16:creationId xmlns:a16="http://schemas.microsoft.com/office/drawing/2014/main" id="{C3BDBB11-E408-4A0F-937D-3945F55545E5}"/>
                    </a:ext>
                  </a:extLst>
                </p:cNvPr>
                <p:cNvGrpSpPr/>
                <p:nvPr/>
              </p:nvGrpSpPr>
              <p:grpSpPr>
                <a:xfrm>
                  <a:off x="787500" y="7275767"/>
                  <a:ext cx="1946076" cy="3607938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33" name="Border">
                    <a:extLst>
                      <a:ext uri="{FF2B5EF4-FFF2-40B4-BE49-F238E27FC236}">
                        <a16:creationId xmlns:a16="http://schemas.microsoft.com/office/drawing/2014/main" id="{D66CFA0C-036B-4E80-8163-2B97094D9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4" name="Line 2">
                    <a:extLst>
                      <a:ext uri="{FF2B5EF4-FFF2-40B4-BE49-F238E27FC236}">
                        <a16:creationId xmlns:a16="http://schemas.microsoft.com/office/drawing/2014/main" id="{01029B60-5212-49A1-99FE-EC5B96B04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Line 1">
                    <a:extLst>
                      <a:ext uri="{FF2B5EF4-FFF2-40B4-BE49-F238E27FC236}">
                        <a16:creationId xmlns:a16="http://schemas.microsoft.com/office/drawing/2014/main" id="{DF6C772E-DF09-4C7B-9261-B55DBE7D6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AE5BFD-F31B-4178-9526-5CCC2AA36A1C}"/>
              </a:ext>
            </a:extLst>
          </p:cNvPr>
          <p:cNvSpPr/>
          <p:nvPr/>
        </p:nvSpPr>
        <p:spPr>
          <a:xfrm>
            <a:off x="6756767" y="2729982"/>
            <a:ext cx="2200900" cy="430887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이미지의 가로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 비율이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프레임의 비율과 동일한 경우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CA6E15F-36E6-4A62-A0E1-2BCAE976DB91}"/>
              </a:ext>
            </a:extLst>
          </p:cNvPr>
          <p:cNvSpPr/>
          <p:nvPr/>
        </p:nvSpPr>
        <p:spPr>
          <a:xfrm>
            <a:off x="2110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r">
              <a:defRPr/>
            </a:pPr>
            <a:r>
              <a:rPr kumimoji="1" lang="ko-KR" altLang="en-US" sz="11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ED9B94-60EF-40BE-AF65-3470CFADF3B4}"/>
              </a:ext>
            </a:extLst>
          </p:cNvPr>
          <p:cNvSpPr/>
          <p:nvPr/>
        </p:nvSpPr>
        <p:spPr>
          <a:xfrm>
            <a:off x="85422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637638-9F49-4E07-B25B-BC5F2AFA148B}"/>
              </a:ext>
            </a:extLst>
          </p:cNvPr>
          <p:cNvSpPr/>
          <p:nvPr/>
        </p:nvSpPr>
        <p:spPr>
          <a:xfrm>
            <a:off x="4571244" y="2800690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575C3DF-042E-42F7-9137-746CD6189C0B}"/>
              </a:ext>
            </a:extLst>
          </p:cNvPr>
          <p:cNvSpPr/>
          <p:nvPr/>
        </p:nvSpPr>
        <p:spPr>
          <a:xfrm>
            <a:off x="2760149" y="5302144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B00A1F-ED76-4AE1-8D12-E20CF51A085C}"/>
              </a:ext>
            </a:extLst>
          </p:cNvPr>
          <p:cNvSpPr/>
          <p:nvPr/>
        </p:nvSpPr>
        <p:spPr>
          <a:xfrm>
            <a:off x="6288932" y="5308388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6467979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메신저 헤더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정의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기본구성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또는 메신저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BI,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클릭 시 메뉴 레이어 노출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AF9DF80-C83E-42A5-9329-4A8D8A03C0F7}"/>
              </a:ext>
            </a:extLst>
          </p:cNvPr>
          <p:cNvGrpSpPr/>
          <p:nvPr/>
        </p:nvGrpSpPr>
        <p:grpSpPr>
          <a:xfrm>
            <a:off x="1134852" y="2096710"/>
            <a:ext cx="3933776" cy="3069517"/>
            <a:chOff x="595057" y="1420435"/>
            <a:chExt cx="3933776" cy="306951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4801D87A-C26E-4746-A246-7EBD804B9397}"/>
                </a:ext>
              </a:extLst>
            </p:cNvPr>
            <p:cNvGrpSpPr/>
            <p:nvPr/>
          </p:nvGrpSpPr>
          <p:grpSpPr>
            <a:xfrm>
              <a:off x="595057" y="1420435"/>
              <a:ext cx="3933776" cy="3069517"/>
              <a:chOff x="452183" y="1407233"/>
              <a:chExt cx="3933776" cy="3069517"/>
            </a:xfrm>
          </p:grpSpPr>
          <p:sp>
            <p:nvSpPr>
              <p:cNvPr id="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C5A4858-1949-4A02-BDEF-44F92AB4C05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2183" y="1407234"/>
                <a:ext cx="3933776" cy="38447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CCBA58AE-98A7-42CC-898B-D81DDB87C819}"/>
                  </a:ext>
                </a:extLst>
              </p:cNvPr>
              <p:cNvGrpSpPr/>
              <p:nvPr/>
            </p:nvGrpSpPr>
            <p:grpSpPr>
              <a:xfrm>
                <a:off x="3695732" y="1547196"/>
                <a:ext cx="562041" cy="104550"/>
                <a:chOff x="6022613" y="642210"/>
                <a:chExt cx="427038" cy="79437"/>
              </a:xfrm>
            </p:grpSpPr>
            <p:sp>
              <p:nvSpPr>
                <p:cNvPr id="102" name="Min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B58C4F9-BDD8-4D39-BF8C-0DF60B8DBB7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6022613" y="677951"/>
                  <a:ext cx="74613" cy="7947"/>
                </a:xfrm>
                <a:prstGeom prst="rect">
                  <a:avLst/>
                </a:prstGeom>
                <a:solidFill>
                  <a:srgbClr val="000000"/>
                </a:solidFill>
                <a:ln w="0">
                  <a:noFill/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" name="Max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E7FFD67-6687-47E1-AA60-C793F7C123C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99620" y="643793"/>
                  <a:ext cx="73025" cy="76255"/>
                </a:xfrm>
                <a:custGeom>
                  <a:avLst/>
                  <a:gdLst>
                    <a:gd name="T0" fmla="*/ 0 w 282"/>
                    <a:gd name="T1" fmla="*/ 0 h 282"/>
                    <a:gd name="T2" fmla="*/ 0 w 282"/>
                    <a:gd name="T3" fmla="*/ 282 h 282"/>
                    <a:gd name="T4" fmla="*/ 282 w 282"/>
                    <a:gd name="T5" fmla="*/ 282 h 282"/>
                    <a:gd name="T6" fmla="*/ 282 w 282"/>
                    <a:gd name="T7" fmla="*/ 0 h 282"/>
                    <a:gd name="T8" fmla="*/ 0 w 282"/>
                    <a:gd name="T9" fmla="*/ 0 h 282"/>
                    <a:gd name="T10" fmla="*/ 28 w 282"/>
                    <a:gd name="T11" fmla="*/ 28 h 282"/>
                    <a:gd name="T12" fmla="*/ 254 w 282"/>
                    <a:gd name="T13" fmla="*/ 28 h 282"/>
                    <a:gd name="T14" fmla="*/ 254 w 282"/>
                    <a:gd name="T15" fmla="*/ 254 h 282"/>
                    <a:gd name="T16" fmla="*/ 28 w 282"/>
                    <a:gd name="T17" fmla="*/ 254 h 282"/>
                    <a:gd name="T18" fmla="*/ 28 w 282"/>
                    <a:gd name="T19" fmla="*/ 28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2" h="282">
                      <a:moveTo>
                        <a:pt x="0" y="0"/>
                      </a:moveTo>
                      <a:lnTo>
                        <a:pt x="0" y="282"/>
                      </a:lnTo>
                      <a:lnTo>
                        <a:pt x="282" y="282"/>
                      </a:lnTo>
                      <a:lnTo>
                        <a:pt x="282" y="0"/>
                      </a:lnTo>
                      <a:lnTo>
                        <a:pt x="0" y="0"/>
                      </a:lnTo>
                      <a:close/>
                      <a:moveTo>
                        <a:pt x="28" y="28"/>
                      </a:moveTo>
                      <a:lnTo>
                        <a:pt x="254" y="28"/>
                      </a:lnTo>
                      <a:lnTo>
                        <a:pt x="254" y="254"/>
                      </a:lnTo>
                      <a:lnTo>
                        <a:pt x="28" y="254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" name="Clos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393AE624-08E8-43F9-817B-7E2DA34A4C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75038" y="642210"/>
                  <a:ext cx="74613" cy="79437"/>
                </a:xfrm>
                <a:custGeom>
                  <a:avLst/>
                  <a:gdLst>
                    <a:gd name="T0" fmla="*/ 3 w 47"/>
                    <a:gd name="T1" fmla="*/ 0 h 50"/>
                    <a:gd name="T2" fmla="*/ 0 w 47"/>
                    <a:gd name="T3" fmla="*/ 3 h 50"/>
                    <a:gd name="T4" fmla="*/ 20 w 47"/>
                    <a:gd name="T5" fmla="*/ 25 h 50"/>
                    <a:gd name="T6" fmla="*/ 0 w 47"/>
                    <a:gd name="T7" fmla="*/ 46 h 50"/>
                    <a:gd name="T8" fmla="*/ 3 w 47"/>
                    <a:gd name="T9" fmla="*/ 50 h 50"/>
                    <a:gd name="T10" fmla="*/ 23 w 47"/>
                    <a:gd name="T11" fmla="*/ 28 h 50"/>
                    <a:gd name="T12" fmla="*/ 44 w 47"/>
                    <a:gd name="T13" fmla="*/ 49 h 50"/>
                    <a:gd name="T14" fmla="*/ 47 w 47"/>
                    <a:gd name="T15" fmla="*/ 46 h 50"/>
                    <a:gd name="T16" fmla="*/ 27 w 47"/>
                    <a:gd name="T17" fmla="*/ 25 h 50"/>
                    <a:gd name="T18" fmla="*/ 47 w 47"/>
                    <a:gd name="T19" fmla="*/ 3 h 50"/>
                    <a:gd name="T20" fmla="*/ 44 w 47"/>
                    <a:gd name="T21" fmla="*/ 0 h 50"/>
                    <a:gd name="T22" fmla="*/ 24 w 47"/>
                    <a:gd name="T23" fmla="*/ 21 h 50"/>
                    <a:gd name="T24" fmla="*/ 3 w 47"/>
                    <a:gd name="T2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50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20" y="25"/>
                      </a:lnTo>
                      <a:lnTo>
                        <a:pt x="0" y="46"/>
                      </a:lnTo>
                      <a:lnTo>
                        <a:pt x="3" y="50"/>
                      </a:lnTo>
                      <a:lnTo>
                        <a:pt x="23" y="28"/>
                      </a:lnTo>
                      <a:lnTo>
                        <a:pt x="44" y="49"/>
                      </a:lnTo>
                      <a:lnTo>
                        <a:pt x="47" y="46"/>
                      </a:lnTo>
                      <a:lnTo>
                        <a:pt x="27" y="25"/>
                      </a:lnTo>
                      <a:lnTo>
                        <a:pt x="47" y="3"/>
                      </a:lnTo>
                      <a:lnTo>
                        <a:pt x="44" y="0"/>
                      </a:lnTo>
                      <a:lnTo>
                        <a:pt x="24" y="2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72" name="그래픽 71" descr="사용자">
                <a:extLst>
                  <a:ext uri="{FF2B5EF4-FFF2-40B4-BE49-F238E27FC236}">
                    <a16:creationId xmlns:a16="http://schemas.microsoft.com/office/drawing/2014/main" id="{C2204302-CD0A-4DD7-B716-9AFEC92480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99327" y="147806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3C27FEBD-55AB-45E0-8354-CFEAC8DE7E56}"/>
                  </a:ext>
                </a:extLst>
              </p:cNvPr>
              <p:cNvSpPr/>
              <p:nvPr/>
            </p:nvSpPr>
            <p:spPr>
              <a:xfrm>
                <a:off x="3372930" y="1608488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1C735FB-FC33-49BB-A6F1-F16791A3416E}"/>
                  </a:ext>
                </a:extLst>
              </p:cNvPr>
              <p:cNvGrpSpPr/>
              <p:nvPr/>
            </p:nvGrpSpPr>
            <p:grpSpPr>
              <a:xfrm>
                <a:off x="553627" y="1463947"/>
                <a:ext cx="1648505" cy="271049"/>
                <a:chOff x="229668" y="651840"/>
                <a:chExt cx="1648505" cy="271049"/>
              </a:xfrm>
            </p:grpSpPr>
            <p:sp>
              <p:nvSpPr>
                <p:cNvPr id="97" name="사각형: 둥근 모서리 96">
                  <a:extLst>
                    <a:ext uri="{FF2B5EF4-FFF2-40B4-BE49-F238E27FC236}">
                      <a16:creationId xmlns:a16="http://schemas.microsoft.com/office/drawing/2014/main" id="{2E701C2B-6A36-46C8-82FF-B7086EE75C4B}"/>
                    </a:ext>
                  </a:extLst>
                </p:cNvPr>
                <p:cNvSpPr/>
                <p:nvPr/>
              </p:nvSpPr>
              <p:spPr>
                <a:xfrm>
                  <a:off x="427905" y="651840"/>
                  <a:ext cx="1450268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UCAP Messenger</a:t>
                  </a:r>
                </a:p>
              </p:txBody>
            </p:sp>
            <p:grpSp>
              <p:nvGrpSpPr>
                <p:cNvPr id="98" name="Image">
                  <a:extLst>
                    <a:ext uri="{FF2B5EF4-FFF2-40B4-BE49-F238E27FC236}">
                      <a16:creationId xmlns:a16="http://schemas.microsoft.com/office/drawing/2014/main" id="{F5894916-ADEA-4110-81EF-1F42A517ECF3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99" name="Border">
                    <a:extLst>
                      <a:ext uri="{FF2B5EF4-FFF2-40B4-BE49-F238E27FC236}">
                        <a16:creationId xmlns:a16="http://schemas.microsoft.com/office/drawing/2014/main" id="{3602F888-02FD-4047-BEC5-E7C5157F0D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100" name="Line">
                    <a:extLst>
                      <a:ext uri="{FF2B5EF4-FFF2-40B4-BE49-F238E27FC236}">
                        <a16:creationId xmlns:a16="http://schemas.microsoft.com/office/drawing/2014/main" id="{4F3FE4E4-D02F-4E54-9946-087E13EFC7A4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Line">
                    <a:extLst>
                      <a:ext uri="{FF2B5EF4-FFF2-40B4-BE49-F238E27FC236}">
                        <a16:creationId xmlns:a16="http://schemas.microsoft.com/office/drawing/2014/main" id="{4173E7C3-AB64-478E-AE85-C6A2B447907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8167124C-925D-42C8-8648-7665BBDAC708}"/>
                  </a:ext>
                </a:extLst>
              </p:cNvPr>
              <p:cNvGrpSpPr/>
              <p:nvPr/>
            </p:nvGrpSpPr>
            <p:grpSpPr>
              <a:xfrm>
                <a:off x="525563" y="1897131"/>
                <a:ext cx="309754" cy="2436818"/>
                <a:chOff x="263876" y="1192918"/>
                <a:chExt cx="309754" cy="2436818"/>
              </a:xfrm>
              <a:solidFill>
                <a:schemeClr val="bg1">
                  <a:lumMod val="50000"/>
                </a:schemeClr>
              </a:solidFill>
            </p:grpSpPr>
            <p:pic>
              <p:nvPicPr>
                <p:cNvPr id="91" name="그래픽 90" descr="웹 캠">
                  <a:extLst>
                    <a:ext uri="{FF2B5EF4-FFF2-40B4-BE49-F238E27FC236}">
                      <a16:creationId xmlns:a16="http://schemas.microsoft.com/office/drawing/2014/main" id="{177DB691-47BF-43C8-A900-1C2B483C5A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3876" y="2469157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92" name="그래픽 91" descr="채팅">
                  <a:extLst>
                    <a:ext uri="{FF2B5EF4-FFF2-40B4-BE49-F238E27FC236}">
                      <a16:creationId xmlns:a16="http://schemas.microsoft.com/office/drawing/2014/main" id="{CFEADEF2-F913-43E6-B873-EADBD38BD4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618331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3" name="그래픽 92" descr="보내기">
                  <a:extLst>
                    <a:ext uri="{FF2B5EF4-FFF2-40B4-BE49-F238E27FC236}">
                      <a16:creationId xmlns:a16="http://schemas.microsoft.com/office/drawing/2014/main" id="{6D1006E7-EC39-4D60-B643-3B6221EF3D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905432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4" name="그래픽 93" descr="사용자">
                  <a:extLst>
                    <a:ext uri="{FF2B5EF4-FFF2-40B4-BE49-F238E27FC236}">
                      <a16:creationId xmlns:a16="http://schemas.microsoft.com/office/drawing/2014/main" id="{97C60FDC-F997-4FBF-AA1B-8DEC3B716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192918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5" name="그래픽 94" descr="계층 구조형">
                  <a:extLst>
                    <a:ext uri="{FF2B5EF4-FFF2-40B4-BE49-F238E27FC236}">
                      <a16:creationId xmlns:a16="http://schemas.microsoft.com/office/drawing/2014/main" id="{5607EA52-724C-499E-A672-17ABB2F738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043744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6" name="그래픽 95" descr="스피커 폰">
                  <a:extLst>
                    <a:ext uri="{FF2B5EF4-FFF2-40B4-BE49-F238E27FC236}">
                      <a16:creationId xmlns:a16="http://schemas.microsoft.com/office/drawing/2014/main" id="{58F32E29-EB54-461D-82DE-6B37A4E67E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3330844"/>
                  <a:ext cx="298892" cy="298892"/>
                </a:xfrm>
                <a:prstGeom prst="rect">
                  <a:avLst/>
                </a:prstGeom>
              </p:spPr>
            </p:pic>
          </p:grpSp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2B371152-589F-4831-9623-6B8A81379C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26872" y="2340964"/>
                <a:ext cx="298892" cy="298892"/>
              </a:xfrm>
              <a:prstGeom prst="rect">
                <a:avLst/>
              </a:prstGeom>
            </p:spPr>
          </p:pic>
          <p:sp>
            <p:nvSpPr>
              <p:cNvPr id="90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7401ADE-B2EE-442C-A2F3-83E5684D33C8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52185" y="1407233"/>
                <a:ext cx="3930890" cy="3069517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68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           </a:t>
                </a: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0B1C647-9007-4F7C-9B2F-6D0FCB6DA8C9}"/>
                </a:ext>
              </a:extLst>
            </p:cNvPr>
            <p:cNvSpPr/>
            <p:nvPr/>
          </p:nvSpPr>
          <p:spPr>
            <a:xfrm>
              <a:off x="628650" y="1866900"/>
              <a:ext cx="438150" cy="2590800"/>
            </a:xfrm>
            <a:prstGeom prst="rect">
              <a:avLst/>
            </a:prstGeom>
            <a:solidFill>
              <a:srgbClr val="FFFFFF">
                <a:alpha val="8392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9410ADD-B5F9-49F4-801A-0F92996B7851}"/>
              </a:ext>
            </a:extLst>
          </p:cNvPr>
          <p:cNvSpPr/>
          <p:nvPr/>
        </p:nvSpPr>
        <p:spPr>
          <a:xfrm>
            <a:off x="1136694" y="2101701"/>
            <a:ext cx="3997357" cy="37480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8A796DA5-C67D-43EB-9C3E-96597FB6763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331449" y="23353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1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58515FE-A9B6-4D1E-9634-1B142DED598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b="1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테넌트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 또는 메신저 </a:t>
              </a: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BI</a:t>
              </a:r>
            </a:p>
          </p:txBody>
        </p:sp>
        <p:sp>
          <p:nvSpPr>
            <p:cNvPr id="111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89EFF856-F771-4E6E-9163-105B8149122D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2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7539329B-8546-4500-8914-DD84377BE8D4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7" name="그림 116">
            <a:extLst>
              <a:ext uri="{FF2B5EF4-FFF2-40B4-BE49-F238E27FC236}">
                <a16:creationId xmlns:a16="http://schemas.microsoft.com/office/drawing/2014/main" id="{32526AA5-3D83-4DB2-BFD7-0BD322B85D49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069436" y="2533346"/>
            <a:ext cx="2064616" cy="2904538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5369EE0-6019-42F9-BCB5-E9CB3BB21F89}"/>
              </a:ext>
            </a:extLst>
          </p:cNvPr>
          <p:cNvGrpSpPr/>
          <p:nvPr/>
        </p:nvGrpSpPr>
        <p:grpSpPr>
          <a:xfrm>
            <a:off x="5377169" y="2533346"/>
            <a:ext cx="1224000" cy="921590"/>
            <a:chOff x="260929" y="1436435"/>
            <a:chExt cx="1224000" cy="921590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E72C4A53-4863-4E52-BEC2-09BC0D6B184D}"/>
                </a:ext>
              </a:extLst>
            </p:cNvPr>
            <p:cNvSpPr/>
            <p:nvPr/>
          </p:nvSpPr>
          <p:spPr>
            <a:xfrm>
              <a:off x="26092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Default</a:t>
              </a: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EF1295B8-EBEF-495E-9582-FF210C682446}"/>
                </a:ext>
              </a:extLst>
            </p:cNvPr>
            <p:cNvGrpSpPr/>
            <p:nvPr/>
          </p:nvGrpSpPr>
          <p:grpSpPr>
            <a:xfrm>
              <a:off x="628002" y="1868171"/>
              <a:ext cx="489854" cy="489854"/>
              <a:chOff x="1752669" y="2669018"/>
              <a:chExt cx="489854" cy="489854"/>
            </a:xfrm>
          </p:grpSpPr>
          <p:sp>
            <p:nvSpPr>
              <p:cNvPr id="124" name="Oval">
                <a:extLst>
                  <a:ext uri="{FF2B5EF4-FFF2-40B4-BE49-F238E27FC236}">
                    <a16:creationId xmlns:a16="http://schemas.microsoft.com/office/drawing/2014/main" id="{8C2F2955-4881-4D6D-9F20-C3E418DF4210}"/>
                  </a:ext>
                </a:extLst>
              </p:cNvPr>
              <p:cNvSpPr/>
              <p:nvPr/>
            </p:nvSpPr>
            <p:spPr>
              <a:xfrm>
                <a:off x="1752669" y="2669018"/>
                <a:ext cx="489854" cy="489854"/>
              </a:xfrm>
              <a:prstGeom prst="ellipse">
                <a:avLst/>
              </a:prstGeom>
              <a:solidFill>
                <a:srgbClr val="FFFFFF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25" name="그래픽 124" descr="사용자">
                <a:extLst>
                  <a:ext uri="{FF2B5EF4-FFF2-40B4-BE49-F238E27FC236}">
                    <a16:creationId xmlns:a16="http://schemas.microsoft.com/office/drawing/2014/main" id="{1F6DC169-F6B3-42E0-BB96-5F386BE429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871596" y="278794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0C7201BA-EF8E-494F-BFCC-775CEADDEF1B}"/>
                </a:ext>
              </a:extLst>
            </p:cNvPr>
            <p:cNvGrpSpPr/>
            <p:nvPr/>
          </p:nvGrpSpPr>
          <p:grpSpPr>
            <a:xfrm>
              <a:off x="747435" y="1980026"/>
              <a:ext cx="252000" cy="252000"/>
              <a:chOff x="6341231" y="642332"/>
              <a:chExt cx="252000" cy="252000"/>
            </a:xfrm>
          </p:grpSpPr>
          <p:pic>
            <p:nvPicPr>
              <p:cNvPr id="122" name="그래픽 121" descr="사용자">
                <a:extLst>
                  <a:ext uri="{FF2B5EF4-FFF2-40B4-BE49-F238E27FC236}">
                    <a16:creationId xmlns:a16="http://schemas.microsoft.com/office/drawing/2014/main" id="{81484BC6-A31A-4884-A6DF-958D0692D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BE380D54-35D0-48CB-88F7-7B1F44C7B339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78CDA5D-875F-430D-9790-6EEFFE816E03}"/>
              </a:ext>
            </a:extLst>
          </p:cNvPr>
          <p:cNvGrpSpPr/>
          <p:nvPr/>
        </p:nvGrpSpPr>
        <p:grpSpPr>
          <a:xfrm>
            <a:off x="6579497" y="2533346"/>
            <a:ext cx="1222591" cy="921590"/>
            <a:chOff x="1540423" y="1436435"/>
            <a:chExt cx="1222591" cy="921590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A537FC02-C80D-486E-9502-48A149F45457}"/>
                </a:ext>
              </a:extLst>
            </p:cNvPr>
            <p:cNvSpPr/>
            <p:nvPr/>
          </p:nvSpPr>
          <p:spPr>
            <a:xfrm>
              <a:off x="1540423" y="1436435"/>
              <a:ext cx="1222591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3507633-35D3-4C53-BB3E-F20414E7BACA}"/>
                </a:ext>
              </a:extLst>
            </p:cNvPr>
            <p:cNvGrpSpPr/>
            <p:nvPr/>
          </p:nvGrpSpPr>
          <p:grpSpPr>
            <a:xfrm>
              <a:off x="1906791" y="1868171"/>
              <a:ext cx="489854" cy="489854"/>
              <a:chOff x="3031458" y="2706121"/>
              <a:chExt cx="489854" cy="489854"/>
            </a:xfrm>
          </p:grpSpPr>
          <p:sp>
            <p:nvSpPr>
              <p:cNvPr id="132" name="Oval">
                <a:extLst>
                  <a:ext uri="{FF2B5EF4-FFF2-40B4-BE49-F238E27FC236}">
                    <a16:creationId xmlns:a16="http://schemas.microsoft.com/office/drawing/2014/main" id="{E6752C21-5EC4-40F3-A163-9134317F3FD4}"/>
                  </a:ext>
                </a:extLst>
              </p:cNvPr>
              <p:cNvSpPr/>
              <p:nvPr/>
            </p:nvSpPr>
            <p:spPr>
              <a:xfrm>
                <a:off x="3031458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9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33" name="그래픽 132" descr="사용자">
                <a:extLst>
                  <a:ext uri="{FF2B5EF4-FFF2-40B4-BE49-F238E27FC236}">
                    <a16:creationId xmlns:a16="http://schemas.microsoft.com/office/drawing/2014/main" id="{F7E3C2DB-43A0-4EF0-949D-E97EA5E1B9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50385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C37BC26-19E5-4D08-A8E1-AF2662F0F184}"/>
                </a:ext>
              </a:extLst>
            </p:cNvPr>
            <p:cNvGrpSpPr/>
            <p:nvPr/>
          </p:nvGrpSpPr>
          <p:grpSpPr>
            <a:xfrm>
              <a:off x="2024033" y="1980026"/>
              <a:ext cx="252000" cy="252000"/>
              <a:chOff x="6341231" y="642332"/>
              <a:chExt cx="252000" cy="252000"/>
            </a:xfrm>
          </p:grpSpPr>
          <p:pic>
            <p:nvPicPr>
              <p:cNvPr id="130" name="그래픽 129" descr="사용자">
                <a:extLst>
                  <a:ext uri="{FF2B5EF4-FFF2-40B4-BE49-F238E27FC236}">
                    <a16:creationId xmlns:a16="http://schemas.microsoft.com/office/drawing/2014/main" id="{2DC57F5B-1683-43AF-BBFD-3AB2F00D96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1" name="타원 130">
                <a:extLst>
                  <a:ext uri="{FF2B5EF4-FFF2-40B4-BE49-F238E27FC236}">
                    <a16:creationId xmlns:a16="http://schemas.microsoft.com/office/drawing/2014/main" id="{47AEE28D-ACC4-4769-A80C-0B19F7C2C66F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80124544-E12B-4AEA-8F9C-9F3A30954E34}"/>
              </a:ext>
            </a:extLst>
          </p:cNvPr>
          <p:cNvGrpSpPr/>
          <p:nvPr/>
        </p:nvGrpSpPr>
        <p:grpSpPr>
          <a:xfrm>
            <a:off x="7780416" y="2533346"/>
            <a:ext cx="1224000" cy="921590"/>
            <a:chOff x="2818507" y="1436435"/>
            <a:chExt cx="1224000" cy="921590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1CD5B460-55CA-4423-BB63-160D4A1710D9}"/>
                </a:ext>
              </a:extLst>
            </p:cNvPr>
            <p:cNvSpPr/>
            <p:nvPr/>
          </p:nvSpPr>
          <p:spPr>
            <a:xfrm>
              <a:off x="2818507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Open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BCD1EC03-B15E-44BB-A8EE-C18A83975E53}"/>
                </a:ext>
              </a:extLst>
            </p:cNvPr>
            <p:cNvGrpSpPr/>
            <p:nvPr/>
          </p:nvGrpSpPr>
          <p:grpSpPr>
            <a:xfrm>
              <a:off x="3185580" y="1868171"/>
              <a:ext cx="489854" cy="489854"/>
              <a:chOff x="4310247" y="2706121"/>
              <a:chExt cx="489854" cy="489854"/>
            </a:xfrm>
          </p:grpSpPr>
          <p:sp>
            <p:nvSpPr>
              <p:cNvPr id="140" name="Oval">
                <a:extLst>
                  <a:ext uri="{FF2B5EF4-FFF2-40B4-BE49-F238E27FC236}">
                    <a16:creationId xmlns:a16="http://schemas.microsoft.com/office/drawing/2014/main" id="{5DDBCBB0-41AD-4F8A-B01B-E8CC52E2B173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41" name="그래픽 140" descr="사용자">
                <a:extLst>
                  <a:ext uri="{FF2B5EF4-FFF2-40B4-BE49-F238E27FC236}">
                    <a16:creationId xmlns:a16="http://schemas.microsoft.com/office/drawing/2014/main" id="{04F0C55F-3E0C-4DEF-8B54-A27310A4E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3B39EF51-38E2-40D0-A318-0079E6BC31FA}"/>
                </a:ext>
              </a:extLst>
            </p:cNvPr>
            <p:cNvGrpSpPr/>
            <p:nvPr/>
          </p:nvGrpSpPr>
          <p:grpSpPr>
            <a:xfrm>
              <a:off x="3304507" y="1987098"/>
              <a:ext cx="252000" cy="252000"/>
              <a:chOff x="6341231" y="642332"/>
              <a:chExt cx="252000" cy="252000"/>
            </a:xfrm>
          </p:grpSpPr>
          <p:pic>
            <p:nvPicPr>
              <p:cNvPr id="138" name="그래픽 137" descr="사용자">
                <a:extLst>
                  <a:ext uri="{FF2B5EF4-FFF2-40B4-BE49-F238E27FC236}">
                    <a16:creationId xmlns:a16="http://schemas.microsoft.com/office/drawing/2014/main" id="{59F46410-56AD-476D-A2E0-6BCA30E77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9" name="타원 138">
                <a:extLst>
                  <a:ext uri="{FF2B5EF4-FFF2-40B4-BE49-F238E27FC236}">
                    <a16:creationId xmlns:a16="http://schemas.microsoft.com/office/drawing/2014/main" id="{22B32370-A99F-430F-8635-4141464927B1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96345765-52A1-4B1E-A557-25FC5E3F6DE0}"/>
              </a:ext>
            </a:extLst>
          </p:cNvPr>
          <p:cNvSpPr/>
          <p:nvPr/>
        </p:nvSpPr>
        <p:spPr>
          <a:xfrm>
            <a:off x="5557848" y="218456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sp>
        <p:nvSpPr>
          <p:cNvPr id="143" name="Tooltip">
            <a:extLst>
              <a:ext uri="{FF2B5EF4-FFF2-40B4-BE49-F238E27FC236}">
                <a16:creationId xmlns:a16="http://schemas.microsoft.com/office/drawing/2014/main" id="{5A9E7E9C-32AA-4C78-A5E3-1A1BAE64809A}"/>
              </a:ext>
            </a:extLst>
          </p:cNvPr>
          <p:cNvSpPr>
            <a:spLocks/>
          </p:cNvSpPr>
          <p:nvPr/>
        </p:nvSpPr>
        <p:spPr bwMode="auto">
          <a:xfrm>
            <a:off x="6893257" y="3462147"/>
            <a:ext cx="5917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700" b="1" kern="0" dirty="0">
                <a:solidFill>
                  <a:prstClr val="white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lang="en-US" altLang="ko-KR" sz="700" b="1" kern="0" dirty="0">
              <a:solidFill>
                <a:prstClr val="white"/>
              </a:solidFill>
              <a:cs typeface="Segoe UI" panose="020B0502040204020203" pitchFamily="34" charset="0"/>
            </a:endParaRPr>
          </a:p>
        </p:txBody>
      </p:sp>
      <p:grpSp>
        <p:nvGrpSpPr>
          <p:cNvPr id="14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5AA7C96A-0D27-4233-80FF-02A515D0BE8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445349" y="366888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4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CDE5E1E4-A192-4745-968C-C3705C58E57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마우스 </a:t>
              </a: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오버시</a:t>
              </a:r>
              <a:endParaRPr kumimoji="1" lang="en-US" altLang="ko-KR" sz="900" dirty="0">
                <a:solidFill>
                  <a:srgbClr val="464646"/>
                </a:solidFill>
                <a:latin typeface="맑은 고딕 (본문)"/>
                <a:cs typeface="Arial"/>
              </a:endParaRPr>
            </a:p>
            <a:p>
              <a:pPr lvl="0" algn="ctr">
                <a:defRPr/>
              </a:pP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버튼명</a:t>
              </a: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 노출</a:t>
              </a:r>
            </a:p>
          </p:txBody>
        </p:sp>
        <p:sp>
          <p:nvSpPr>
            <p:cNvPr id="146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1AC28A3-2419-49F8-B35E-221CC32B7750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47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4D50899-6FF9-407D-9A00-87CE8D8C447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BC720B-A3BD-4EC6-AEBD-D85FF23D80F8}"/>
              </a:ext>
            </a:extLst>
          </p:cNvPr>
          <p:cNvGrpSpPr/>
          <p:nvPr/>
        </p:nvGrpSpPr>
        <p:grpSpPr>
          <a:xfrm>
            <a:off x="3289752" y="1571494"/>
            <a:ext cx="1436488" cy="628738"/>
            <a:chOff x="3728005" y="838159"/>
            <a:chExt cx="1436488" cy="628738"/>
          </a:xfrm>
        </p:grpSpPr>
        <p:grpSp>
          <p:nvGrpSpPr>
            <p:cNvPr id="11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590D2333-E393-40A5-BB8C-4CE74387A7A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14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D1B39655-9011-44B9-9ACF-0F3C5A17961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15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711502D2-2552-4186-BD5E-B39C20CC3BE0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16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C9A1465A-3A89-40D5-A1BE-E93F6E4F90E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3329771-3EF6-49BE-AC6C-195C172532C0}"/>
                </a:ext>
              </a:extLst>
            </p:cNvPr>
            <p:cNvSpPr/>
            <p:nvPr/>
          </p:nvSpPr>
          <p:spPr>
            <a:xfrm>
              <a:off x="4045338" y="980555"/>
              <a:ext cx="80182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프로필 버튼</a:t>
              </a: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2C03CFF-3EAF-4D94-AD24-4AA0DD91EEB3}"/>
              </a:ext>
            </a:extLst>
          </p:cNvPr>
          <p:cNvGrpSpPr/>
          <p:nvPr/>
        </p:nvGrpSpPr>
        <p:grpSpPr>
          <a:xfrm>
            <a:off x="613205" y="1466422"/>
            <a:ext cx="1436488" cy="628738"/>
            <a:chOff x="3728005" y="838159"/>
            <a:chExt cx="1436488" cy="628738"/>
          </a:xfrm>
        </p:grpSpPr>
        <p:grpSp>
          <p:nvGrpSpPr>
            <p:cNvPr id="14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21725434-D036-4F95-9421-3F79085C711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51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14788C5D-7C46-4DE6-8084-0A65C9C02B2F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52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934DBD38-B5BD-48B5-908E-D59594E59D86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53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5A00AA06-7E0C-42E5-ABD4-0011A22A73C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801F236-2767-4901-95CD-A0ABA2223F0A}"/>
                </a:ext>
              </a:extLst>
            </p:cNvPr>
            <p:cNvSpPr/>
            <p:nvPr/>
          </p:nvSpPr>
          <p:spPr>
            <a:xfrm>
              <a:off x="4045339" y="980555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메신저 헤더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59325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GNB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구성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 시 메뉴명도 함께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선택된 메뉴의 버튼은 브랜드 컬러와 유사한 톤으로 설정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04809C6-2A47-4B97-894E-539A3D07863F}"/>
              </a:ext>
            </a:extLst>
          </p:cNvPr>
          <p:cNvGrpSpPr/>
          <p:nvPr/>
        </p:nvGrpSpPr>
        <p:grpSpPr>
          <a:xfrm>
            <a:off x="595057" y="1765492"/>
            <a:ext cx="3933776" cy="3069517"/>
            <a:chOff x="452183" y="1407233"/>
            <a:chExt cx="3933776" cy="3069517"/>
          </a:xfrm>
        </p:grpSpPr>
        <p:sp>
          <p:nvSpPr>
            <p:cNvPr id="71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71C677B-4770-4709-B3B8-BCEA91AB60E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452183" y="1407234"/>
              <a:ext cx="3933776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94E25F95-66DD-47DB-B6C8-FDB9CA00571E}"/>
                </a:ext>
              </a:extLst>
            </p:cNvPr>
            <p:cNvGrpSpPr/>
            <p:nvPr/>
          </p:nvGrpSpPr>
          <p:grpSpPr>
            <a:xfrm>
              <a:off x="3695732" y="1547196"/>
              <a:ext cx="562041" cy="104550"/>
              <a:chOff x="6022613" y="642210"/>
              <a:chExt cx="427038" cy="79437"/>
            </a:xfrm>
          </p:grpSpPr>
          <p:sp>
            <p:nvSpPr>
              <p:cNvPr id="807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A1E7EA6-2082-47DB-8C3C-EF743DD2D2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8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E9962743-FE60-406E-AD73-753B99EE4D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9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4138CB50-E655-46B7-A103-C9774564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17" name="그래픽 716" descr="사용자">
              <a:extLst>
                <a:ext uri="{FF2B5EF4-FFF2-40B4-BE49-F238E27FC236}">
                  <a16:creationId xmlns:a16="http://schemas.microsoft.com/office/drawing/2014/main" id="{D2E1C33B-018C-4FA8-B8F3-587BB3B6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199327" y="1478067"/>
              <a:ext cx="252000" cy="252000"/>
            </a:xfrm>
            <a:prstGeom prst="rect">
              <a:avLst/>
            </a:prstGeom>
          </p:spPr>
        </p:pic>
        <p:sp>
          <p:nvSpPr>
            <p:cNvPr id="718" name="타원 717">
              <a:extLst>
                <a:ext uri="{FF2B5EF4-FFF2-40B4-BE49-F238E27FC236}">
                  <a16:creationId xmlns:a16="http://schemas.microsoft.com/office/drawing/2014/main" id="{643CAB08-9721-4261-B686-E92A2A5E7F09}"/>
                </a:ext>
              </a:extLst>
            </p:cNvPr>
            <p:cNvSpPr/>
            <p:nvPr/>
          </p:nvSpPr>
          <p:spPr>
            <a:xfrm>
              <a:off x="3372930" y="1608488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A5B6FD52-CAA6-48AD-B34B-5FD1718C41D6}"/>
                </a:ext>
              </a:extLst>
            </p:cNvPr>
            <p:cNvGrpSpPr/>
            <p:nvPr/>
          </p:nvGrpSpPr>
          <p:grpSpPr>
            <a:xfrm>
              <a:off x="553627" y="1463947"/>
              <a:ext cx="1648505" cy="271049"/>
              <a:chOff x="229668" y="651840"/>
              <a:chExt cx="1648505" cy="271049"/>
            </a:xfrm>
          </p:grpSpPr>
          <p:sp>
            <p:nvSpPr>
              <p:cNvPr id="802" name="사각형: 둥근 모서리 801">
                <a:extLst>
                  <a:ext uri="{FF2B5EF4-FFF2-40B4-BE49-F238E27FC236}">
                    <a16:creationId xmlns:a16="http://schemas.microsoft.com/office/drawing/2014/main" id="{7D38B5A6-24A5-4078-800F-B9CA8E67D6EF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803" name="Image">
                <a:extLst>
                  <a:ext uri="{FF2B5EF4-FFF2-40B4-BE49-F238E27FC236}">
                    <a16:creationId xmlns:a16="http://schemas.microsoft.com/office/drawing/2014/main" id="{FE9B03EB-CCD1-45CE-992F-329F17525E2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804" name="Border">
                  <a:extLst>
                    <a:ext uri="{FF2B5EF4-FFF2-40B4-BE49-F238E27FC236}">
                      <a16:creationId xmlns:a16="http://schemas.microsoft.com/office/drawing/2014/main" id="{B1E72912-D7F1-46AF-BB47-A8B1789A6E7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805" name="Line">
                  <a:extLst>
                    <a:ext uri="{FF2B5EF4-FFF2-40B4-BE49-F238E27FC236}">
                      <a16:creationId xmlns:a16="http://schemas.microsoft.com/office/drawing/2014/main" id="{BA0C3490-E3D5-497C-974C-F67C3202297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6" name="Line">
                  <a:extLst>
                    <a:ext uri="{FF2B5EF4-FFF2-40B4-BE49-F238E27FC236}">
                      <a16:creationId xmlns:a16="http://schemas.microsoft.com/office/drawing/2014/main" id="{4A73E359-5862-4136-8D70-EE8CADE38F07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EB009723-30AF-4C04-AB84-0A1D6E30E71C}"/>
                </a:ext>
              </a:extLst>
            </p:cNvPr>
            <p:cNvGrpSpPr/>
            <p:nvPr/>
          </p:nvGrpSpPr>
          <p:grpSpPr>
            <a:xfrm>
              <a:off x="525563" y="1897131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796" name="그래픽 795" descr="웹 캠">
                <a:extLst>
                  <a:ext uri="{FF2B5EF4-FFF2-40B4-BE49-F238E27FC236}">
                    <a16:creationId xmlns:a16="http://schemas.microsoft.com/office/drawing/2014/main" id="{E8C1CD11-583C-4EA7-AB21-46195F6B59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797" name="그래픽 796" descr="채팅">
                <a:extLst>
                  <a:ext uri="{FF2B5EF4-FFF2-40B4-BE49-F238E27FC236}">
                    <a16:creationId xmlns:a16="http://schemas.microsoft.com/office/drawing/2014/main" id="{913D35BC-EC09-405E-8669-79ABB35985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8" name="그래픽 797" descr="보내기">
                <a:extLst>
                  <a:ext uri="{FF2B5EF4-FFF2-40B4-BE49-F238E27FC236}">
                    <a16:creationId xmlns:a16="http://schemas.microsoft.com/office/drawing/2014/main" id="{E804832B-7549-4C28-9AA1-62FA7AC591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9" name="그래픽 798" descr="사용자">
                <a:extLst>
                  <a:ext uri="{FF2B5EF4-FFF2-40B4-BE49-F238E27FC236}">
                    <a16:creationId xmlns:a16="http://schemas.microsoft.com/office/drawing/2014/main" id="{1F5DE698-C7F6-420A-9687-E1C3AF435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0" name="그래픽 799" descr="계층 구조형">
                <a:extLst>
                  <a:ext uri="{FF2B5EF4-FFF2-40B4-BE49-F238E27FC236}">
                    <a16:creationId xmlns:a16="http://schemas.microsoft.com/office/drawing/2014/main" id="{B9CE4591-0291-4313-9CD3-A159E6C829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1" name="그래픽 800" descr="스피커 폰">
                <a:extLst>
                  <a:ext uri="{FF2B5EF4-FFF2-40B4-BE49-F238E27FC236}">
                    <a16:creationId xmlns:a16="http://schemas.microsoft.com/office/drawing/2014/main" id="{F6B9E6C3-D41D-4867-819C-FD7AF1B59E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0A9980E0-0AB4-4B5D-9F6E-FC602B023767}"/>
                </a:ext>
              </a:extLst>
            </p:cNvPr>
            <p:cNvSpPr/>
            <p:nvPr/>
          </p:nvSpPr>
          <p:spPr>
            <a:xfrm>
              <a:off x="491319" y="2304410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24" name="그래픽 723" descr="채팅">
              <a:extLst>
                <a:ext uri="{FF2B5EF4-FFF2-40B4-BE49-F238E27FC236}">
                  <a16:creationId xmlns:a16="http://schemas.microsoft.com/office/drawing/2014/main" id="{1C2ECF65-639F-4D92-AAFD-C2DCCE17F6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26872" y="2340964"/>
              <a:ext cx="298892" cy="298892"/>
            </a:xfrm>
            <a:prstGeom prst="rect">
              <a:avLst/>
            </a:prstGeom>
          </p:spPr>
        </p:pic>
        <p:sp>
          <p:nvSpPr>
            <p:cNvPr id="8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159993C-0BA1-47A1-ADEE-9D93BE053BD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452185" y="1407233"/>
              <a:ext cx="3930890" cy="3069517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           </a:t>
              </a:r>
            </a:p>
          </p:txBody>
        </p: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8ECD2795-0106-4C8A-98F9-BD23A27D7121}"/>
              </a:ext>
            </a:extLst>
          </p:cNvPr>
          <p:cNvSpPr/>
          <p:nvPr/>
        </p:nvSpPr>
        <p:spPr>
          <a:xfrm>
            <a:off x="590479" y="2147290"/>
            <a:ext cx="415714" cy="268771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12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C63C5B39-875F-4349-BC32-B17356D440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80092" y="48531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91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B203D0-31AA-45BC-95F6-706A9BB2922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GNB 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메뉴</a:t>
              </a:r>
            </a:p>
          </p:txBody>
        </p:sp>
        <p:sp>
          <p:nvSpPr>
            <p:cNvPr id="914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03C0AACD-3141-4AD1-A7E7-33C4E4114B91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915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E7EAB35A-BBD9-4C88-A5E5-07386840809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" name="직사각형 915">
            <a:extLst>
              <a:ext uri="{FF2B5EF4-FFF2-40B4-BE49-F238E27FC236}">
                <a16:creationId xmlns:a16="http://schemas.microsoft.com/office/drawing/2014/main" id="{025629CC-33BA-4FE4-9A39-47B2D0E18AD4}"/>
              </a:ext>
            </a:extLst>
          </p:cNvPr>
          <p:cNvSpPr/>
          <p:nvPr/>
        </p:nvSpPr>
        <p:spPr>
          <a:xfrm>
            <a:off x="5308641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</a:t>
            </a:r>
          </a:p>
        </p:txBody>
      </p:sp>
      <p:sp>
        <p:nvSpPr>
          <p:cNvPr id="917" name="직사각형 916">
            <a:extLst>
              <a:ext uri="{FF2B5EF4-FFF2-40B4-BE49-F238E27FC236}">
                <a16:creationId xmlns:a16="http://schemas.microsoft.com/office/drawing/2014/main" id="{A71583B8-9E3B-4476-9361-5731F7C1D562}"/>
              </a:ext>
            </a:extLst>
          </p:cNvPr>
          <p:cNvSpPr/>
          <p:nvPr/>
        </p:nvSpPr>
        <p:spPr>
          <a:xfrm>
            <a:off x="6510969" y="1992665"/>
            <a:ext cx="122259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Mouse Over</a:t>
            </a:r>
          </a:p>
        </p:txBody>
      </p:sp>
      <p:sp>
        <p:nvSpPr>
          <p:cNvPr id="918" name="직사각형 917">
            <a:extLst>
              <a:ext uri="{FF2B5EF4-FFF2-40B4-BE49-F238E27FC236}">
                <a16:creationId xmlns:a16="http://schemas.microsoft.com/office/drawing/2014/main" id="{F421115A-84E1-42A1-BB0A-EB8A6A74426A}"/>
              </a:ext>
            </a:extLst>
          </p:cNvPr>
          <p:cNvSpPr/>
          <p:nvPr/>
        </p:nvSpPr>
        <p:spPr>
          <a:xfrm>
            <a:off x="8198776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Selected</a:t>
            </a: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F82E9425-E871-4463-8A7A-1CA720966740}"/>
              </a:ext>
            </a:extLst>
          </p:cNvPr>
          <p:cNvGrpSpPr/>
          <p:nvPr/>
        </p:nvGrpSpPr>
        <p:grpSpPr>
          <a:xfrm>
            <a:off x="5675714" y="2388773"/>
            <a:ext cx="489854" cy="489854"/>
            <a:chOff x="1752669" y="2669018"/>
            <a:chExt cx="489854" cy="489854"/>
          </a:xfrm>
        </p:grpSpPr>
        <p:sp>
          <p:nvSpPr>
            <p:cNvPr id="921" name="Oval">
              <a:extLst>
                <a:ext uri="{FF2B5EF4-FFF2-40B4-BE49-F238E27FC236}">
                  <a16:creationId xmlns:a16="http://schemas.microsoft.com/office/drawing/2014/main" id="{689F4826-AABB-4AC5-967C-5EB93EB2E3B2}"/>
                </a:ext>
              </a:extLst>
            </p:cNvPr>
            <p:cNvSpPr/>
            <p:nvPr/>
          </p:nvSpPr>
          <p:spPr>
            <a:xfrm>
              <a:off x="1752669" y="2669018"/>
              <a:ext cx="489854" cy="489854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2" name="그래픽 921" descr="사용자">
              <a:extLst>
                <a:ext uri="{FF2B5EF4-FFF2-40B4-BE49-F238E27FC236}">
                  <a16:creationId xmlns:a16="http://schemas.microsoft.com/office/drawing/2014/main" id="{0AA69BD9-C6FF-460C-A069-C43B9895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1871596" y="2787945"/>
              <a:ext cx="252000" cy="252000"/>
            </a:xfrm>
            <a:prstGeom prst="rect">
              <a:avLst/>
            </a:prstGeom>
          </p:spPr>
        </p:pic>
      </p:grpSp>
      <p:pic>
        <p:nvPicPr>
          <p:cNvPr id="923" name="그래픽 922" descr="사용자">
            <a:extLst>
              <a:ext uri="{FF2B5EF4-FFF2-40B4-BE49-F238E27FC236}">
                <a16:creationId xmlns:a16="http://schemas.microsoft.com/office/drawing/2014/main" id="{38E0C08D-E49A-478F-810B-2BAD7F669D8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5147" y="2507700"/>
            <a:ext cx="252000" cy="252000"/>
          </a:xfrm>
          <a:prstGeom prst="rect">
            <a:avLst/>
          </a:prstGeom>
        </p:spPr>
      </p:pic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74C660E-F21C-4714-9C84-6DAB78136381}"/>
              </a:ext>
            </a:extLst>
          </p:cNvPr>
          <p:cNvGrpSpPr/>
          <p:nvPr/>
        </p:nvGrpSpPr>
        <p:grpSpPr>
          <a:xfrm>
            <a:off x="6877337" y="2388773"/>
            <a:ext cx="489854" cy="489854"/>
            <a:chOff x="3031458" y="2706121"/>
            <a:chExt cx="489854" cy="489854"/>
          </a:xfrm>
        </p:grpSpPr>
        <p:sp>
          <p:nvSpPr>
            <p:cNvPr id="925" name="Oval">
              <a:extLst>
                <a:ext uri="{FF2B5EF4-FFF2-40B4-BE49-F238E27FC236}">
                  <a16:creationId xmlns:a16="http://schemas.microsoft.com/office/drawing/2014/main" id="{DF2439DB-C0A6-4D65-8177-F00884AA709C}"/>
                </a:ext>
              </a:extLst>
            </p:cNvPr>
            <p:cNvSpPr/>
            <p:nvPr/>
          </p:nvSpPr>
          <p:spPr>
            <a:xfrm>
              <a:off x="3031458" y="2706121"/>
              <a:ext cx="489854" cy="48985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6" name="그래픽 925" descr="사용자">
              <a:extLst>
                <a:ext uri="{FF2B5EF4-FFF2-40B4-BE49-F238E27FC236}">
                  <a16:creationId xmlns:a16="http://schemas.microsoft.com/office/drawing/2014/main" id="{A11A0A39-DCA3-4E98-94F9-2EDC17943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3150385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27" name="그래픽 926" descr="사용자">
            <a:extLst>
              <a:ext uri="{FF2B5EF4-FFF2-40B4-BE49-F238E27FC236}">
                <a16:creationId xmlns:a16="http://schemas.microsoft.com/office/drawing/2014/main" id="{8F1B5671-1381-4793-B709-9A93369908C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994579" y="2507700"/>
            <a:ext cx="252000" cy="252000"/>
          </a:xfrm>
          <a:prstGeom prst="rect">
            <a:avLst/>
          </a:prstGeom>
        </p:spPr>
      </p:pic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11E3EFD5-7AD4-4326-B32A-81D116E873DB}"/>
              </a:ext>
            </a:extLst>
          </p:cNvPr>
          <p:cNvGrpSpPr/>
          <p:nvPr/>
        </p:nvGrpSpPr>
        <p:grpSpPr>
          <a:xfrm>
            <a:off x="8565849" y="2388773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929" name="Oval">
              <a:extLst>
                <a:ext uri="{FF2B5EF4-FFF2-40B4-BE49-F238E27FC236}">
                  <a16:creationId xmlns:a16="http://schemas.microsoft.com/office/drawing/2014/main" id="{F6102CC8-C0F7-4229-81D3-E8F5C85EFCC8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0" name="그래픽 929" descr="사용자">
              <a:extLst>
                <a:ext uri="{FF2B5EF4-FFF2-40B4-BE49-F238E27FC236}">
                  <a16:creationId xmlns:a16="http://schemas.microsoft.com/office/drawing/2014/main" id="{346DB77B-1243-4FC7-B727-CFDD252C0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31" name="그래픽 930" descr="사용자">
            <a:extLst>
              <a:ext uri="{FF2B5EF4-FFF2-40B4-BE49-F238E27FC236}">
                <a16:creationId xmlns:a16="http://schemas.microsoft.com/office/drawing/2014/main" id="{F20F3275-FAA8-430F-A6F5-FC3945154698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84776" y="2507700"/>
            <a:ext cx="252000" cy="252000"/>
          </a:xfrm>
          <a:prstGeom prst="rect">
            <a:avLst/>
          </a:prstGeom>
        </p:spPr>
      </p:pic>
      <p:sp>
        <p:nvSpPr>
          <p:cNvPr id="932" name="Oval">
            <a:extLst>
              <a:ext uri="{FF2B5EF4-FFF2-40B4-BE49-F238E27FC236}">
                <a16:creationId xmlns:a16="http://schemas.microsoft.com/office/drawing/2014/main" id="{9E0A9F89-036B-4ACB-A37A-DE59D5EDB260}"/>
              </a:ext>
            </a:extLst>
          </p:cNvPr>
          <p:cNvSpPr/>
          <p:nvPr/>
        </p:nvSpPr>
        <p:spPr>
          <a:xfrm>
            <a:off x="5675714" y="3030041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3" name="Oval">
            <a:extLst>
              <a:ext uri="{FF2B5EF4-FFF2-40B4-BE49-F238E27FC236}">
                <a16:creationId xmlns:a16="http://schemas.microsoft.com/office/drawing/2014/main" id="{C4D5DDE5-ECD8-496B-A936-896B5A1E8BA7}"/>
              </a:ext>
            </a:extLst>
          </p:cNvPr>
          <p:cNvSpPr/>
          <p:nvPr/>
        </p:nvSpPr>
        <p:spPr>
          <a:xfrm>
            <a:off x="6877337" y="3030041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35" name="그래픽 934" descr="채팅">
            <a:extLst>
              <a:ext uri="{FF2B5EF4-FFF2-40B4-BE49-F238E27FC236}">
                <a16:creationId xmlns:a16="http://schemas.microsoft.com/office/drawing/2014/main" id="{C417AB69-583C-4872-8AFD-5095127157E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5768687" y="3125522"/>
            <a:ext cx="298892" cy="298892"/>
          </a:xfrm>
          <a:prstGeom prst="rect">
            <a:avLst/>
          </a:prstGeom>
        </p:spPr>
      </p:pic>
      <p:pic>
        <p:nvPicPr>
          <p:cNvPr id="936" name="그래픽 935" descr="채팅">
            <a:extLst>
              <a:ext uri="{FF2B5EF4-FFF2-40B4-BE49-F238E27FC236}">
                <a16:creationId xmlns:a16="http://schemas.microsoft.com/office/drawing/2014/main" id="{15A844CF-5692-4C84-9007-A3D6D45E3263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974033" y="3125522"/>
            <a:ext cx="298892" cy="298892"/>
          </a:xfrm>
          <a:prstGeom prst="rect">
            <a:avLst/>
          </a:prstGeom>
        </p:spPr>
      </p:pic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0A95912E-385B-4A70-87C8-26284C18D42B}"/>
              </a:ext>
            </a:extLst>
          </p:cNvPr>
          <p:cNvGrpSpPr/>
          <p:nvPr/>
        </p:nvGrpSpPr>
        <p:grpSpPr>
          <a:xfrm>
            <a:off x="8565849" y="3030041"/>
            <a:ext cx="489854" cy="489854"/>
            <a:chOff x="6016574" y="2668553"/>
            <a:chExt cx="489854" cy="489854"/>
          </a:xfrm>
        </p:grpSpPr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77CF87D2-00D9-498E-B996-20059343E00F}"/>
                </a:ext>
              </a:extLst>
            </p:cNvPr>
            <p:cNvSpPr/>
            <p:nvPr/>
          </p:nvSpPr>
          <p:spPr>
            <a:xfrm>
              <a:off x="6016574" y="2668553"/>
              <a:ext cx="489854" cy="48985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9" name="그래픽 938" descr="채팅">
              <a:extLst>
                <a:ext uri="{FF2B5EF4-FFF2-40B4-BE49-F238E27FC236}">
                  <a16:creationId xmlns:a16="http://schemas.microsoft.com/office/drawing/2014/main" id="{09FF755F-7BE9-4CE4-9900-3B5A9B223FD4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105116" y="2764034"/>
              <a:ext cx="298892" cy="298892"/>
            </a:xfrm>
            <a:prstGeom prst="rect">
              <a:avLst/>
            </a:prstGeom>
          </p:spPr>
        </p:pic>
      </p:grpSp>
      <p:sp>
        <p:nvSpPr>
          <p:cNvPr id="940" name="Oval">
            <a:extLst>
              <a:ext uri="{FF2B5EF4-FFF2-40B4-BE49-F238E27FC236}">
                <a16:creationId xmlns:a16="http://schemas.microsoft.com/office/drawing/2014/main" id="{74E8AE84-8EBD-4386-BC19-06D78A7F1239}"/>
              </a:ext>
            </a:extLst>
          </p:cNvPr>
          <p:cNvSpPr/>
          <p:nvPr/>
        </p:nvSpPr>
        <p:spPr>
          <a:xfrm>
            <a:off x="5675714" y="3671309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1" name="Oval">
            <a:extLst>
              <a:ext uri="{FF2B5EF4-FFF2-40B4-BE49-F238E27FC236}">
                <a16:creationId xmlns:a16="http://schemas.microsoft.com/office/drawing/2014/main" id="{7988B124-C318-48BE-ADE5-884A929F7A32}"/>
              </a:ext>
            </a:extLst>
          </p:cNvPr>
          <p:cNvSpPr/>
          <p:nvPr/>
        </p:nvSpPr>
        <p:spPr>
          <a:xfrm>
            <a:off x="6877337" y="3671309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2" name="Oval">
            <a:extLst>
              <a:ext uri="{FF2B5EF4-FFF2-40B4-BE49-F238E27FC236}">
                <a16:creationId xmlns:a16="http://schemas.microsoft.com/office/drawing/2014/main" id="{F364E864-04AB-4332-878A-E3BFD99D14F1}"/>
              </a:ext>
            </a:extLst>
          </p:cNvPr>
          <p:cNvSpPr/>
          <p:nvPr/>
        </p:nvSpPr>
        <p:spPr>
          <a:xfrm>
            <a:off x="8565849" y="3671309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44" name="그래픽 943" descr="계층 구조형">
            <a:extLst>
              <a:ext uri="{FF2B5EF4-FFF2-40B4-BE49-F238E27FC236}">
                <a16:creationId xmlns:a16="http://schemas.microsoft.com/office/drawing/2014/main" id="{B6D3351B-EB71-4549-ADB2-56A2CB636C9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656662" y="3766790"/>
            <a:ext cx="298892" cy="298892"/>
          </a:xfrm>
          <a:prstGeom prst="rect">
            <a:avLst/>
          </a:prstGeom>
        </p:spPr>
      </p:pic>
      <p:pic>
        <p:nvPicPr>
          <p:cNvPr id="945" name="그래픽 944" descr="계층 구조형">
            <a:extLst>
              <a:ext uri="{FF2B5EF4-FFF2-40B4-BE49-F238E27FC236}">
                <a16:creationId xmlns:a16="http://schemas.microsoft.com/office/drawing/2014/main" id="{B6DC2A82-295B-435B-97B9-99DD2D608B52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776896" y="3766790"/>
            <a:ext cx="298892" cy="298892"/>
          </a:xfrm>
          <a:prstGeom prst="rect">
            <a:avLst/>
          </a:prstGeom>
        </p:spPr>
      </p:pic>
      <p:pic>
        <p:nvPicPr>
          <p:cNvPr id="946" name="그래픽 945" descr="계층 구조형">
            <a:extLst>
              <a:ext uri="{FF2B5EF4-FFF2-40B4-BE49-F238E27FC236}">
                <a16:creationId xmlns:a16="http://schemas.microsoft.com/office/drawing/2014/main" id="{8DE5CB07-5DC2-402B-B493-9B1A10397D04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6982243" y="3766790"/>
            <a:ext cx="298892" cy="298892"/>
          </a:xfrm>
          <a:prstGeom prst="rect">
            <a:avLst/>
          </a:prstGeom>
        </p:spPr>
      </p:pic>
      <p:sp>
        <p:nvSpPr>
          <p:cNvPr id="947" name="Oval">
            <a:extLst>
              <a:ext uri="{FF2B5EF4-FFF2-40B4-BE49-F238E27FC236}">
                <a16:creationId xmlns:a16="http://schemas.microsoft.com/office/drawing/2014/main" id="{A33CDE1A-1090-4772-B2B2-61584221B19B}"/>
              </a:ext>
            </a:extLst>
          </p:cNvPr>
          <p:cNvSpPr/>
          <p:nvPr/>
        </p:nvSpPr>
        <p:spPr>
          <a:xfrm>
            <a:off x="5675714" y="4312576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8" name="Oval">
            <a:extLst>
              <a:ext uri="{FF2B5EF4-FFF2-40B4-BE49-F238E27FC236}">
                <a16:creationId xmlns:a16="http://schemas.microsoft.com/office/drawing/2014/main" id="{8CF4780D-9C58-4696-8667-F035CAC6D31D}"/>
              </a:ext>
            </a:extLst>
          </p:cNvPr>
          <p:cNvSpPr/>
          <p:nvPr/>
        </p:nvSpPr>
        <p:spPr>
          <a:xfrm>
            <a:off x="6877337" y="4312576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9" name="Oval">
            <a:extLst>
              <a:ext uri="{FF2B5EF4-FFF2-40B4-BE49-F238E27FC236}">
                <a16:creationId xmlns:a16="http://schemas.microsoft.com/office/drawing/2014/main" id="{D6A75D22-D1C5-4FFE-BC8D-7B27FAC64349}"/>
              </a:ext>
            </a:extLst>
          </p:cNvPr>
          <p:cNvSpPr/>
          <p:nvPr/>
        </p:nvSpPr>
        <p:spPr>
          <a:xfrm>
            <a:off x="8565849" y="4312576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51" name="그래픽 950" descr="웹 캠">
            <a:extLst>
              <a:ext uri="{FF2B5EF4-FFF2-40B4-BE49-F238E27FC236}">
                <a16:creationId xmlns:a16="http://schemas.microsoft.com/office/drawing/2014/main" id="{C6EBF49A-DC5F-42A7-95AD-2FFF9545D78B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650725" y="4402626"/>
            <a:ext cx="309754" cy="309754"/>
          </a:xfrm>
          <a:prstGeom prst="rect">
            <a:avLst/>
          </a:prstGeom>
        </p:spPr>
      </p:pic>
      <p:pic>
        <p:nvPicPr>
          <p:cNvPr id="952" name="그래픽 951" descr="웹 캠">
            <a:extLst>
              <a:ext uri="{FF2B5EF4-FFF2-40B4-BE49-F238E27FC236}">
                <a16:creationId xmlns:a16="http://schemas.microsoft.com/office/drawing/2014/main" id="{15A57121-E5F6-4379-A8DA-C34A53CE3C06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958491" y="4402626"/>
            <a:ext cx="309754" cy="309754"/>
          </a:xfrm>
          <a:prstGeom prst="rect">
            <a:avLst/>
          </a:prstGeom>
        </p:spPr>
      </p:pic>
      <p:pic>
        <p:nvPicPr>
          <p:cNvPr id="953" name="그래픽 952" descr="웹 캠">
            <a:extLst>
              <a:ext uri="{FF2B5EF4-FFF2-40B4-BE49-F238E27FC236}">
                <a16:creationId xmlns:a16="http://schemas.microsoft.com/office/drawing/2014/main" id="{B3C827F3-24F6-43EF-A88D-87232BD0FC14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765021" y="4402626"/>
            <a:ext cx="309754" cy="309754"/>
          </a:xfrm>
          <a:prstGeom prst="rect">
            <a:avLst/>
          </a:prstGeom>
        </p:spPr>
      </p:pic>
      <p:sp>
        <p:nvSpPr>
          <p:cNvPr id="954" name="직사각형 953">
            <a:extLst>
              <a:ext uri="{FF2B5EF4-FFF2-40B4-BE49-F238E27FC236}">
                <a16:creationId xmlns:a16="http://schemas.microsoft.com/office/drawing/2014/main" id="{CACD4853-FD79-4A02-A42F-92A695D0B196}"/>
              </a:ext>
            </a:extLst>
          </p:cNvPr>
          <p:cNvSpPr/>
          <p:nvPr/>
        </p:nvSpPr>
        <p:spPr>
          <a:xfrm>
            <a:off x="4607642" y="2516478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5" name="직사각형 954">
            <a:extLst>
              <a:ext uri="{FF2B5EF4-FFF2-40B4-BE49-F238E27FC236}">
                <a16:creationId xmlns:a16="http://schemas.microsoft.com/office/drawing/2014/main" id="{8678D768-86FD-462C-AFFA-C9013CF833B7}"/>
              </a:ext>
            </a:extLst>
          </p:cNvPr>
          <p:cNvSpPr/>
          <p:nvPr/>
        </p:nvSpPr>
        <p:spPr>
          <a:xfrm>
            <a:off x="4607642" y="3120090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6" name="직사각형 955">
            <a:extLst>
              <a:ext uri="{FF2B5EF4-FFF2-40B4-BE49-F238E27FC236}">
                <a16:creationId xmlns:a16="http://schemas.microsoft.com/office/drawing/2014/main" id="{11E6B4FF-8B1F-41DF-9656-5C5FC5854842}"/>
              </a:ext>
            </a:extLst>
          </p:cNvPr>
          <p:cNvSpPr/>
          <p:nvPr/>
        </p:nvSpPr>
        <p:spPr>
          <a:xfrm>
            <a:off x="4607642" y="379312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7" name="직사각형 956">
            <a:extLst>
              <a:ext uri="{FF2B5EF4-FFF2-40B4-BE49-F238E27FC236}">
                <a16:creationId xmlns:a16="http://schemas.microsoft.com/office/drawing/2014/main" id="{6AB999D9-F3D7-4E3A-ACBC-1CDC12F6E875}"/>
              </a:ext>
            </a:extLst>
          </p:cNvPr>
          <p:cNvSpPr/>
          <p:nvPr/>
        </p:nvSpPr>
        <p:spPr>
          <a:xfrm>
            <a:off x="4607642" y="4420422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8" name="Oval">
            <a:extLst>
              <a:ext uri="{FF2B5EF4-FFF2-40B4-BE49-F238E27FC236}">
                <a16:creationId xmlns:a16="http://schemas.microsoft.com/office/drawing/2014/main" id="{0102B836-69A9-4A2D-B79A-3F06FF0248DE}"/>
              </a:ext>
            </a:extLst>
          </p:cNvPr>
          <p:cNvSpPr/>
          <p:nvPr/>
        </p:nvSpPr>
        <p:spPr>
          <a:xfrm>
            <a:off x="5675714" y="4941968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48919C65-F96B-4096-AAFA-438AEBD0B7AB}"/>
              </a:ext>
            </a:extLst>
          </p:cNvPr>
          <p:cNvSpPr/>
          <p:nvPr/>
        </p:nvSpPr>
        <p:spPr>
          <a:xfrm>
            <a:off x="6877337" y="4941968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Oval">
            <a:extLst>
              <a:ext uri="{FF2B5EF4-FFF2-40B4-BE49-F238E27FC236}">
                <a16:creationId xmlns:a16="http://schemas.microsoft.com/office/drawing/2014/main" id="{070AA028-93D0-4C0A-B42D-F8F7CE977CEF}"/>
              </a:ext>
            </a:extLst>
          </p:cNvPr>
          <p:cNvSpPr/>
          <p:nvPr/>
        </p:nvSpPr>
        <p:spPr>
          <a:xfrm>
            <a:off x="8565849" y="4941968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03C2BC0F-EE3E-4C9D-96BC-7FF432C46379}"/>
              </a:ext>
            </a:extLst>
          </p:cNvPr>
          <p:cNvSpPr/>
          <p:nvPr/>
        </p:nvSpPr>
        <p:spPr>
          <a:xfrm>
            <a:off x="4607642" y="5073689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63" name="그래픽 962" descr="보내기">
            <a:extLst>
              <a:ext uri="{FF2B5EF4-FFF2-40B4-BE49-F238E27FC236}">
                <a16:creationId xmlns:a16="http://schemas.microsoft.com/office/drawing/2014/main" id="{B3B38DEE-DB29-4AB7-B63C-797AE76B929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765021" y="5037449"/>
            <a:ext cx="298892" cy="298892"/>
          </a:xfrm>
          <a:prstGeom prst="rect">
            <a:avLst/>
          </a:prstGeom>
        </p:spPr>
      </p:pic>
      <p:pic>
        <p:nvPicPr>
          <p:cNvPr id="964" name="그래픽 963" descr="보내기">
            <a:extLst>
              <a:ext uri="{FF2B5EF4-FFF2-40B4-BE49-F238E27FC236}">
                <a16:creationId xmlns:a16="http://schemas.microsoft.com/office/drawing/2014/main" id="{5AE5DF1A-F114-4ABD-A504-53638DC2D47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964428" y="5037449"/>
            <a:ext cx="298892" cy="298892"/>
          </a:xfrm>
          <a:prstGeom prst="rect">
            <a:avLst/>
          </a:prstGeom>
        </p:spPr>
      </p:pic>
      <p:pic>
        <p:nvPicPr>
          <p:cNvPr id="965" name="그래픽 964" descr="보내기">
            <a:extLst>
              <a:ext uri="{FF2B5EF4-FFF2-40B4-BE49-F238E27FC236}">
                <a16:creationId xmlns:a16="http://schemas.microsoft.com/office/drawing/2014/main" id="{DCF76F2C-4B3F-45B2-8ADB-AED42751B5EE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8661587" y="5037449"/>
            <a:ext cx="298892" cy="298892"/>
          </a:xfrm>
          <a:prstGeom prst="rect">
            <a:avLst/>
          </a:prstGeom>
        </p:spPr>
      </p:pic>
      <p:sp>
        <p:nvSpPr>
          <p:cNvPr id="966" name="Oval">
            <a:extLst>
              <a:ext uri="{FF2B5EF4-FFF2-40B4-BE49-F238E27FC236}">
                <a16:creationId xmlns:a16="http://schemas.microsoft.com/office/drawing/2014/main" id="{BE63CDF0-6C4C-4BDD-8842-4A6C611CFB98}"/>
              </a:ext>
            </a:extLst>
          </p:cNvPr>
          <p:cNvSpPr/>
          <p:nvPr/>
        </p:nvSpPr>
        <p:spPr>
          <a:xfrm>
            <a:off x="5675714" y="5583235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Oval">
            <a:extLst>
              <a:ext uri="{FF2B5EF4-FFF2-40B4-BE49-F238E27FC236}">
                <a16:creationId xmlns:a16="http://schemas.microsoft.com/office/drawing/2014/main" id="{8EA6D28B-9AA1-478B-854B-91A25EA7361C}"/>
              </a:ext>
            </a:extLst>
          </p:cNvPr>
          <p:cNvSpPr/>
          <p:nvPr/>
        </p:nvSpPr>
        <p:spPr>
          <a:xfrm>
            <a:off x="6877337" y="5583235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Oval">
            <a:extLst>
              <a:ext uri="{FF2B5EF4-FFF2-40B4-BE49-F238E27FC236}">
                <a16:creationId xmlns:a16="http://schemas.microsoft.com/office/drawing/2014/main" id="{3C3AD966-F280-4A91-B94C-7C398C9656D8}"/>
              </a:ext>
            </a:extLst>
          </p:cNvPr>
          <p:cNvSpPr/>
          <p:nvPr/>
        </p:nvSpPr>
        <p:spPr>
          <a:xfrm>
            <a:off x="8565849" y="5583235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9" name="직사각형 968">
            <a:extLst>
              <a:ext uri="{FF2B5EF4-FFF2-40B4-BE49-F238E27FC236}">
                <a16:creationId xmlns:a16="http://schemas.microsoft.com/office/drawing/2014/main" id="{9E869D8C-DD06-4252-80D2-06C68A76A570}"/>
              </a:ext>
            </a:extLst>
          </p:cNvPr>
          <p:cNvSpPr/>
          <p:nvPr/>
        </p:nvSpPr>
        <p:spPr>
          <a:xfrm>
            <a:off x="4607642" y="5714956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전화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71" name="그래픽 970" descr="스피커 폰">
            <a:extLst>
              <a:ext uri="{FF2B5EF4-FFF2-40B4-BE49-F238E27FC236}">
                <a16:creationId xmlns:a16="http://schemas.microsoft.com/office/drawing/2014/main" id="{71F611FE-5FBD-41E3-B733-2BA258B0DD5E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6531" y="5685235"/>
            <a:ext cx="298892" cy="298892"/>
          </a:xfrm>
          <a:prstGeom prst="rect">
            <a:avLst/>
          </a:prstGeom>
        </p:spPr>
      </p:pic>
      <p:pic>
        <p:nvPicPr>
          <p:cNvPr id="972" name="그래픽 971" descr="스피커 폰">
            <a:extLst>
              <a:ext uri="{FF2B5EF4-FFF2-40B4-BE49-F238E27FC236}">
                <a16:creationId xmlns:a16="http://schemas.microsoft.com/office/drawing/2014/main" id="{B494D8A9-98ED-401F-8C4C-71E30DEF21C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974063" y="5685235"/>
            <a:ext cx="298892" cy="298892"/>
          </a:xfrm>
          <a:prstGeom prst="rect">
            <a:avLst/>
          </a:prstGeom>
        </p:spPr>
      </p:pic>
      <p:pic>
        <p:nvPicPr>
          <p:cNvPr id="973" name="그래픽 972" descr="스피커 폰">
            <a:extLst>
              <a:ext uri="{FF2B5EF4-FFF2-40B4-BE49-F238E27FC236}">
                <a16:creationId xmlns:a16="http://schemas.microsoft.com/office/drawing/2014/main" id="{FD012DD9-7D4A-4B67-9C6B-8BE3F254F532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6297" y="5685235"/>
            <a:ext cx="298892" cy="298892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3CA65F8C-8FFA-4488-B2BF-5008A925BB03}"/>
              </a:ext>
            </a:extLst>
          </p:cNvPr>
          <p:cNvGrpSpPr/>
          <p:nvPr/>
        </p:nvGrpSpPr>
        <p:grpSpPr>
          <a:xfrm>
            <a:off x="7401921" y="2552493"/>
            <a:ext cx="333486" cy="174165"/>
            <a:chOff x="7401921" y="1896885"/>
            <a:chExt cx="333486" cy="174165"/>
          </a:xfrm>
        </p:grpSpPr>
        <p:sp>
          <p:nvSpPr>
            <p:cNvPr id="98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70A2F894-F414-435E-897F-9849EC8B1491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7453021" y="1896885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그룹</a:t>
              </a:r>
            </a:p>
          </p:txBody>
        </p:sp>
        <p:sp>
          <p:nvSpPr>
            <p:cNvPr id="98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E7F13A3-F5F4-43A8-B2C2-3D258ACFCAA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16200000">
              <a:off x="7396586" y="1950622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0A02A60-BEAA-4475-85F7-6B6577E33AE8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 rot="5400000">
              <a:off x="7420636" y="1983966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3B0A6A-2A0A-4904-82DC-A191C3B84F55}"/>
              </a:ext>
            </a:extLst>
          </p:cNvPr>
          <p:cNvGrpSpPr/>
          <p:nvPr/>
        </p:nvGrpSpPr>
        <p:grpSpPr>
          <a:xfrm>
            <a:off x="7401921" y="3188649"/>
            <a:ext cx="333486" cy="174165"/>
            <a:chOff x="7401921" y="2533041"/>
            <a:chExt cx="333486" cy="174165"/>
          </a:xfrm>
        </p:grpSpPr>
        <p:sp>
          <p:nvSpPr>
            <p:cNvPr id="98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2C18302-1373-4179-9E38-0C99E4A4FB8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7453021" y="253304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latinLnBrk="1">
                <a:buClrTx/>
                <a:defRPr/>
              </a:pPr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Arial"/>
                </a:rPr>
                <a:t>대화</a:t>
              </a:r>
            </a:p>
          </p:txBody>
        </p:sp>
        <p:sp>
          <p:nvSpPr>
            <p:cNvPr id="98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812B42D-E8A1-44DE-92B3-63005769B7D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16200000">
              <a:off x="7396586" y="258677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EDAA4A6A-12A3-4885-A497-8A8F945D2EDC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 rot="5400000">
              <a:off x="7420636" y="262012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346787-3E4E-448F-A166-4867DED21993}"/>
              </a:ext>
            </a:extLst>
          </p:cNvPr>
          <p:cNvGrpSpPr/>
          <p:nvPr/>
        </p:nvGrpSpPr>
        <p:grpSpPr>
          <a:xfrm>
            <a:off x="7401921" y="3826340"/>
            <a:ext cx="423231" cy="174165"/>
            <a:chOff x="7401921" y="3170732"/>
            <a:chExt cx="423231" cy="174165"/>
          </a:xfrm>
        </p:grpSpPr>
        <p:sp>
          <p:nvSpPr>
            <p:cNvPr id="993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F074F4F2-ED60-4257-8532-F0FF44D9387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7453021" y="3170732"/>
              <a:ext cx="372131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조직도</a:t>
              </a:r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94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A58AC6-1A08-4615-AC19-8C919F39895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7396586" y="3224469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5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47D72F0C-2C3F-4A54-BEAA-176423DE153B}"/>
                </a:ext>
              </a:extLst>
            </p:cNvPr>
            <p:cNvCxnSpPr>
              <a:cxnSpLocks/>
            </p:cNvCxnSpPr>
            <p:nvPr>
              <p:custDataLst>
                <p:tags r:id="rId13"/>
              </p:custDataLst>
            </p:nvPr>
          </p:nvCxnSpPr>
          <p:spPr>
            <a:xfrm rot="5400000">
              <a:off x="7420636" y="3257813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FC1BD29-4983-48AC-8D11-06EFB999BF8C}"/>
              </a:ext>
            </a:extLst>
          </p:cNvPr>
          <p:cNvGrpSpPr/>
          <p:nvPr/>
        </p:nvGrpSpPr>
        <p:grpSpPr>
          <a:xfrm>
            <a:off x="7401921" y="4473499"/>
            <a:ext cx="333486" cy="174165"/>
            <a:chOff x="7401921" y="3817891"/>
            <a:chExt cx="333486" cy="174165"/>
          </a:xfrm>
        </p:grpSpPr>
        <p:sp>
          <p:nvSpPr>
            <p:cNvPr id="997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9B432C16-15FF-4634-B450-B5F819F4018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53021" y="381789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회의</a:t>
              </a:r>
            </a:p>
          </p:txBody>
        </p:sp>
        <p:sp>
          <p:nvSpPr>
            <p:cNvPr id="998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CA95CCB0-889B-4DE1-8FF1-EF595F1A523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7396586" y="387162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9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26A1E6A5-F412-4BA7-BEC5-379CADF47C18}"/>
                </a:ext>
              </a:extLst>
            </p:cNvPr>
            <p:cNvCxnSpPr>
              <a:cxnSpLocks/>
            </p:cNvCxnSpPr>
            <p:nvPr>
              <p:custDataLst>
                <p:tags r:id="rId10"/>
              </p:custDataLst>
            </p:nvPr>
          </p:nvCxnSpPr>
          <p:spPr>
            <a:xfrm rot="5400000">
              <a:off x="7420636" y="390497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CABBB3-4D07-4D10-85BC-6D676DE01484}"/>
              </a:ext>
            </a:extLst>
          </p:cNvPr>
          <p:cNvGrpSpPr/>
          <p:nvPr/>
        </p:nvGrpSpPr>
        <p:grpSpPr>
          <a:xfrm>
            <a:off x="7401921" y="5067802"/>
            <a:ext cx="333486" cy="174165"/>
            <a:chOff x="7401921" y="4412194"/>
            <a:chExt cx="333486" cy="174165"/>
          </a:xfrm>
        </p:grpSpPr>
        <p:sp>
          <p:nvSpPr>
            <p:cNvPr id="100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6959F475-0F4F-4197-904C-1E1D399D9EF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7453021" y="4412194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쪽지</a:t>
              </a:r>
            </a:p>
          </p:txBody>
        </p:sp>
        <p:sp>
          <p:nvSpPr>
            <p:cNvPr id="100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7BD7D18-B903-4A0F-8D48-AEFA6C442AC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16200000">
              <a:off x="7396586" y="4465931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766E24F4-A713-4070-AECE-D09AFEEF4BD6}"/>
                </a:ext>
              </a:extLst>
            </p:cNvPr>
            <p:cNvCxnSpPr>
              <a:cxnSpLocks/>
            </p:cNvCxnSpPr>
            <p:nvPr>
              <p:custDataLst>
                <p:tags r:id="rId7"/>
              </p:custDataLst>
            </p:nvPr>
          </p:nvCxnSpPr>
          <p:spPr>
            <a:xfrm rot="5400000">
              <a:off x="7420636" y="4499275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D1C64E-20B6-4934-874F-13B840B7AC12}"/>
              </a:ext>
            </a:extLst>
          </p:cNvPr>
          <p:cNvGrpSpPr/>
          <p:nvPr/>
        </p:nvGrpSpPr>
        <p:grpSpPr>
          <a:xfrm>
            <a:off x="7401921" y="5725027"/>
            <a:ext cx="333486" cy="174165"/>
            <a:chOff x="7401921" y="5069419"/>
            <a:chExt cx="333486" cy="174165"/>
          </a:xfrm>
        </p:grpSpPr>
        <p:sp>
          <p:nvSpPr>
            <p:cNvPr id="100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792152B-4C6B-4278-825A-33B63A6EF5B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453021" y="5069419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전화</a:t>
              </a:r>
            </a:p>
          </p:txBody>
        </p:sp>
        <p:sp>
          <p:nvSpPr>
            <p:cNvPr id="100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7294FBC-3834-4507-B7A1-E08B265701B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6200000">
              <a:off x="7396586" y="5123156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4326F4B-500E-4810-BB7A-B0B95329E4EA}"/>
                </a:ext>
              </a:extLst>
            </p:cNvPr>
            <p:cNvCxnSpPr>
              <a:cxnSpLocks/>
            </p:cNvCxnSpPr>
            <p:nvPr>
              <p:custDataLst>
                <p:tags r:id="rId4"/>
              </p:custDataLst>
            </p:nvPr>
          </p:nvCxnSpPr>
          <p:spPr>
            <a:xfrm rot="5400000">
              <a:off x="7420636" y="5156500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DB491265-EA93-4456-B11B-FB63AF863D79}"/>
              </a:ext>
            </a:extLst>
          </p:cNvPr>
          <p:cNvSpPr/>
          <p:nvPr/>
        </p:nvSpPr>
        <p:spPr>
          <a:xfrm>
            <a:off x="4901994" y="162061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</p:spTree>
    <p:extLst>
      <p:ext uri="{BB962C8B-B14F-4D97-AF65-F5344CB8AC3E}">
        <p14:creationId xmlns:p14="http://schemas.microsoft.com/office/powerpoint/2010/main" val="6010335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동료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메뉴별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내용을 대상으로 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최근 검색기록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자동완성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608849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69C9B6-0906-47B6-A4DA-17EECD17E537}"/>
              </a:ext>
            </a:extLst>
          </p:cNvPr>
          <p:cNvSpPr/>
          <p:nvPr/>
        </p:nvSpPr>
        <p:spPr>
          <a:xfrm>
            <a:off x="2790291" y="1903723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2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71C2291-0780-4581-AD2E-E16A2BA3A6E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896958" y="2453870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AC26553-35EC-4C51-BAFA-DFAA6CDFE4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96958" y="3123339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1" name="Text Cursor">
            <a:extLst>
              <a:ext uri="{FF2B5EF4-FFF2-40B4-BE49-F238E27FC236}">
                <a16:creationId xmlns:a16="http://schemas.microsoft.com/office/drawing/2014/main" id="{AF9A35FC-9286-4B7B-B852-9398FB97210B}"/>
              </a:ext>
            </a:extLst>
          </p:cNvPr>
          <p:cNvCxnSpPr/>
          <p:nvPr/>
        </p:nvCxnSpPr>
        <p:spPr>
          <a:xfrm flipV="1">
            <a:off x="2898553" y="2208830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928CFD7-2C24-4B69-A797-B09A4A3B5CE0}"/>
              </a:ext>
            </a:extLst>
          </p:cNvPr>
          <p:cNvGrpSpPr/>
          <p:nvPr/>
        </p:nvGrpSpPr>
        <p:grpSpPr>
          <a:xfrm>
            <a:off x="2888478" y="2261198"/>
            <a:ext cx="1584000" cy="156928"/>
            <a:chOff x="3498101" y="6393938"/>
            <a:chExt cx="1584000" cy="156928"/>
          </a:xfrm>
        </p:grpSpPr>
        <p:sp>
          <p:nvSpPr>
            <p:cNvPr id="273" name="Search Icon">
              <a:extLst>
                <a:ext uri="{FF2B5EF4-FFF2-40B4-BE49-F238E27FC236}">
                  <a16:creationId xmlns:a16="http://schemas.microsoft.com/office/drawing/2014/main" id="{2DF88B0B-DF1A-4622-B311-3F5FCD8E49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958103" y="6393938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72" name="Line">
              <a:extLst>
                <a:ext uri="{FF2B5EF4-FFF2-40B4-BE49-F238E27FC236}">
                  <a16:creationId xmlns:a16="http://schemas.microsoft.com/office/drawing/2014/main" id="{D979B0DC-935E-489F-8D6F-780A831CB0E4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Scroll Indicator">
            <a:extLst>
              <a:ext uri="{FF2B5EF4-FFF2-40B4-BE49-F238E27FC236}">
                <a16:creationId xmlns:a16="http://schemas.microsoft.com/office/drawing/2014/main" id="{9C814D22-1D17-4772-888F-8ED63EC97D22}"/>
              </a:ext>
            </a:extLst>
          </p:cNvPr>
          <p:cNvGrpSpPr/>
          <p:nvPr/>
        </p:nvGrpSpPr>
        <p:grpSpPr>
          <a:xfrm>
            <a:off x="4391809" y="2708536"/>
            <a:ext cx="25400" cy="972000"/>
            <a:chOff x="892175" y="1261242"/>
            <a:chExt cx="25400" cy="2264759"/>
          </a:xfrm>
        </p:grpSpPr>
        <p:cxnSp>
          <p:nvCxnSpPr>
            <p:cNvPr id="281" name="Track">
              <a:extLst>
                <a:ext uri="{FF2B5EF4-FFF2-40B4-BE49-F238E27FC236}">
                  <a16:creationId xmlns:a16="http://schemas.microsoft.com/office/drawing/2014/main" id="{E024F16C-5198-4D52-A426-6AFC5C5F4C23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humb">
              <a:extLst>
                <a:ext uri="{FF2B5EF4-FFF2-40B4-BE49-F238E27FC236}">
                  <a16:creationId xmlns:a16="http://schemas.microsoft.com/office/drawing/2014/main" id="{F53A0364-3E0A-4607-938F-6D4AD9AC9337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84" name="Track">
            <a:extLst>
              <a:ext uri="{FF2B5EF4-FFF2-40B4-BE49-F238E27FC236}">
                <a16:creationId xmlns:a16="http://schemas.microsoft.com/office/drawing/2014/main" id="{371BCF43-1546-4A15-8D14-B1C16C8EDD0D}"/>
              </a:ext>
            </a:extLst>
          </p:cNvPr>
          <p:cNvCxnSpPr>
            <a:cxnSpLocks/>
          </p:cNvCxnSpPr>
          <p:nvPr/>
        </p:nvCxnSpPr>
        <p:spPr>
          <a:xfrm flipH="1">
            <a:off x="2911305" y="2668679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AE91517-207B-4C56-A80A-B0E9BC0782D6}"/>
              </a:ext>
            </a:extLst>
          </p:cNvPr>
          <p:cNvGrpSpPr/>
          <p:nvPr/>
        </p:nvGrpSpPr>
        <p:grpSpPr>
          <a:xfrm>
            <a:off x="2895165" y="2684304"/>
            <a:ext cx="1505900" cy="215444"/>
            <a:chOff x="2420712" y="2483258"/>
            <a:chExt cx="1505900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9A31778B-32B2-4F9D-99B1-E44AF9C314E7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D5FBD8B-A52D-4D8F-BC7D-B39E7C3E64F8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53A7F59D-90F2-458B-B997-C9A1DAD4D379}"/>
              </a:ext>
            </a:extLst>
          </p:cNvPr>
          <p:cNvGrpSpPr/>
          <p:nvPr/>
        </p:nvGrpSpPr>
        <p:grpSpPr>
          <a:xfrm>
            <a:off x="2895165" y="2889730"/>
            <a:ext cx="1505900" cy="215444"/>
            <a:chOff x="2420712" y="2483258"/>
            <a:chExt cx="1505900" cy="215444"/>
          </a:xfrm>
        </p:grpSpPr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50745062-2543-4A23-B7F7-7BB6C7D3345A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403A1471-E813-4C34-935C-E0B3FBEC1EAC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5BB13048-1A30-4FB9-BC06-9414E94058AD}"/>
              </a:ext>
            </a:extLst>
          </p:cNvPr>
          <p:cNvGrpSpPr/>
          <p:nvPr/>
        </p:nvGrpSpPr>
        <p:grpSpPr>
          <a:xfrm>
            <a:off x="2895165" y="3095156"/>
            <a:ext cx="1505900" cy="215444"/>
            <a:chOff x="2420712" y="2483258"/>
            <a:chExt cx="1505900" cy="215444"/>
          </a:xfrm>
        </p:grpSpPr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4F77D38B-A94A-44AA-A43E-139B69A5FD80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0E6983C7-56A0-4734-A938-EFF3B1B2F73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960F3DC7-23E7-4A6D-AD71-4B814AB5F6D1}"/>
              </a:ext>
            </a:extLst>
          </p:cNvPr>
          <p:cNvGrpSpPr/>
          <p:nvPr/>
        </p:nvGrpSpPr>
        <p:grpSpPr>
          <a:xfrm>
            <a:off x="2895165" y="3300582"/>
            <a:ext cx="1505900" cy="215444"/>
            <a:chOff x="2420712" y="2483258"/>
            <a:chExt cx="1505900" cy="215444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43AAC987-4CAD-4EC9-8016-BF0447114238}"/>
                </a:ext>
              </a:extLst>
            </p:cNvPr>
            <p:cNvSpPr/>
            <p:nvPr/>
          </p:nvSpPr>
          <p:spPr>
            <a:xfrm>
              <a:off x="2420712" y="2483258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FA8DC4D5-C80E-4E1C-9422-04A1BCFE4E7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C14C6E37-2CF4-4484-896D-358A78F70FA3}"/>
              </a:ext>
            </a:extLst>
          </p:cNvPr>
          <p:cNvGrpSpPr/>
          <p:nvPr/>
        </p:nvGrpSpPr>
        <p:grpSpPr>
          <a:xfrm>
            <a:off x="2895165" y="3506009"/>
            <a:ext cx="1505900" cy="215444"/>
            <a:chOff x="2420712" y="2483258"/>
            <a:chExt cx="1505900" cy="215444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61A11D5B-A163-4498-83EA-0200403A10D7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3FCDA093-B4F9-4886-B301-C615889A5C16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A8C06185-4EAF-4F5C-852A-728BF75E3352}"/>
              </a:ext>
            </a:extLst>
          </p:cNvPr>
          <p:cNvSpPr/>
          <p:nvPr/>
        </p:nvSpPr>
        <p:spPr>
          <a:xfrm>
            <a:off x="2895165" y="2461666"/>
            <a:ext cx="9092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9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</a:t>
            </a:r>
            <a:endParaRPr lang="en-US" altLang="ko-KR" sz="9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30BAC3-F7D8-4504-A54D-C92E44750418}"/>
              </a:ext>
            </a:extLst>
          </p:cNvPr>
          <p:cNvGrpSpPr/>
          <p:nvPr/>
        </p:nvGrpSpPr>
        <p:grpSpPr>
          <a:xfrm>
            <a:off x="4575957" y="1903723"/>
            <a:ext cx="1690815" cy="788776"/>
            <a:chOff x="4101504" y="1739821"/>
            <a:chExt cx="1690815" cy="788776"/>
          </a:xfrm>
        </p:grpSpPr>
        <p:sp>
          <p:nvSpPr>
            <p:cNvPr id="30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4F0055-DD51-48AB-9133-35AB52D9EF7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7" name="Text Cursor">
              <a:extLst>
                <a:ext uri="{FF2B5EF4-FFF2-40B4-BE49-F238E27FC236}">
                  <a16:creationId xmlns:a16="http://schemas.microsoft.com/office/drawing/2014/main" id="{BD6C8838-AC37-466F-8541-E77D6A5FB9EB}"/>
                </a:ext>
              </a:extLst>
            </p:cNvPr>
            <p:cNvCxnSpPr/>
            <p:nvPr/>
          </p:nvCxnSpPr>
          <p:spPr>
            <a:xfrm flipV="1">
              <a:off x="4218394" y="2044928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C1383E-6603-4FED-BFDB-B85C985CC82A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309" name="Search Icon">
                <a:extLst>
                  <a:ext uri="{FF2B5EF4-FFF2-40B4-BE49-F238E27FC236}">
                    <a16:creationId xmlns:a16="http://schemas.microsoft.com/office/drawing/2014/main" id="{7A492CFA-5B08-464B-BE9E-0CBF2B057A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10" name="Line">
                <a:extLst>
                  <a:ext uri="{FF2B5EF4-FFF2-40B4-BE49-F238E27FC236}">
                    <a16:creationId xmlns:a16="http://schemas.microsoft.com/office/drawing/2014/main" id="{CE037AC2-7108-4962-A1E5-F1B23B9CC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EFD2107-5A5E-4BB5-A358-154C27F57540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3EDE36E1-FE29-4FC3-A1E3-E86F402DCB0D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21C7185-6F8A-46B7-B104-6E8DD598A5DE}"/>
              </a:ext>
            </a:extLst>
          </p:cNvPr>
          <p:cNvGrpSpPr/>
          <p:nvPr/>
        </p:nvGrpSpPr>
        <p:grpSpPr>
          <a:xfrm>
            <a:off x="2808901" y="4207668"/>
            <a:ext cx="1705928" cy="1985497"/>
            <a:chOff x="2334448" y="3655578"/>
            <a:chExt cx="1705928" cy="1985497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E1AE5670-FC2E-4605-871E-3BFBD3E4C6BF}"/>
                </a:ext>
              </a:extLst>
            </p:cNvPr>
            <p:cNvSpPr/>
            <p:nvPr/>
          </p:nvSpPr>
          <p:spPr>
            <a:xfrm>
              <a:off x="2367594" y="365557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有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2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669FE4A-538D-44C7-B15B-FD2ACC5CAA3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422505" y="4360308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2A47F3-BE18-4EAF-9426-D6D8C2887C0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422505" y="4609671"/>
              <a:ext cx="1471384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34" name="Text Cursor">
              <a:extLst>
                <a:ext uri="{FF2B5EF4-FFF2-40B4-BE49-F238E27FC236}">
                  <a16:creationId xmlns:a16="http://schemas.microsoft.com/office/drawing/2014/main" id="{9748F50F-EE70-4401-96DE-3C00804F6E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380" y="41264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EAD51947-1F05-4F2E-93D8-85D599D3C3DC}"/>
                </a:ext>
              </a:extLst>
            </p:cNvPr>
            <p:cNvGrpSpPr/>
            <p:nvPr/>
          </p:nvGrpSpPr>
          <p:grpSpPr>
            <a:xfrm>
              <a:off x="2414025" y="4167636"/>
              <a:ext cx="1584000" cy="156928"/>
              <a:chOff x="3498101" y="6393938"/>
              <a:chExt cx="1584000" cy="156928"/>
            </a:xfrm>
          </p:grpSpPr>
          <p:sp>
            <p:nvSpPr>
              <p:cNvPr id="336" name="Search Icon">
                <a:extLst>
                  <a:ext uri="{FF2B5EF4-FFF2-40B4-BE49-F238E27FC236}">
                    <a16:creationId xmlns:a16="http://schemas.microsoft.com/office/drawing/2014/main" id="{F8BD2B88-BFC1-4106-AE5B-6AFCB595029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7" name="Line">
                <a:extLst>
                  <a:ext uri="{FF2B5EF4-FFF2-40B4-BE49-F238E27FC236}">
                    <a16:creationId xmlns:a16="http://schemas.microsoft.com/office/drawing/2014/main" id="{BA06F4CB-BD24-48F3-8E30-18E1BCFC81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1" name="Track">
              <a:extLst>
                <a:ext uri="{FF2B5EF4-FFF2-40B4-BE49-F238E27FC236}">
                  <a16:creationId xmlns:a16="http://schemas.microsoft.com/office/drawing/2014/main" id="{7721DA37-0339-4C53-8F18-499EB3EB6D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36852" y="4575117"/>
              <a:ext cx="151030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F7B31404-3020-4749-AC2E-A1A78396B70F}"/>
                </a:ext>
              </a:extLst>
            </p:cNvPr>
            <p:cNvSpPr/>
            <p:nvPr/>
          </p:nvSpPr>
          <p:spPr>
            <a:xfrm>
              <a:off x="2420712" y="4590742"/>
              <a:ext cx="93166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아키텍쳐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85B8DAF5-4A56-4E58-BE8D-61549828A4FD}"/>
                </a:ext>
              </a:extLst>
            </p:cNvPr>
            <p:cNvSpPr/>
            <p:nvPr/>
          </p:nvSpPr>
          <p:spPr>
            <a:xfrm>
              <a:off x="2420712" y="4796168"/>
              <a:ext cx="92525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ERP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기술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7D03F4CA-C847-45AC-8881-B2EC97B9F45E}"/>
                </a:ext>
              </a:extLst>
            </p:cNvPr>
            <p:cNvSpPr/>
            <p:nvPr/>
          </p:nvSpPr>
          <p:spPr>
            <a:xfrm>
              <a:off x="2420712" y="5001594"/>
              <a:ext cx="1136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사업개발담당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95A02B0A-EAA5-47F2-88E5-2592823207AB}"/>
                </a:ext>
              </a:extLst>
            </p:cNvPr>
            <p:cNvSpPr/>
            <p:nvPr/>
          </p:nvSpPr>
          <p:spPr>
            <a:xfrm>
              <a:off x="2420712" y="5207020"/>
              <a:ext cx="69442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LAB</a:t>
              </a: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85B1E90C-17B5-448F-A30A-221E077A73B4}"/>
                </a:ext>
              </a:extLst>
            </p:cNvPr>
            <p:cNvSpPr/>
            <p:nvPr/>
          </p:nvSpPr>
          <p:spPr>
            <a:xfrm>
              <a:off x="2420712" y="5412447"/>
              <a:ext cx="103425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사업기획팀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9EBF7AF8-03CB-4F06-85E7-38FAA1FC28FB}"/>
                </a:ext>
              </a:extLst>
            </p:cNvPr>
            <p:cNvSpPr/>
            <p:nvPr/>
          </p:nvSpPr>
          <p:spPr>
            <a:xfrm>
              <a:off x="2420712" y="4375798"/>
              <a:ext cx="70083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AFC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027E572B-DCE3-403A-BB87-92D6D148989A}"/>
                </a:ext>
              </a:extLst>
            </p:cNvPr>
            <p:cNvSpPr/>
            <p:nvPr/>
          </p:nvSpPr>
          <p:spPr>
            <a:xfrm>
              <a:off x="2334448" y="410766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67" name="Scroll Indicator">
              <a:extLst>
                <a:ext uri="{FF2B5EF4-FFF2-40B4-BE49-F238E27FC236}">
                  <a16:creationId xmlns:a16="http://schemas.microsoft.com/office/drawing/2014/main" id="{6D03430B-A90D-46F0-87C8-4657577B8893}"/>
                </a:ext>
              </a:extLst>
            </p:cNvPr>
            <p:cNvGrpSpPr/>
            <p:nvPr/>
          </p:nvGrpSpPr>
          <p:grpSpPr>
            <a:xfrm>
              <a:off x="3917356" y="4623601"/>
              <a:ext cx="25400" cy="972000"/>
              <a:chOff x="892175" y="1261242"/>
              <a:chExt cx="25400" cy="2264759"/>
            </a:xfrm>
          </p:grpSpPr>
          <p:cxnSp>
            <p:nvCxnSpPr>
              <p:cNvPr id="368" name="Track">
                <a:extLst>
                  <a:ext uri="{FF2B5EF4-FFF2-40B4-BE49-F238E27FC236}">
                    <a16:creationId xmlns:a16="http://schemas.microsoft.com/office/drawing/2014/main" id="{0D7A2B47-B49A-409E-9F0B-A750152DB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humb">
                <a:extLst>
                  <a:ext uri="{FF2B5EF4-FFF2-40B4-BE49-F238E27FC236}">
                    <a16:creationId xmlns:a16="http://schemas.microsoft.com/office/drawing/2014/main" id="{30C62582-173E-49FF-9B65-AA4426D9F032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E7A88F27-F3A1-43DD-B1EF-24FCA642B408}"/>
                </a:ext>
              </a:extLst>
            </p:cNvPr>
            <p:cNvSpPr/>
            <p:nvPr/>
          </p:nvSpPr>
          <p:spPr>
            <a:xfrm>
              <a:off x="3653932" y="41166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8608359-2A6A-4D60-BE0F-C76463FF0AEF}"/>
              </a:ext>
            </a:extLst>
          </p:cNvPr>
          <p:cNvGrpSpPr/>
          <p:nvPr/>
        </p:nvGrpSpPr>
        <p:grpSpPr>
          <a:xfrm>
            <a:off x="4575957" y="4202178"/>
            <a:ext cx="1705928" cy="668986"/>
            <a:chOff x="4101504" y="3650088"/>
            <a:chExt cx="1705928" cy="668986"/>
          </a:xfrm>
        </p:grpSpPr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0EB00EE5-D4EE-4FEF-A71C-49837F2EDE6B}"/>
                </a:ext>
              </a:extLst>
            </p:cNvPr>
            <p:cNvSpPr/>
            <p:nvPr/>
          </p:nvSpPr>
          <p:spPr>
            <a:xfrm>
              <a:off x="4134650" y="365008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78" name="Text Cursor">
              <a:extLst>
                <a:ext uri="{FF2B5EF4-FFF2-40B4-BE49-F238E27FC236}">
                  <a16:creationId xmlns:a16="http://schemas.microsoft.com/office/drawing/2014/main" id="{A68041DC-A3AC-40D6-99F8-81103BBE8C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9611" y="412099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2601AEB8-C9FB-4D4C-9679-9565AF722206}"/>
                </a:ext>
              </a:extLst>
            </p:cNvPr>
            <p:cNvGrpSpPr/>
            <p:nvPr/>
          </p:nvGrpSpPr>
          <p:grpSpPr>
            <a:xfrm>
              <a:off x="4181081" y="4162146"/>
              <a:ext cx="1584000" cy="156928"/>
              <a:chOff x="3498101" y="6393938"/>
              <a:chExt cx="1584000" cy="156928"/>
            </a:xfrm>
          </p:grpSpPr>
          <p:sp>
            <p:nvSpPr>
              <p:cNvPr id="392" name="Search Icon">
                <a:extLst>
                  <a:ext uri="{FF2B5EF4-FFF2-40B4-BE49-F238E27FC236}">
                    <a16:creationId xmlns:a16="http://schemas.microsoft.com/office/drawing/2014/main" id="{9288D830-E109-43DE-9367-3756D4A228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97D1641E-84E3-43AA-B484-EBB988E8AF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9CA68FB0-C93A-4016-B9C6-5BF7F1E38B87}"/>
                </a:ext>
              </a:extLst>
            </p:cNvPr>
            <p:cNvSpPr/>
            <p:nvPr/>
          </p:nvSpPr>
          <p:spPr>
            <a:xfrm>
              <a:off x="4101504" y="410217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솔루셔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C7397AEE-4B73-47C1-936C-BEC3F3CCF3B7}"/>
                </a:ext>
              </a:extLst>
            </p:cNvPr>
            <p:cNvSpPr/>
            <p:nvPr/>
          </p:nvSpPr>
          <p:spPr>
            <a:xfrm>
              <a:off x="5420988" y="411113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C58C055-1A16-401C-8607-D1B6D5BB8AE2}"/>
              </a:ext>
            </a:extLst>
          </p:cNvPr>
          <p:cNvSpPr/>
          <p:nvPr/>
        </p:nvSpPr>
        <p:spPr>
          <a:xfrm>
            <a:off x="6456515" y="420766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5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3CF47CE-57F0-494F-B804-B4038AD565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511426" y="4912398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8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67D13C3-7CB5-465A-9791-98DEAA14A5D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511426" y="5161761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17" name="Text Cursor">
            <a:extLst>
              <a:ext uri="{FF2B5EF4-FFF2-40B4-BE49-F238E27FC236}">
                <a16:creationId xmlns:a16="http://schemas.microsoft.com/office/drawing/2014/main" id="{98344717-51F4-4569-ADD3-778794586CB5}"/>
              </a:ext>
            </a:extLst>
          </p:cNvPr>
          <p:cNvCxnSpPr>
            <a:cxnSpLocks/>
          </p:cNvCxnSpPr>
          <p:nvPr/>
        </p:nvCxnSpPr>
        <p:spPr>
          <a:xfrm flipV="1">
            <a:off x="6709759" y="467857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Line">
            <a:extLst>
              <a:ext uri="{FF2B5EF4-FFF2-40B4-BE49-F238E27FC236}">
                <a16:creationId xmlns:a16="http://schemas.microsoft.com/office/drawing/2014/main" id="{3C1A50EB-5722-4E24-AF45-AF2E113E9617}"/>
              </a:ext>
            </a:extLst>
          </p:cNvPr>
          <p:cNvCxnSpPr>
            <a:cxnSpLocks/>
          </p:cNvCxnSpPr>
          <p:nvPr/>
        </p:nvCxnSpPr>
        <p:spPr>
          <a:xfrm>
            <a:off x="6502946" y="487665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9" name="Track">
            <a:extLst>
              <a:ext uri="{FF2B5EF4-FFF2-40B4-BE49-F238E27FC236}">
                <a16:creationId xmlns:a16="http://schemas.microsoft.com/office/drawing/2014/main" id="{DD74E88B-F119-4DE9-906A-3EB586ECCC16}"/>
              </a:ext>
            </a:extLst>
          </p:cNvPr>
          <p:cNvCxnSpPr>
            <a:cxnSpLocks/>
          </p:cNvCxnSpPr>
          <p:nvPr/>
        </p:nvCxnSpPr>
        <p:spPr>
          <a:xfrm flipH="1">
            <a:off x="6525773" y="5127207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3A8BE9E6-F611-4087-AB81-44BE6331A222}"/>
              </a:ext>
            </a:extLst>
          </p:cNvPr>
          <p:cNvSpPr/>
          <p:nvPr/>
        </p:nvSpPr>
        <p:spPr>
          <a:xfrm>
            <a:off x="6509633" y="5142832"/>
            <a:ext cx="93166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아키텍쳐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FE56AD0-2F5A-4837-92B3-3779A757B3E0}"/>
              </a:ext>
            </a:extLst>
          </p:cNvPr>
          <p:cNvSpPr/>
          <p:nvPr/>
        </p:nvSpPr>
        <p:spPr>
          <a:xfrm>
            <a:off x="6509633" y="5348258"/>
            <a:ext cx="92525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ERP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기술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ABDA6714-506C-405E-B5BE-7B9AE9ACF972}"/>
              </a:ext>
            </a:extLst>
          </p:cNvPr>
          <p:cNvSpPr/>
          <p:nvPr/>
        </p:nvSpPr>
        <p:spPr>
          <a:xfrm>
            <a:off x="6509633" y="5553684"/>
            <a:ext cx="1136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사업개발담당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110F6B90-5D93-4DA3-BFDE-70129609308E}"/>
              </a:ext>
            </a:extLst>
          </p:cNvPr>
          <p:cNvSpPr/>
          <p:nvPr/>
        </p:nvSpPr>
        <p:spPr>
          <a:xfrm>
            <a:off x="6509633" y="5759110"/>
            <a:ext cx="69442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LAB</a:t>
            </a: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5D6845B-914E-485D-B2D5-974D0B9A3E69}"/>
              </a:ext>
            </a:extLst>
          </p:cNvPr>
          <p:cNvSpPr/>
          <p:nvPr/>
        </p:nvSpPr>
        <p:spPr>
          <a:xfrm>
            <a:off x="6509633" y="5964537"/>
            <a:ext cx="10342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사업기획팀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A2C93489-D221-468A-BB34-DC6AD07EC634}"/>
              </a:ext>
            </a:extLst>
          </p:cNvPr>
          <p:cNvSpPr/>
          <p:nvPr/>
        </p:nvSpPr>
        <p:spPr>
          <a:xfrm>
            <a:off x="6509633" y="4927888"/>
            <a:ext cx="70083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AFC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C98489DA-4568-4A5F-8E35-E816AA4964F3}"/>
              </a:ext>
            </a:extLst>
          </p:cNvPr>
          <p:cNvSpPr/>
          <p:nvPr/>
        </p:nvSpPr>
        <p:spPr>
          <a:xfrm>
            <a:off x="6423369" y="4659753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ㅅㄹ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29" name="Track">
            <a:extLst>
              <a:ext uri="{FF2B5EF4-FFF2-40B4-BE49-F238E27FC236}">
                <a16:creationId xmlns:a16="http://schemas.microsoft.com/office/drawing/2014/main" id="{AD57A70C-CC05-4D9F-B473-4B3335533027}"/>
              </a:ext>
            </a:extLst>
          </p:cNvPr>
          <p:cNvCxnSpPr>
            <a:cxnSpLocks/>
          </p:cNvCxnSpPr>
          <p:nvPr/>
        </p:nvCxnSpPr>
        <p:spPr>
          <a:xfrm>
            <a:off x="8018977" y="5175691"/>
            <a:ext cx="0" cy="972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934299C5-B1BE-4216-BCB1-8BF8D647A51B}"/>
              </a:ext>
            </a:extLst>
          </p:cNvPr>
          <p:cNvGrpSpPr/>
          <p:nvPr/>
        </p:nvGrpSpPr>
        <p:grpSpPr>
          <a:xfrm>
            <a:off x="6401710" y="1903722"/>
            <a:ext cx="1690815" cy="514403"/>
            <a:chOff x="4101504" y="1739821"/>
            <a:chExt cx="1690815" cy="514403"/>
          </a:xfrm>
        </p:grpSpPr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AC802841-DF3C-4571-A6DB-965F502DC7FF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0B59BF64-B9C0-44DC-92BC-9B56BAC546A6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04CA7096-003B-4CBC-8E3F-6B01B5403D12}"/>
              </a:ext>
            </a:extLst>
          </p:cNvPr>
          <p:cNvSpPr/>
          <p:nvPr/>
        </p:nvSpPr>
        <p:spPr>
          <a:xfrm>
            <a:off x="6408757" y="220902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3" name="Search Icon">
            <a:extLst>
              <a:ext uri="{FF2B5EF4-FFF2-40B4-BE49-F238E27FC236}">
                <a16:creationId xmlns:a16="http://schemas.microsoft.com/office/drawing/2014/main" id="{86C68AA3-3068-4A65-9ABB-7E6220B463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69298" y="2261438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29E4C143-CD38-47DD-B656-782EC79B50F8}"/>
              </a:ext>
            </a:extLst>
          </p:cNvPr>
          <p:cNvSpPr/>
          <p:nvPr/>
        </p:nvSpPr>
        <p:spPr>
          <a:xfrm>
            <a:off x="7749203" y="2210423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446" name="직사각형 445">
            <a:extLst>
              <a:ext uri="{FF2B5EF4-FFF2-40B4-BE49-F238E27FC236}">
                <a16:creationId xmlns:a16="http://schemas.microsoft.com/office/drawing/2014/main" id="{A4A10C5E-A34D-446D-8D87-BB20E4D72558}"/>
              </a:ext>
            </a:extLst>
          </p:cNvPr>
          <p:cNvSpPr/>
          <p:nvPr/>
        </p:nvSpPr>
        <p:spPr>
          <a:xfrm>
            <a:off x="8197692" y="420217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無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47" name="Text Cursor">
            <a:extLst>
              <a:ext uri="{FF2B5EF4-FFF2-40B4-BE49-F238E27FC236}">
                <a16:creationId xmlns:a16="http://schemas.microsoft.com/office/drawing/2014/main" id="{864E4058-45E8-47E1-BB7E-0121B622E89B}"/>
              </a:ext>
            </a:extLst>
          </p:cNvPr>
          <p:cNvCxnSpPr>
            <a:cxnSpLocks/>
          </p:cNvCxnSpPr>
          <p:nvPr/>
        </p:nvCxnSpPr>
        <p:spPr>
          <a:xfrm flipV="1">
            <a:off x="8345147" y="467308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">
            <a:extLst>
              <a:ext uri="{FF2B5EF4-FFF2-40B4-BE49-F238E27FC236}">
                <a16:creationId xmlns:a16="http://schemas.microsoft.com/office/drawing/2014/main" id="{9E1409B3-F4CE-435B-8F4A-487D91FAFFB0}"/>
              </a:ext>
            </a:extLst>
          </p:cNvPr>
          <p:cNvCxnSpPr>
            <a:cxnSpLocks/>
          </p:cNvCxnSpPr>
          <p:nvPr/>
        </p:nvCxnSpPr>
        <p:spPr>
          <a:xfrm>
            <a:off x="8244123" y="487116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3E5EA746-4EDD-4A94-A579-B6C8FE206B59}"/>
              </a:ext>
            </a:extLst>
          </p:cNvPr>
          <p:cNvSpPr/>
          <p:nvPr/>
        </p:nvSpPr>
        <p:spPr>
          <a:xfrm>
            <a:off x="8164546" y="4654263"/>
            <a:ext cx="287258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CD8E81-E7C7-486D-836E-76369BBE6BF3}"/>
              </a:ext>
            </a:extLst>
          </p:cNvPr>
          <p:cNvGrpSpPr/>
          <p:nvPr/>
        </p:nvGrpSpPr>
        <p:grpSpPr>
          <a:xfrm>
            <a:off x="9484030" y="4663221"/>
            <a:ext cx="331104" cy="184666"/>
            <a:chOff x="9484030" y="4663221"/>
            <a:chExt cx="331104" cy="184666"/>
          </a:xfrm>
        </p:grpSpPr>
        <p:sp>
          <p:nvSpPr>
            <p:cNvPr id="451" name="Search Icon">
              <a:extLst>
                <a:ext uri="{FF2B5EF4-FFF2-40B4-BE49-F238E27FC236}">
                  <a16:creationId xmlns:a16="http://schemas.microsoft.com/office/drawing/2014/main" id="{DD1C9BD2-5ECA-4F3A-8012-AD498C8EE8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0BF8D2C8-EF17-4018-8FBE-76039E4EE766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19957" y="1903723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有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A985AD-6BDC-46F8-BAE4-F341407D7BEB}"/>
              </a:ext>
            </a:extLst>
          </p:cNvPr>
          <p:cNvGrpSpPr/>
          <p:nvPr/>
        </p:nvGrpSpPr>
        <p:grpSpPr>
          <a:xfrm>
            <a:off x="233347" y="2198634"/>
            <a:ext cx="2496825" cy="225640"/>
            <a:chOff x="233347" y="2198634"/>
            <a:chExt cx="2496825" cy="225640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6B06E1CF-E49D-4DF6-9698-979141D5DC55}"/>
                </a:ext>
              </a:extLst>
            </p:cNvPr>
            <p:cNvGrpSpPr/>
            <p:nvPr/>
          </p:nvGrpSpPr>
          <p:grpSpPr>
            <a:xfrm>
              <a:off x="293298" y="2208830"/>
              <a:ext cx="2436874" cy="215444"/>
              <a:chOff x="2753227" y="6341570"/>
              <a:chExt cx="2436874" cy="215444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5E353067-428E-41F8-86B4-E0DD9516A0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" name="직사각형 3">
                  <a:extLst>
                    <a:ext uri="{FF2B5EF4-FFF2-40B4-BE49-F238E27FC236}">
                      <a16:creationId xmlns:a16="http://schemas.microsoft.com/office/drawing/2014/main" id="{5598C14B-AE4C-4E2D-AC88-D4A7AAC9A37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F29C527F-8B8B-48BE-A1B3-2C09CD3FA7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32BFF2B-2478-4CFC-86DE-AE9E15F03311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2CECA16-4F1C-4526-8DC7-7F86B02E8B57}"/>
              </a:ext>
            </a:extLst>
          </p:cNvPr>
          <p:cNvSpPr/>
          <p:nvPr/>
        </p:nvSpPr>
        <p:spPr>
          <a:xfrm>
            <a:off x="219957" y="2705979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無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2B131D2A-C79F-45C1-ABCD-D1EFE65E1728}"/>
              </a:ext>
            </a:extLst>
          </p:cNvPr>
          <p:cNvGrpSpPr/>
          <p:nvPr/>
        </p:nvGrpSpPr>
        <p:grpSpPr>
          <a:xfrm>
            <a:off x="241162" y="3011085"/>
            <a:ext cx="1747138" cy="215444"/>
            <a:chOff x="3442963" y="6341570"/>
            <a:chExt cx="1747138" cy="215444"/>
          </a:xfrm>
        </p:grpSpPr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FDC958E9-5194-4605-A072-F89DD2C06955}"/>
                </a:ext>
              </a:extLst>
            </p:cNvPr>
            <p:cNvGrpSpPr/>
            <p:nvPr/>
          </p:nvGrpSpPr>
          <p:grpSpPr>
            <a:xfrm>
              <a:off x="3442963" y="6341570"/>
              <a:ext cx="1708699" cy="215444"/>
              <a:chOff x="3442963" y="6341570"/>
              <a:chExt cx="1708699" cy="215444"/>
            </a:xfrm>
          </p:grpSpPr>
          <p:sp>
            <p:nvSpPr>
              <p:cNvPr id="128" name="Search Icon">
                <a:extLst>
                  <a:ext uri="{FF2B5EF4-FFF2-40B4-BE49-F238E27FC236}">
                    <a16:creationId xmlns:a16="http://schemas.microsoft.com/office/drawing/2014/main" id="{B26C6A7A-FFD3-46FD-BF3E-0B3976904A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CDC19E79-7CE7-4048-A1CB-6D45C8C0FB5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146065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 또는 멤버 검색</a:t>
                </a:r>
                <a:endParaRPr kumimoji="1" lang="ko-KR" altLang="en-US" sz="1600" kern="1200" dirty="0">
                  <a:solidFill>
                    <a:prstClr val="white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127" name="Line">
              <a:extLst>
                <a:ext uri="{FF2B5EF4-FFF2-40B4-BE49-F238E27FC236}">
                  <a16:creationId xmlns:a16="http://schemas.microsoft.com/office/drawing/2014/main" id="{F84C8FA8-9B49-4EC9-8049-B733DFC84EDA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69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0" name="Text Cursor">
            <a:extLst>
              <a:ext uri="{FF2B5EF4-FFF2-40B4-BE49-F238E27FC236}">
                <a16:creationId xmlns:a16="http://schemas.microsoft.com/office/drawing/2014/main" id="{CBB45EAE-428A-439A-92A7-D6551BC73BC3}"/>
              </a:ext>
            </a:extLst>
          </p:cNvPr>
          <p:cNvCxnSpPr/>
          <p:nvPr/>
        </p:nvCxnSpPr>
        <p:spPr>
          <a:xfrm flipV="1">
            <a:off x="2898553" y="2959328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F6735D0-2B67-4AE8-87F3-A31A3DF058FB}"/>
              </a:ext>
            </a:extLst>
          </p:cNvPr>
          <p:cNvGrpSpPr/>
          <p:nvPr/>
        </p:nvGrpSpPr>
        <p:grpSpPr>
          <a:xfrm>
            <a:off x="7750480" y="4663221"/>
            <a:ext cx="331104" cy="184666"/>
            <a:chOff x="9484030" y="4663221"/>
            <a:chExt cx="331104" cy="184666"/>
          </a:xfrm>
        </p:grpSpPr>
        <p:sp>
          <p:nvSpPr>
            <p:cNvPr id="139" name="Search Icon">
              <a:extLst>
                <a:ext uri="{FF2B5EF4-FFF2-40B4-BE49-F238E27FC236}">
                  <a16:creationId xmlns:a16="http://schemas.microsoft.com/office/drawing/2014/main" id="{5807B947-48B5-4965-A927-CCFC0EE48E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D07245CD-9B5F-4603-B1C6-D5D01BFB3314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41" name="Thumb">
            <a:extLst>
              <a:ext uri="{FF2B5EF4-FFF2-40B4-BE49-F238E27FC236}">
                <a16:creationId xmlns:a16="http://schemas.microsoft.com/office/drawing/2014/main" id="{2794BDD3-27F2-4054-A533-14E2FE3E54D6}"/>
              </a:ext>
            </a:extLst>
          </p:cNvPr>
          <p:cNvSpPr/>
          <p:nvPr/>
        </p:nvSpPr>
        <p:spPr>
          <a:xfrm>
            <a:off x="8006277" y="5208431"/>
            <a:ext cx="25400" cy="8836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1397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298890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통합검색 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 검색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회사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직위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29059943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2C50804-089D-4532-A15C-D390D69B3462}"/>
              </a:ext>
            </a:extLst>
          </p:cNvPr>
          <p:cNvGrpSpPr/>
          <p:nvPr/>
        </p:nvGrpSpPr>
        <p:grpSpPr>
          <a:xfrm>
            <a:off x="278224" y="1593764"/>
            <a:ext cx="2893322" cy="4473661"/>
            <a:chOff x="219957" y="1593764"/>
            <a:chExt cx="2893322" cy="4473661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62A5F218-BB6A-4D88-AEFF-AC3A0CDB555A}"/>
                </a:ext>
              </a:extLst>
            </p:cNvPr>
            <p:cNvGrpSpPr/>
            <p:nvPr/>
          </p:nvGrpSpPr>
          <p:grpSpPr>
            <a:xfrm>
              <a:off x="219957" y="1593764"/>
              <a:ext cx="2510215" cy="520551"/>
              <a:chOff x="219957" y="1903723"/>
              <a:chExt cx="2510215" cy="520551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8F449D0-0088-462B-AB36-DBAA4A3389AB}"/>
                  </a:ext>
                </a:extLst>
              </p:cNvPr>
              <p:cNvSpPr/>
              <p:nvPr/>
            </p:nvSpPr>
            <p:spPr>
              <a:xfrm>
                <a:off x="219957" y="1903723"/>
                <a:ext cx="1839037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검색 전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" name="그룹 1">
                <a:extLst>
                  <a:ext uri="{FF2B5EF4-FFF2-40B4-BE49-F238E27FC236}">
                    <a16:creationId xmlns:a16="http://schemas.microsoft.com/office/drawing/2014/main" id="{08A985AD-6BDC-46F8-BAE4-F341407D7BEB}"/>
                  </a:ext>
                </a:extLst>
              </p:cNvPr>
              <p:cNvGrpSpPr/>
              <p:nvPr/>
            </p:nvGrpSpPr>
            <p:grpSpPr>
              <a:xfrm>
                <a:off x="233347" y="2198634"/>
                <a:ext cx="2496825" cy="225640"/>
                <a:chOff x="233347" y="2198634"/>
                <a:chExt cx="2496825" cy="225640"/>
              </a:xfrm>
            </p:grpSpPr>
            <p:grpSp>
              <p:nvGrpSpPr>
                <p:cNvPr id="7" name="그룹 6">
                  <a:extLst>
                    <a:ext uri="{FF2B5EF4-FFF2-40B4-BE49-F238E27FC236}">
                      <a16:creationId xmlns:a16="http://schemas.microsoft.com/office/drawing/2014/main" id="{6B06E1CF-E49D-4DF6-9698-979141D5DC55}"/>
                    </a:ext>
                  </a:extLst>
                </p:cNvPr>
                <p:cNvGrpSpPr/>
                <p:nvPr/>
              </p:nvGrpSpPr>
              <p:grpSpPr>
                <a:xfrm>
                  <a:off x="293298" y="2208830"/>
                  <a:ext cx="2436874" cy="215444"/>
                  <a:chOff x="2753227" y="6341570"/>
                  <a:chExt cx="2436874" cy="215444"/>
                </a:xfrm>
              </p:grpSpPr>
              <p:grpSp>
                <p:nvGrpSpPr>
                  <p:cNvPr id="6" name="그룹 5">
                    <a:extLst>
                      <a:ext uri="{FF2B5EF4-FFF2-40B4-BE49-F238E27FC236}">
                        <a16:creationId xmlns:a16="http://schemas.microsoft.com/office/drawing/2014/main" id="{5E353067-428E-41F8-86B4-E0DD9516A01B}"/>
                      </a:ext>
                    </a:extLst>
                  </p:cNvPr>
                  <p:cNvGrpSpPr/>
                  <p:nvPr/>
                </p:nvGrpSpPr>
                <p:grpSpPr>
                  <a:xfrm>
                    <a:off x="3244556" y="6341570"/>
                    <a:ext cx="1907106" cy="215444"/>
                    <a:chOff x="3244556" y="6341570"/>
                    <a:chExt cx="1907106" cy="215444"/>
                  </a:xfrm>
                </p:grpSpPr>
                <p:sp>
                  <p:nvSpPr>
                    <p:cNvPr id="250" name="Search Icon">
                      <a:extLst>
                        <a:ext uri="{FF2B5EF4-FFF2-40B4-BE49-F238E27FC236}">
                          <a16:creationId xmlns:a16="http://schemas.microsoft.com/office/drawing/2014/main" id="{585FBA5B-D1FB-445A-8DF4-DD22E9A5A77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040653" y="6393938"/>
                      <a:ext cx="111009" cy="110708"/>
                    </a:xfrm>
                    <a:custGeom>
                      <a:avLst/>
                      <a:gdLst>
                        <a:gd name="T0" fmla="*/ 229 w 617"/>
                        <a:gd name="T1" fmla="*/ 388 h 617"/>
                        <a:gd name="T2" fmla="*/ 70 w 617"/>
                        <a:gd name="T3" fmla="*/ 229 h 617"/>
                        <a:gd name="T4" fmla="*/ 229 w 617"/>
                        <a:gd name="T5" fmla="*/ 70 h 617"/>
                        <a:gd name="T6" fmla="*/ 388 w 617"/>
                        <a:gd name="T7" fmla="*/ 229 h 617"/>
                        <a:gd name="T8" fmla="*/ 229 w 617"/>
                        <a:gd name="T9" fmla="*/ 388 h 617"/>
                        <a:gd name="T10" fmla="*/ 441 w 617"/>
                        <a:gd name="T11" fmla="*/ 388 h 617"/>
                        <a:gd name="T12" fmla="*/ 413 w 617"/>
                        <a:gd name="T13" fmla="*/ 388 h 617"/>
                        <a:gd name="T14" fmla="*/ 403 w 617"/>
                        <a:gd name="T15" fmla="*/ 378 h 617"/>
                        <a:gd name="T16" fmla="*/ 458 w 617"/>
                        <a:gd name="T17" fmla="*/ 229 h 617"/>
                        <a:gd name="T18" fmla="*/ 229 w 617"/>
                        <a:gd name="T19" fmla="*/ 0 h 617"/>
                        <a:gd name="T20" fmla="*/ 0 w 617"/>
                        <a:gd name="T21" fmla="*/ 229 h 617"/>
                        <a:gd name="T22" fmla="*/ 229 w 617"/>
                        <a:gd name="T23" fmla="*/ 458 h 617"/>
                        <a:gd name="T24" fmla="*/ 378 w 617"/>
                        <a:gd name="T25" fmla="*/ 403 h 617"/>
                        <a:gd name="T26" fmla="*/ 388 w 617"/>
                        <a:gd name="T27" fmla="*/ 413 h 617"/>
                        <a:gd name="T28" fmla="*/ 388 w 617"/>
                        <a:gd name="T29" fmla="*/ 441 h 617"/>
                        <a:gd name="T30" fmla="*/ 564 w 617"/>
                        <a:gd name="T31" fmla="*/ 617 h 617"/>
                        <a:gd name="T32" fmla="*/ 617 w 617"/>
                        <a:gd name="T33" fmla="*/ 564 h 617"/>
                        <a:gd name="T34" fmla="*/ 441 w 617"/>
                        <a:gd name="T35" fmla="*/ 388 h 6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</a:cxnLst>
                      <a:rect l="0" t="0" r="r" b="b"/>
                      <a:pathLst>
                        <a:path w="617" h="617">
                          <a:moveTo>
                            <a:pt x="229" y="388"/>
                          </a:moveTo>
                          <a:cubicBezTo>
                            <a:pt x="141" y="388"/>
                            <a:pt x="70" y="317"/>
                            <a:pt x="70" y="229"/>
                          </a:cubicBezTo>
                          <a:cubicBezTo>
                            <a:pt x="70" y="141"/>
                            <a:pt x="141" y="70"/>
                            <a:pt x="229" y="70"/>
                          </a:cubicBezTo>
                          <a:cubicBezTo>
                            <a:pt x="317" y="70"/>
                            <a:pt x="388" y="141"/>
                            <a:pt x="388" y="229"/>
                          </a:cubicBezTo>
                          <a:cubicBezTo>
                            <a:pt x="388" y="317"/>
                            <a:pt x="317" y="388"/>
                            <a:pt x="229" y="388"/>
                          </a:cubicBezTo>
                          <a:moveTo>
                            <a:pt x="441" y="388"/>
                          </a:moveTo>
                          <a:lnTo>
                            <a:pt x="413" y="388"/>
                          </a:lnTo>
                          <a:lnTo>
                            <a:pt x="403" y="378"/>
                          </a:lnTo>
                          <a:cubicBezTo>
                            <a:pt x="438" y="338"/>
                            <a:pt x="458" y="286"/>
                            <a:pt x="458" y="229"/>
                          </a:cubicBezTo>
                          <a:cubicBezTo>
                            <a:pt x="458" y="102"/>
                            <a:pt x="356" y="0"/>
                            <a:pt x="229" y="0"/>
                          </a:cubicBezTo>
                          <a:cubicBezTo>
                            <a:pt x="102" y="0"/>
                            <a:pt x="0" y="102"/>
                            <a:pt x="0" y="229"/>
                          </a:cubicBezTo>
                          <a:cubicBezTo>
                            <a:pt x="0" y="356"/>
                            <a:pt x="102" y="458"/>
                            <a:pt x="229" y="458"/>
                          </a:cubicBezTo>
                          <a:cubicBezTo>
                            <a:pt x="286" y="458"/>
                            <a:pt x="338" y="437"/>
                            <a:pt x="378" y="403"/>
                          </a:cubicBezTo>
                          <a:lnTo>
                            <a:pt x="388" y="413"/>
                          </a:lnTo>
                          <a:lnTo>
                            <a:pt x="388" y="441"/>
                          </a:lnTo>
                          <a:lnTo>
                            <a:pt x="564" y="617"/>
                          </a:lnTo>
                          <a:lnTo>
                            <a:pt x="617" y="564"/>
                          </a:lnTo>
                          <a:lnTo>
                            <a:pt x="441" y="388"/>
                          </a:lnTo>
                          <a:close/>
                        </a:path>
                      </a:pathLst>
                    </a:custGeom>
                    <a:solidFill>
                      <a:srgbClr val="000000">
                        <a:alpha val="54000"/>
                      </a:srgbClr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900">
                        <a:solidFill>
                          <a:schemeClr val="bg1">
                            <a:lumMod val="95000"/>
                          </a:schemeClr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4" name="직사각형 3">
                      <a:extLst>
                        <a:ext uri="{FF2B5EF4-FFF2-40B4-BE49-F238E27FC236}">
                          <a16:creationId xmlns:a16="http://schemas.microsoft.com/office/drawing/2014/main" id="{5598C14B-AE4C-4E2D-AC88-D4A7AAC9A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41570"/>
                      <a:ext cx="1835759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전화번호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 검색</a:t>
                      </a:r>
                    </a:p>
                  </p:txBody>
                </p:sp>
              </p:grpSp>
              <p:cxnSp>
                <p:nvCxnSpPr>
                  <p:cNvPr id="264" name="Line">
                    <a:extLst>
                      <a:ext uri="{FF2B5EF4-FFF2-40B4-BE49-F238E27FC236}">
                        <a16:creationId xmlns:a16="http://schemas.microsoft.com/office/drawing/2014/main" id="{F29C527F-8B8B-48BE-A1B3-2C09CD3FA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753227" y="6550866"/>
                    <a:ext cx="2436874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" name="직사각형 23">
                  <a:extLst>
                    <a:ext uri="{FF2B5EF4-FFF2-40B4-BE49-F238E27FC236}">
                      <a16:creationId xmlns:a16="http://schemas.microsoft.com/office/drawing/2014/main" id="{F32BFF2B-2478-4CFC-86DE-AE9E15F03311}"/>
                    </a:ext>
                  </a:extLst>
                </p:cNvPr>
                <p:cNvSpPr/>
                <p:nvPr/>
              </p:nvSpPr>
              <p:spPr>
                <a:xfrm>
                  <a:off x="233347" y="2198634"/>
                  <a:ext cx="729687" cy="215444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r>
                    <a:rPr kumimoji="1" lang="en-US" altLang="ko-KR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LG CNS</a:t>
                  </a:r>
                  <a:r>
                    <a:rPr kumimoji="1" lang="en-US" altLang="ko-KR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▼</a:t>
                  </a:r>
                  <a:r>
                    <a:rPr kumimoji="1" lang="ko-KR" altLang="en-US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endParaRPr lang="ko-KR" altLang="en-US" sz="1600" dirty="0"/>
                </a:p>
              </p:txBody>
            </p:sp>
          </p:grp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4750C3D-A9A1-4BB1-B066-CF42CC1A0A4B}"/>
                </a:ext>
              </a:extLst>
            </p:cNvPr>
            <p:cNvGrpSpPr/>
            <p:nvPr/>
          </p:nvGrpSpPr>
          <p:grpSpPr>
            <a:xfrm>
              <a:off x="326700" y="1942613"/>
              <a:ext cx="2702616" cy="3492231"/>
              <a:chOff x="326700" y="2252572"/>
              <a:chExt cx="2702616" cy="3492231"/>
            </a:xfrm>
          </p:grpSpPr>
          <p:sp>
            <p:nvSpPr>
              <p:cNvPr id="697" name="직사각형 696">
                <a:extLst>
                  <a:ext uri="{FF2B5EF4-FFF2-40B4-BE49-F238E27FC236}">
                    <a16:creationId xmlns:a16="http://schemas.microsoft.com/office/drawing/2014/main" id="{B7DC5D1C-1206-452C-B269-C68F772313B2}"/>
                  </a:ext>
                </a:extLst>
              </p:cNvPr>
              <p:cNvSpPr/>
              <p:nvPr/>
            </p:nvSpPr>
            <p:spPr>
              <a:xfrm>
                <a:off x="351912" y="2473256"/>
                <a:ext cx="987771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/20)</a:t>
                </a:r>
              </a:p>
            </p:txBody>
          </p:sp>
          <p:sp>
            <p:nvSpPr>
              <p:cNvPr id="730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3C4FA32-4462-4B79-9E57-2981B62F2160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2783786" y="2258586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31" name="그룹 730">
                <a:extLst>
                  <a:ext uri="{FF2B5EF4-FFF2-40B4-BE49-F238E27FC236}">
                    <a16:creationId xmlns:a16="http://schemas.microsoft.com/office/drawing/2014/main" id="{DA5F9220-AF10-4388-942A-C8E71BC4B59B}"/>
                  </a:ext>
                </a:extLst>
              </p:cNvPr>
              <p:cNvGrpSpPr/>
              <p:nvPr/>
            </p:nvGrpSpPr>
            <p:grpSpPr>
              <a:xfrm>
                <a:off x="2976892" y="2252572"/>
                <a:ext cx="39506" cy="144000"/>
                <a:chOff x="3198941" y="2371350"/>
                <a:chExt cx="39506" cy="140236"/>
              </a:xfrm>
            </p:grpSpPr>
            <p:sp>
              <p:nvSpPr>
                <p:cNvPr id="732" name="Oval">
                  <a:extLst>
                    <a:ext uri="{FF2B5EF4-FFF2-40B4-BE49-F238E27FC236}">
                      <a16:creationId xmlns:a16="http://schemas.microsoft.com/office/drawing/2014/main" id="{CC9E08FF-61CC-48B5-BFF0-E167CFC8C730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3" name="Oval">
                  <a:extLst>
                    <a:ext uri="{FF2B5EF4-FFF2-40B4-BE49-F238E27FC236}">
                      <a16:creationId xmlns:a16="http://schemas.microsoft.com/office/drawing/2014/main" id="{A86B744B-642F-42FB-8695-791E24845DD3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4" name="Oval">
                  <a:extLst>
                    <a:ext uri="{FF2B5EF4-FFF2-40B4-BE49-F238E27FC236}">
                      <a16:creationId xmlns:a16="http://schemas.microsoft.com/office/drawing/2014/main" id="{E5EE72C0-8D4F-4326-A0A1-4DC1B5BDE457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7D72F852-D13F-4950-AC11-0498253AE2D1}"/>
                  </a:ext>
                </a:extLst>
              </p:cNvPr>
              <p:cNvGrpSpPr/>
              <p:nvPr/>
            </p:nvGrpSpPr>
            <p:grpSpPr>
              <a:xfrm>
                <a:off x="326700" y="2563861"/>
                <a:ext cx="2702616" cy="3180942"/>
                <a:chOff x="326700" y="2563861"/>
                <a:chExt cx="2702616" cy="3180942"/>
              </a:xfrm>
            </p:grpSpPr>
            <p:sp>
              <p:nvSpPr>
                <p:cNvPr id="69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50FED72-4777-4AC0-BA2C-866BA94A91F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 bwMode="auto">
                <a:xfrm rot="10800000">
                  <a:off x="326700" y="2596055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6" name="Hamburger Button">
                  <a:extLst>
                    <a:ext uri="{FF2B5EF4-FFF2-40B4-BE49-F238E27FC236}">
                      <a16:creationId xmlns:a16="http://schemas.microsoft.com/office/drawing/2014/main" id="{9B4E3476-1115-4C09-AF14-470ECD2F6C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2563861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98" name="그룹 697">
                  <a:extLst>
                    <a:ext uri="{FF2B5EF4-FFF2-40B4-BE49-F238E27FC236}">
                      <a16:creationId xmlns:a16="http://schemas.microsoft.com/office/drawing/2014/main" id="{ADDEE96B-18B5-4906-9B45-C9304E7F337E}"/>
                    </a:ext>
                  </a:extLst>
                </p:cNvPr>
                <p:cNvGrpSpPr/>
                <p:nvPr/>
              </p:nvGrpSpPr>
              <p:grpSpPr>
                <a:xfrm>
                  <a:off x="369458" y="2783733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718" name="직사각형 717">
                    <a:extLst>
                      <a:ext uri="{FF2B5EF4-FFF2-40B4-BE49-F238E27FC236}">
                        <a16:creationId xmlns:a16="http://schemas.microsoft.com/office/drawing/2014/main" id="{65C20114-1F64-4BE6-8A76-1055D0C2270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719" name="Profile Picture">
                    <a:extLst>
                      <a:ext uri="{FF2B5EF4-FFF2-40B4-BE49-F238E27FC236}">
                        <a16:creationId xmlns:a16="http://schemas.microsoft.com/office/drawing/2014/main" id="{69CA15D9-854C-4B15-BA7D-EF987BFAE93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21" name="Background">
                      <a:extLst>
                        <a:ext uri="{FF2B5EF4-FFF2-40B4-BE49-F238E27FC236}">
                          <a16:creationId xmlns:a16="http://schemas.microsoft.com/office/drawing/2014/main" id="{6CAD7983-9B38-4DCD-A4A6-86BC9A67B5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22" name="Profile Icon">
                      <a:extLst>
                        <a:ext uri="{FF2B5EF4-FFF2-40B4-BE49-F238E27FC236}">
                          <a16:creationId xmlns:a16="http://schemas.microsoft.com/office/drawing/2014/main" id="{E8E0A197-9E31-462B-8BB7-A0D7EE5236F6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20" name="직사각형 719">
                    <a:extLst>
                      <a:ext uri="{FF2B5EF4-FFF2-40B4-BE49-F238E27FC236}">
                        <a16:creationId xmlns:a16="http://schemas.microsoft.com/office/drawing/2014/main" id="{B65E33AE-10E8-4EB4-A27C-563000956736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99" name="타원 698">
                  <a:extLst>
                    <a:ext uri="{FF2B5EF4-FFF2-40B4-BE49-F238E27FC236}">
                      <a16:creationId xmlns:a16="http://schemas.microsoft.com/office/drawing/2014/main" id="{D4318AE3-32D3-4A41-8027-0312286D2431}"/>
                    </a:ext>
                  </a:extLst>
                </p:cNvPr>
                <p:cNvSpPr/>
                <p:nvPr/>
              </p:nvSpPr>
              <p:spPr>
                <a:xfrm>
                  <a:off x="344070" y="279025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0" name="그래픽 699" descr="스마트폰">
                  <a:extLst>
                    <a:ext uri="{FF2B5EF4-FFF2-40B4-BE49-F238E27FC236}">
                      <a16:creationId xmlns:a16="http://schemas.microsoft.com/office/drawing/2014/main" id="{14EB2983-B0C7-4AC2-84FC-ABDDFE3F27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299173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1" name="그룹 700">
                  <a:extLst>
                    <a:ext uri="{FF2B5EF4-FFF2-40B4-BE49-F238E27FC236}">
                      <a16:creationId xmlns:a16="http://schemas.microsoft.com/office/drawing/2014/main" id="{27EDB428-931A-4DDC-A39D-A03C780BF417}"/>
                    </a:ext>
                  </a:extLst>
                </p:cNvPr>
                <p:cNvGrpSpPr/>
                <p:nvPr/>
              </p:nvGrpSpPr>
              <p:grpSpPr>
                <a:xfrm>
                  <a:off x="2422405" y="2853702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716" name="Message">
                    <a:extLst>
                      <a:ext uri="{FF2B5EF4-FFF2-40B4-BE49-F238E27FC236}">
                        <a16:creationId xmlns:a16="http://schemas.microsoft.com/office/drawing/2014/main" id="{C77927AE-8B3A-40AF-9714-2A5BA35C55FE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7" name="Tip">
                    <a:extLst>
                      <a:ext uri="{FF2B5EF4-FFF2-40B4-BE49-F238E27FC236}">
                        <a16:creationId xmlns:a16="http://schemas.microsoft.com/office/drawing/2014/main" id="{D1A7373F-3919-4819-B935-8D50F9075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6B8CB1F2-030E-4B70-9FEF-151BEE402B10}"/>
                    </a:ext>
                  </a:extLst>
                </p:cNvPr>
                <p:cNvGrpSpPr/>
                <p:nvPr/>
              </p:nvGrpSpPr>
              <p:grpSpPr>
                <a:xfrm>
                  <a:off x="369458" y="3217182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711" name="직사각형 710">
                    <a:extLst>
                      <a:ext uri="{FF2B5EF4-FFF2-40B4-BE49-F238E27FC236}">
                        <a16:creationId xmlns:a16="http://schemas.microsoft.com/office/drawing/2014/main" id="{315E238E-569B-472B-9A13-4BD8B7E28D0D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712" name="Profile Picture">
                    <a:extLst>
                      <a:ext uri="{FF2B5EF4-FFF2-40B4-BE49-F238E27FC236}">
                        <a16:creationId xmlns:a16="http://schemas.microsoft.com/office/drawing/2014/main" id="{B914498F-C03E-4A54-862E-3EB48B054D4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14" name="Background">
                      <a:extLst>
                        <a:ext uri="{FF2B5EF4-FFF2-40B4-BE49-F238E27FC236}">
                          <a16:creationId xmlns:a16="http://schemas.microsoft.com/office/drawing/2014/main" id="{6E9FF947-8F3D-4143-9B3C-E0E455B930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Profile Icon">
                      <a:extLst>
                        <a:ext uri="{FF2B5EF4-FFF2-40B4-BE49-F238E27FC236}">
                          <a16:creationId xmlns:a16="http://schemas.microsoft.com/office/drawing/2014/main" id="{7E2C2028-FDB9-4E61-AF01-5C00B08B2634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13" name="직사각형 712">
                    <a:extLst>
                      <a:ext uri="{FF2B5EF4-FFF2-40B4-BE49-F238E27FC236}">
                        <a16:creationId xmlns:a16="http://schemas.microsoft.com/office/drawing/2014/main" id="{FD0B6CF1-7A05-4C12-BA91-B99EDEC70C18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703" name="타원 702">
                  <a:extLst>
                    <a:ext uri="{FF2B5EF4-FFF2-40B4-BE49-F238E27FC236}">
                      <a16:creationId xmlns:a16="http://schemas.microsoft.com/office/drawing/2014/main" id="{418C1917-0EF6-45F4-BD22-6B850EA27075}"/>
                    </a:ext>
                  </a:extLst>
                </p:cNvPr>
                <p:cNvSpPr/>
                <p:nvPr/>
              </p:nvSpPr>
              <p:spPr>
                <a:xfrm>
                  <a:off x="344070" y="322370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4" name="그래픽 703" descr="스마트폰">
                  <a:extLst>
                    <a:ext uri="{FF2B5EF4-FFF2-40B4-BE49-F238E27FC236}">
                      <a16:creationId xmlns:a16="http://schemas.microsoft.com/office/drawing/2014/main" id="{A963FD23-1114-435D-881B-CA3C80423F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342518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5" name="그룹 704">
                  <a:extLst>
                    <a:ext uri="{FF2B5EF4-FFF2-40B4-BE49-F238E27FC236}">
                      <a16:creationId xmlns:a16="http://schemas.microsoft.com/office/drawing/2014/main" id="{9BD752A5-FA82-4E80-968C-A0B818A5EC48}"/>
                    </a:ext>
                  </a:extLst>
                </p:cNvPr>
                <p:cNvGrpSpPr/>
                <p:nvPr/>
              </p:nvGrpSpPr>
              <p:grpSpPr>
                <a:xfrm>
                  <a:off x="2075093" y="3239171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709" name="Message">
                    <a:extLst>
                      <a:ext uri="{FF2B5EF4-FFF2-40B4-BE49-F238E27FC236}">
                        <a16:creationId xmlns:a16="http://schemas.microsoft.com/office/drawing/2014/main" id="{6801776A-E400-4943-8D53-F51162BDB667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710" name="Tip">
                    <a:extLst>
                      <a:ext uri="{FF2B5EF4-FFF2-40B4-BE49-F238E27FC236}">
                        <a16:creationId xmlns:a16="http://schemas.microsoft.com/office/drawing/2014/main" id="{07544237-91A4-4F4E-A7ED-F2D0BEBB7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6" name="그룹 705">
                  <a:extLst>
                    <a:ext uri="{FF2B5EF4-FFF2-40B4-BE49-F238E27FC236}">
                      <a16:creationId xmlns:a16="http://schemas.microsoft.com/office/drawing/2014/main" id="{020132F4-A996-4927-B0CD-C86AD1626C08}"/>
                    </a:ext>
                  </a:extLst>
                </p:cNvPr>
                <p:cNvGrpSpPr/>
                <p:nvPr/>
              </p:nvGrpSpPr>
              <p:grpSpPr>
                <a:xfrm>
                  <a:off x="741732" y="3243779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707" name="사각형: 둥근 모서리 706">
                    <a:extLst>
                      <a:ext uri="{FF2B5EF4-FFF2-40B4-BE49-F238E27FC236}">
                        <a16:creationId xmlns:a16="http://schemas.microsoft.com/office/drawing/2014/main" id="{CC629300-D83F-4D85-9B8C-5D9D970C1D5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708" name="직사각형 707">
                    <a:extLst>
                      <a:ext uri="{FF2B5EF4-FFF2-40B4-BE49-F238E27FC236}">
                        <a16:creationId xmlns:a16="http://schemas.microsoft.com/office/drawing/2014/main" id="{027306E3-8643-498D-B52C-75BA475DE78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장기</a:t>
                    </a:r>
                  </a:p>
                </p:txBody>
              </p:sp>
            </p:grpSp>
            <p:sp>
              <p:nvSpPr>
                <p:cNvPr id="60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FC43CBD-3CFF-491E-84FC-C3FB41039AB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 bwMode="auto">
                <a:xfrm rot="10800000">
                  <a:off x="326700" y="3784924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Hamburger Button">
                  <a:extLst>
                    <a:ext uri="{FF2B5EF4-FFF2-40B4-BE49-F238E27FC236}">
                      <a16:creationId xmlns:a16="http://schemas.microsoft.com/office/drawing/2014/main" id="{1044E52E-8F56-45D4-B752-710CC09D628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375273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2" name="직사각형 601">
                  <a:extLst>
                    <a:ext uri="{FF2B5EF4-FFF2-40B4-BE49-F238E27FC236}">
                      <a16:creationId xmlns:a16="http://schemas.microsoft.com/office/drawing/2014/main" id="{C44990F4-62FC-4D76-861F-6E28286D5ED9}"/>
                    </a:ext>
                  </a:extLst>
                </p:cNvPr>
                <p:cNvSpPr/>
                <p:nvPr/>
              </p:nvSpPr>
              <p:spPr>
                <a:xfrm>
                  <a:off x="351912" y="3662125"/>
                  <a:ext cx="1435008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F50CD8DF-EA40-411F-AAC8-67253542682C}"/>
                    </a:ext>
                  </a:extLst>
                </p:cNvPr>
                <p:cNvGrpSpPr/>
                <p:nvPr/>
              </p:nvGrpSpPr>
              <p:grpSpPr>
                <a:xfrm>
                  <a:off x="369458" y="397260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690" name="직사각형 689">
                    <a:extLst>
                      <a:ext uri="{FF2B5EF4-FFF2-40B4-BE49-F238E27FC236}">
                        <a16:creationId xmlns:a16="http://schemas.microsoft.com/office/drawing/2014/main" id="{F433AE4A-0E63-46FF-9DD9-7C8815927BD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691" name="Profile Picture">
                    <a:extLst>
                      <a:ext uri="{FF2B5EF4-FFF2-40B4-BE49-F238E27FC236}">
                        <a16:creationId xmlns:a16="http://schemas.microsoft.com/office/drawing/2014/main" id="{B52EBF28-55E0-461A-B54A-BDF8940FD99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93" name="Background">
                      <a:extLst>
                        <a:ext uri="{FF2B5EF4-FFF2-40B4-BE49-F238E27FC236}">
                          <a16:creationId xmlns:a16="http://schemas.microsoft.com/office/drawing/2014/main" id="{DAB78703-322C-4239-8130-C5D658B706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94" name="Profile Icon">
                      <a:extLst>
                        <a:ext uri="{FF2B5EF4-FFF2-40B4-BE49-F238E27FC236}">
                          <a16:creationId xmlns:a16="http://schemas.microsoft.com/office/drawing/2014/main" id="{F8123612-87DC-42F9-B9B4-A67B52B805D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92" name="직사각형 691">
                    <a:extLst>
                      <a:ext uri="{FF2B5EF4-FFF2-40B4-BE49-F238E27FC236}">
                        <a16:creationId xmlns:a16="http://schemas.microsoft.com/office/drawing/2014/main" id="{1F8B6394-19E1-44E5-81B3-C1EA9DCF639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04" name="타원 603">
                  <a:extLst>
                    <a:ext uri="{FF2B5EF4-FFF2-40B4-BE49-F238E27FC236}">
                      <a16:creationId xmlns:a16="http://schemas.microsoft.com/office/drawing/2014/main" id="{5EE81CB4-A9B9-4A3A-8903-218506F57A2A}"/>
                    </a:ext>
                  </a:extLst>
                </p:cNvPr>
                <p:cNvSpPr/>
                <p:nvPr/>
              </p:nvSpPr>
              <p:spPr>
                <a:xfrm>
                  <a:off x="344070" y="3979127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07" name="그래픽 606" descr="스마트폰">
                  <a:extLst>
                    <a:ext uri="{FF2B5EF4-FFF2-40B4-BE49-F238E27FC236}">
                      <a16:creationId xmlns:a16="http://schemas.microsoft.com/office/drawing/2014/main" id="{EF6BAD6A-56DA-4081-A093-98A748D0B03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18060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8FFE2128-3E1A-443D-BE25-F9D6EBBF2C31}"/>
                    </a:ext>
                  </a:extLst>
                </p:cNvPr>
                <p:cNvGrpSpPr/>
                <p:nvPr/>
              </p:nvGrpSpPr>
              <p:grpSpPr>
                <a:xfrm>
                  <a:off x="2422405" y="4042571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688" name="Message">
                    <a:extLst>
                      <a:ext uri="{FF2B5EF4-FFF2-40B4-BE49-F238E27FC236}">
                        <a16:creationId xmlns:a16="http://schemas.microsoft.com/office/drawing/2014/main" id="{3952F28A-3953-4468-9B4B-1A6C2AF2D7E3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Tip">
                    <a:extLst>
                      <a:ext uri="{FF2B5EF4-FFF2-40B4-BE49-F238E27FC236}">
                        <a16:creationId xmlns:a16="http://schemas.microsoft.com/office/drawing/2014/main" id="{FE93ECBB-F5AD-4EA1-A8E0-11173D90E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8A63461E-5F43-4937-BDAD-2D22A8CDD14A}"/>
                    </a:ext>
                  </a:extLst>
                </p:cNvPr>
                <p:cNvGrpSpPr/>
                <p:nvPr/>
              </p:nvGrpSpPr>
              <p:grpSpPr>
                <a:xfrm>
                  <a:off x="369458" y="440605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683" name="직사각형 682">
                    <a:extLst>
                      <a:ext uri="{FF2B5EF4-FFF2-40B4-BE49-F238E27FC236}">
                        <a16:creationId xmlns:a16="http://schemas.microsoft.com/office/drawing/2014/main" id="{44F25C0E-FD5A-4DEE-B69B-FD85225C1615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684" name="Profile Picture">
                    <a:extLst>
                      <a:ext uri="{FF2B5EF4-FFF2-40B4-BE49-F238E27FC236}">
                        <a16:creationId xmlns:a16="http://schemas.microsoft.com/office/drawing/2014/main" id="{C74A1D85-49E7-4052-BED4-0787CE3CF4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D47F60E6-BE2F-43E9-8D64-48A53F6CF1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8368A7A-7AC6-4A32-8742-00AC28EF75C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5" name="직사각형 684">
                    <a:extLst>
                      <a:ext uri="{FF2B5EF4-FFF2-40B4-BE49-F238E27FC236}">
                        <a16:creationId xmlns:a16="http://schemas.microsoft.com/office/drawing/2014/main" id="{B62F2F24-E754-4F7C-AB1D-3ED42881230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10" name="타원 609">
                  <a:extLst>
                    <a:ext uri="{FF2B5EF4-FFF2-40B4-BE49-F238E27FC236}">
                      <a16:creationId xmlns:a16="http://schemas.microsoft.com/office/drawing/2014/main" id="{91BCBF48-6D03-4A7D-8A50-3122070B2131}"/>
                    </a:ext>
                  </a:extLst>
                </p:cNvPr>
                <p:cNvSpPr/>
                <p:nvPr/>
              </p:nvSpPr>
              <p:spPr>
                <a:xfrm>
                  <a:off x="344070" y="441257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11" name="그래픽 610" descr="스마트폰">
                  <a:extLst>
                    <a:ext uri="{FF2B5EF4-FFF2-40B4-BE49-F238E27FC236}">
                      <a16:creationId xmlns:a16="http://schemas.microsoft.com/office/drawing/2014/main" id="{1A26750B-9604-4C3E-8268-4267BBCCC1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61405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9A13C5ED-DBBC-45A2-BCA1-B81A4BF4CDC2}"/>
                    </a:ext>
                  </a:extLst>
                </p:cNvPr>
                <p:cNvGrpSpPr/>
                <p:nvPr/>
              </p:nvGrpSpPr>
              <p:grpSpPr>
                <a:xfrm>
                  <a:off x="2075093" y="4428040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681" name="Message">
                    <a:extLst>
                      <a:ext uri="{FF2B5EF4-FFF2-40B4-BE49-F238E27FC236}">
                        <a16:creationId xmlns:a16="http://schemas.microsoft.com/office/drawing/2014/main" id="{0E5C40F5-57B5-4634-8A54-4F0B43AE4CBB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682" name="Tip">
                    <a:extLst>
                      <a:ext uri="{FF2B5EF4-FFF2-40B4-BE49-F238E27FC236}">
                        <a16:creationId xmlns:a16="http://schemas.microsoft.com/office/drawing/2014/main" id="{3E0A5A3D-5EEF-429A-88FF-7CED31AE36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40ABB502-D268-450D-9DEC-4F21E024752D}"/>
                    </a:ext>
                  </a:extLst>
                </p:cNvPr>
                <p:cNvGrpSpPr/>
                <p:nvPr/>
              </p:nvGrpSpPr>
              <p:grpSpPr>
                <a:xfrm>
                  <a:off x="741732" y="443264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679" name="사각형: 둥근 모서리 678">
                    <a:extLst>
                      <a:ext uri="{FF2B5EF4-FFF2-40B4-BE49-F238E27FC236}">
                        <a16:creationId xmlns:a16="http://schemas.microsoft.com/office/drawing/2014/main" id="{7D1E61F9-D283-4212-9AAC-A71D611E03D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680" name="직사각형 679">
                    <a:extLst>
                      <a:ext uri="{FF2B5EF4-FFF2-40B4-BE49-F238E27FC236}">
                        <a16:creationId xmlns:a16="http://schemas.microsoft.com/office/drawing/2014/main" id="{9117C86D-9625-49CE-8621-AAC21562FC8C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오전</a:t>
                    </a:r>
                  </a:p>
                </p:txBody>
              </p:sp>
            </p:grpSp>
            <p:sp>
              <p:nvSpPr>
                <p:cNvPr id="61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1BFAE9FF-85CD-4B8A-B5AA-8F14CEEA384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9"/>
                  </p:custDataLst>
                </p:nvPr>
              </p:nvSpPr>
              <p:spPr bwMode="auto">
                <a:xfrm>
                  <a:off x="326700" y="4973793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6" name="직사각형 615">
                  <a:extLst>
                    <a:ext uri="{FF2B5EF4-FFF2-40B4-BE49-F238E27FC236}">
                      <a16:creationId xmlns:a16="http://schemas.microsoft.com/office/drawing/2014/main" id="{F53B2185-C45B-40DE-A936-6B4F76BBFC7F}"/>
                    </a:ext>
                  </a:extLst>
                </p:cNvPr>
                <p:cNvSpPr/>
                <p:nvPr/>
              </p:nvSpPr>
              <p:spPr>
                <a:xfrm>
                  <a:off x="351912" y="4850994"/>
                  <a:ext cx="782587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기본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637" name="Hamburger Button">
                  <a:extLst>
                    <a:ext uri="{FF2B5EF4-FFF2-40B4-BE49-F238E27FC236}">
                      <a16:creationId xmlns:a16="http://schemas.microsoft.com/office/drawing/2014/main" id="{9AD98EE0-B137-45D7-A333-1C0049FD6C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494160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6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DEB6A43-C16C-4998-B94F-D5CED69F182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0"/>
                  </p:custDataLst>
                </p:nvPr>
              </p:nvSpPr>
              <p:spPr bwMode="auto">
                <a:xfrm>
                  <a:off x="326700" y="5294092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7" name="직사각형 736">
                  <a:extLst>
                    <a:ext uri="{FF2B5EF4-FFF2-40B4-BE49-F238E27FC236}">
                      <a16:creationId xmlns:a16="http://schemas.microsoft.com/office/drawing/2014/main" id="{4AE8F2DD-B2A9-4D02-8A11-7E259A5443A6}"/>
                    </a:ext>
                  </a:extLst>
                </p:cNvPr>
                <p:cNvSpPr/>
                <p:nvPr/>
              </p:nvSpPr>
              <p:spPr>
                <a:xfrm>
                  <a:off x="351912" y="5171293"/>
                  <a:ext cx="1542410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38" name="Hamburger Button">
                  <a:extLst>
                    <a:ext uri="{FF2B5EF4-FFF2-40B4-BE49-F238E27FC236}">
                      <a16:creationId xmlns:a16="http://schemas.microsoft.com/office/drawing/2014/main" id="{2A777672-355C-43B1-9659-C491D9E005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261899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FE800E3B-1EB8-4F93-AB8F-5AF07DD1C9B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1"/>
                  </p:custDataLst>
                </p:nvPr>
              </p:nvSpPr>
              <p:spPr bwMode="auto">
                <a:xfrm>
                  <a:off x="326700" y="5614391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0866DD5F-3E5C-4D1A-8D99-17E387B5859E}"/>
                    </a:ext>
                  </a:extLst>
                </p:cNvPr>
                <p:cNvSpPr/>
                <p:nvPr/>
              </p:nvSpPr>
              <p:spPr>
                <a:xfrm>
                  <a:off x="351912" y="5491592"/>
                  <a:ext cx="1090363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금요미식회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42" name="Hamburger Button">
                  <a:extLst>
                    <a:ext uri="{FF2B5EF4-FFF2-40B4-BE49-F238E27FC236}">
                      <a16:creationId xmlns:a16="http://schemas.microsoft.com/office/drawing/2014/main" id="{C84158B8-B493-4CA6-BEF8-8283D1CEFF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582198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328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734F7DE-F6CE-454B-8ABA-E4F633E55974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84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3" name="그룹 1332">
              <a:extLst>
                <a:ext uri="{FF2B5EF4-FFF2-40B4-BE49-F238E27FC236}">
                  <a16:creationId xmlns:a16="http://schemas.microsoft.com/office/drawing/2014/main" id="{55944256-4432-4EC5-821E-3B9F087AFA16}"/>
                </a:ext>
              </a:extLst>
            </p:cNvPr>
            <p:cNvGrpSpPr/>
            <p:nvPr/>
          </p:nvGrpSpPr>
          <p:grpSpPr>
            <a:xfrm>
              <a:off x="2547202" y="5493542"/>
              <a:ext cx="492570" cy="492570"/>
              <a:chOff x="7713214" y="2894335"/>
              <a:chExt cx="2132026" cy="2132026"/>
            </a:xfrm>
          </p:grpSpPr>
          <p:sp>
            <p:nvSpPr>
              <p:cNvPr id="1334" name="Oval">
                <a:extLst>
                  <a:ext uri="{FF2B5EF4-FFF2-40B4-BE49-F238E27FC236}">
                    <a16:creationId xmlns:a16="http://schemas.microsoft.com/office/drawing/2014/main" id="{272355AE-C693-4F4D-8CAD-F34749D8F523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5" name="Add User">
                <a:extLst>
                  <a:ext uri="{FF2B5EF4-FFF2-40B4-BE49-F238E27FC236}">
                    <a16:creationId xmlns:a16="http://schemas.microsoft.com/office/drawing/2014/main" id="{1A25BC2A-5DD7-4D7E-A50C-A97BBB76E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6" name="Scroll Indicator">
              <a:extLst>
                <a:ext uri="{FF2B5EF4-FFF2-40B4-BE49-F238E27FC236}">
                  <a16:creationId xmlns:a16="http://schemas.microsoft.com/office/drawing/2014/main" id="{A4D094BD-DED7-4D58-8109-5B955E6B534B}"/>
                </a:ext>
              </a:extLst>
            </p:cNvPr>
            <p:cNvGrpSpPr/>
            <p:nvPr/>
          </p:nvGrpSpPr>
          <p:grpSpPr>
            <a:xfrm>
              <a:off x="3065900" y="2229318"/>
              <a:ext cx="25400" cy="3816000"/>
              <a:chOff x="892175" y="1261242"/>
              <a:chExt cx="25400" cy="3016250"/>
            </a:xfrm>
          </p:grpSpPr>
          <p:cxnSp>
            <p:nvCxnSpPr>
              <p:cNvPr id="1457" name="Track">
                <a:extLst>
                  <a:ext uri="{FF2B5EF4-FFF2-40B4-BE49-F238E27FC236}">
                    <a16:creationId xmlns:a16="http://schemas.microsoft.com/office/drawing/2014/main" id="{6203D97C-FB6F-41E8-9720-10D38351A7BD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humb">
                <a:extLst>
                  <a:ext uri="{FF2B5EF4-FFF2-40B4-BE49-F238E27FC236}">
                    <a16:creationId xmlns:a16="http://schemas.microsoft.com/office/drawing/2014/main" id="{A2ED8C86-FF9D-4D64-BE5E-66728FB0E3A1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7424B9-97EB-4ED3-8E74-41C90427DB06}"/>
              </a:ext>
            </a:extLst>
          </p:cNvPr>
          <p:cNvGrpSpPr/>
          <p:nvPr/>
        </p:nvGrpSpPr>
        <p:grpSpPr>
          <a:xfrm>
            <a:off x="3513231" y="1593764"/>
            <a:ext cx="2886430" cy="4473661"/>
            <a:chOff x="3493924" y="1593764"/>
            <a:chExt cx="2886430" cy="447366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111EDA6-A7BD-459B-B1A7-DE5864408DEB}"/>
                </a:ext>
              </a:extLst>
            </p:cNvPr>
            <p:cNvGrpSpPr/>
            <p:nvPr/>
          </p:nvGrpSpPr>
          <p:grpSpPr>
            <a:xfrm>
              <a:off x="3515607" y="1593764"/>
              <a:ext cx="2796441" cy="515453"/>
              <a:chOff x="3782307" y="1593764"/>
              <a:chExt cx="2796441" cy="515453"/>
            </a:xfrm>
          </p:grpSpPr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418AC927-02C5-4D75-A5A2-7F1D8EC6063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5453"/>
                <a:chOff x="219957" y="1903723"/>
                <a:chExt cx="2510215" cy="515453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4E9C8D4-B7C7-48F7-A8D1-55DFDFCA00C5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有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45" name="그룹 744">
                  <a:extLst>
                    <a:ext uri="{FF2B5EF4-FFF2-40B4-BE49-F238E27FC236}">
                      <a16:creationId xmlns:a16="http://schemas.microsoft.com/office/drawing/2014/main" id="{7CF3D588-057E-4371-8D2C-0D115E0E6E20}"/>
                    </a:ext>
                  </a:extLst>
                </p:cNvPr>
                <p:cNvGrpSpPr/>
                <p:nvPr/>
              </p:nvGrpSpPr>
              <p:grpSpPr>
                <a:xfrm>
                  <a:off x="233347" y="2203732"/>
                  <a:ext cx="2496825" cy="215444"/>
                  <a:chOff x="233347" y="2203732"/>
                  <a:chExt cx="2496825" cy="215444"/>
                </a:xfrm>
              </p:grpSpPr>
              <p:grpSp>
                <p:nvGrpSpPr>
                  <p:cNvPr id="746" name="그룹 745">
                    <a:extLst>
                      <a:ext uri="{FF2B5EF4-FFF2-40B4-BE49-F238E27FC236}">
                        <a16:creationId xmlns:a16="http://schemas.microsoft.com/office/drawing/2014/main" id="{1D14889E-30EA-4AFC-8C43-3C56883A8EDC}"/>
                      </a:ext>
                    </a:extLst>
                  </p:cNvPr>
                  <p:cNvGrpSpPr/>
                  <p:nvPr/>
                </p:nvGrpSpPr>
                <p:grpSpPr>
                  <a:xfrm>
                    <a:off x="293298" y="2203732"/>
                    <a:ext cx="2436874" cy="215444"/>
                    <a:chOff x="2753227" y="6336472"/>
                    <a:chExt cx="2436874" cy="215444"/>
                  </a:xfrm>
                </p:grpSpPr>
                <p:sp>
                  <p:nvSpPr>
                    <p:cNvPr id="751" name="직사각형 750">
                      <a:extLst>
                        <a:ext uri="{FF2B5EF4-FFF2-40B4-BE49-F238E27FC236}">
                          <a16:creationId xmlns:a16="http://schemas.microsoft.com/office/drawing/2014/main" id="{0AF5CEF4-6289-4C72-94A1-C80CDCD0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36472"/>
                      <a:ext cx="492443" cy="215444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</a:t>
                      </a:r>
                    </a:p>
                  </p:txBody>
                </p:sp>
                <p:cxnSp>
                  <p:nvCxnSpPr>
                    <p:cNvPr id="749" name="Line">
                      <a:extLst>
                        <a:ext uri="{FF2B5EF4-FFF2-40B4-BE49-F238E27FC236}">
                          <a16:creationId xmlns:a16="http://schemas.microsoft.com/office/drawing/2014/main" id="{0B686A6B-A1ED-4CD6-8EDF-AECCCD23A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753227" y="6550866"/>
                      <a:ext cx="2436874" cy="0"/>
                    </a:xfrm>
                    <a:prstGeom prst="line">
                      <a:avLst/>
                    </a:prstGeom>
                    <a:ln w="6350">
                      <a:solidFill>
                        <a:srgbClr val="80808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47" name="직사각형 746">
                    <a:extLst>
                      <a:ext uri="{FF2B5EF4-FFF2-40B4-BE49-F238E27FC236}">
                        <a16:creationId xmlns:a16="http://schemas.microsoft.com/office/drawing/2014/main" id="{8263DE39-0CC4-4945-B3F5-FB6918A89FBF}"/>
                      </a:ext>
                    </a:extLst>
                  </p:cNvPr>
                  <p:cNvSpPr/>
                  <p:nvPr/>
                </p:nvSpPr>
                <p:spPr>
                  <a:xfrm>
                    <a:off x="233347" y="2203732"/>
                    <a:ext cx="729687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r>
                      <a:rPr kumimoji="1" lang="en-US" altLang="ko-KR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LG CNS</a:t>
                    </a:r>
                    <a:r>
                      <a:rPr kumimoji="1" lang="en-US" altLang="ko-KR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▼</a:t>
                    </a:r>
                    <a:r>
                      <a:rPr kumimoji="1" lang="ko-KR" altLang="en-US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endParaRPr lang="ko-KR" altLang="en-US" sz="1600" dirty="0"/>
                  </a:p>
                </p:txBody>
              </p:sp>
            </p:grpSp>
          </p:grpSp>
          <p:sp>
            <p:nvSpPr>
              <p:cNvPr id="754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DAF35A-6554-4D5A-9FAA-3BC352FB01C5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55" name="그룹 754">
                <a:extLst>
                  <a:ext uri="{FF2B5EF4-FFF2-40B4-BE49-F238E27FC236}">
                    <a16:creationId xmlns:a16="http://schemas.microsoft.com/office/drawing/2014/main" id="{D54D6D81-C624-4FB8-904E-3289A6AE6558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821" name="Oval">
                  <a:extLst>
                    <a:ext uri="{FF2B5EF4-FFF2-40B4-BE49-F238E27FC236}">
                      <a16:creationId xmlns:a16="http://schemas.microsoft.com/office/drawing/2014/main" id="{78B03756-8FF1-4158-896C-DB055DAFBB2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2" name="Oval">
                  <a:extLst>
                    <a:ext uri="{FF2B5EF4-FFF2-40B4-BE49-F238E27FC236}">
                      <a16:creationId xmlns:a16="http://schemas.microsoft.com/office/drawing/2014/main" id="{3B11BA7E-5BED-4681-9DDF-0DACAA29EE8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3" name="Oval">
                  <a:extLst>
                    <a:ext uri="{FF2B5EF4-FFF2-40B4-BE49-F238E27FC236}">
                      <a16:creationId xmlns:a16="http://schemas.microsoft.com/office/drawing/2014/main" id="{5ABBC0D0-1804-4F7B-B9C2-4D44371E79F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5" name="직사각형 824">
              <a:extLst>
                <a:ext uri="{FF2B5EF4-FFF2-40B4-BE49-F238E27FC236}">
                  <a16:creationId xmlns:a16="http://schemas.microsoft.com/office/drawing/2014/main" id="{AF64867E-E95A-4AC8-9C81-9209E896C853}"/>
                </a:ext>
              </a:extLst>
            </p:cNvPr>
            <p:cNvSpPr/>
            <p:nvPr/>
          </p:nvSpPr>
          <p:spPr>
            <a:xfrm>
              <a:off x="3493924" y="2165569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 대한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검색결과가 있습니다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EC87BD3D-2D0A-4D9F-B769-B70E5473F63E}"/>
                </a:ext>
              </a:extLst>
            </p:cNvPr>
            <p:cNvGrpSpPr/>
            <p:nvPr/>
          </p:nvGrpSpPr>
          <p:grpSpPr>
            <a:xfrm>
              <a:off x="3632006" y="2477592"/>
              <a:ext cx="1539823" cy="3500399"/>
              <a:chOff x="3898706" y="2477592"/>
              <a:chExt cx="1539823" cy="3500399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EE3BC72-0191-49F1-A9DB-B7BCA9CD1A73}"/>
                  </a:ext>
                </a:extLst>
              </p:cNvPr>
              <p:cNvGrpSpPr/>
              <p:nvPr/>
            </p:nvGrpSpPr>
            <p:grpSpPr>
              <a:xfrm>
                <a:off x="3898706" y="2477592"/>
                <a:ext cx="1259315" cy="377855"/>
                <a:chOff x="3898706" y="2668092"/>
                <a:chExt cx="1259315" cy="377855"/>
              </a:xfrm>
            </p:grpSpPr>
            <p:grpSp>
              <p:nvGrpSpPr>
                <p:cNvPr id="1193" name="그룹 1192">
                  <a:extLst>
                    <a:ext uri="{FF2B5EF4-FFF2-40B4-BE49-F238E27FC236}">
                      <a16:creationId xmlns:a16="http://schemas.microsoft.com/office/drawing/2014/main" id="{F6DF7E1F-5D54-420D-87D7-2A80042FFB0D}"/>
                    </a:ext>
                  </a:extLst>
                </p:cNvPr>
                <p:cNvGrpSpPr/>
                <p:nvPr/>
              </p:nvGrpSpPr>
              <p:grpSpPr>
                <a:xfrm>
                  <a:off x="3924094" y="266809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1213" name="직사각형 1212">
                    <a:extLst>
                      <a:ext uri="{FF2B5EF4-FFF2-40B4-BE49-F238E27FC236}">
                        <a16:creationId xmlns:a16="http://schemas.microsoft.com/office/drawing/2014/main" id="{70353D36-A893-44F3-9DEF-F7AFE8683A6A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14" name="Profile Picture">
                    <a:extLst>
                      <a:ext uri="{FF2B5EF4-FFF2-40B4-BE49-F238E27FC236}">
                        <a16:creationId xmlns:a16="http://schemas.microsoft.com/office/drawing/2014/main" id="{F132B43C-3E34-4071-867E-FED536FFBB8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16" name="Background">
                      <a:extLst>
                        <a:ext uri="{FF2B5EF4-FFF2-40B4-BE49-F238E27FC236}">
                          <a16:creationId xmlns:a16="http://schemas.microsoft.com/office/drawing/2014/main" id="{CBD7D72C-F975-4198-8A50-DD19F132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7" name="Profile Icon">
                      <a:extLst>
                        <a:ext uri="{FF2B5EF4-FFF2-40B4-BE49-F238E27FC236}">
                          <a16:creationId xmlns:a16="http://schemas.microsoft.com/office/drawing/2014/main" id="{F5066F1F-E34F-4837-9A77-4263AB1B4E9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15" name="직사각형 1214">
                    <a:extLst>
                      <a:ext uri="{FF2B5EF4-FFF2-40B4-BE49-F238E27FC236}">
                        <a16:creationId xmlns:a16="http://schemas.microsoft.com/office/drawing/2014/main" id="{F2314D21-23A1-49AC-88EC-502D6B75AF5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4" name="타원 1193">
                  <a:extLst>
                    <a:ext uri="{FF2B5EF4-FFF2-40B4-BE49-F238E27FC236}">
                      <a16:creationId xmlns:a16="http://schemas.microsoft.com/office/drawing/2014/main" id="{7AD034A4-99DF-408B-BE2E-1A55DBF2BBAF}"/>
                    </a:ext>
                  </a:extLst>
                </p:cNvPr>
                <p:cNvSpPr/>
                <p:nvPr/>
              </p:nvSpPr>
              <p:spPr>
                <a:xfrm>
                  <a:off x="3898706" y="2674617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5" name="그래픽 1194" descr="스마트폰">
                  <a:extLst>
                    <a:ext uri="{FF2B5EF4-FFF2-40B4-BE49-F238E27FC236}">
                      <a16:creationId xmlns:a16="http://schemas.microsoft.com/office/drawing/2014/main" id="{2872EBF1-2B56-484A-8C2C-3F6238FCA6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28760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080F6B21-3EE2-4C49-9671-C1F12976F7B5}"/>
                  </a:ext>
                </a:extLst>
              </p:cNvPr>
              <p:cNvGrpSpPr/>
              <p:nvPr/>
            </p:nvGrpSpPr>
            <p:grpSpPr>
              <a:xfrm>
                <a:off x="3898706" y="2923670"/>
                <a:ext cx="1456467" cy="377855"/>
                <a:chOff x="3898706" y="3101541"/>
                <a:chExt cx="1456467" cy="377855"/>
              </a:xfrm>
            </p:grpSpPr>
            <p:grpSp>
              <p:nvGrpSpPr>
                <p:cNvPr id="1197" name="그룹 1196">
                  <a:extLst>
                    <a:ext uri="{FF2B5EF4-FFF2-40B4-BE49-F238E27FC236}">
                      <a16:creationId xmlns:a16="http://schemas.microsoft.com/office/drawing/2014/main" id="{9B828013-ECF1-4524-8F35-F6E84CF427EA}"/>
                    </a:ext>
                  </a:extLst>
                </p:cNvPr>
                <p:cNvGrpSpPr/>
                <p:nvPr/>
              </p:nvGrpSpPr>
              <p:grpSpPr>
                <a:xfrm>
                  <a:off x="3924094" y="310154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06" name="직사각형 1205">
                    <a:extLst>
                      <a:ext uri="{FF2B5EF4-FFF2-40B4-BE49-F238E27FC236}">
                        <a16:creationId xmlns:a16="http://schemas.microsoft.com/office/drawing/2014/main" id="{6224594E-89F0-4770-B422-CFD586BB59F2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07" name="Profile Picture">
                    <a:extLst>
                      <a:ext uri="{FF2B5EF4-FFF2-40B4-BE49-F238E27FC236}">
                        <a16:creationId xmlns:a16="http://schemas.microsoft.com/office/drawing/2014/main" id="{F85A4AC4-4B18-4A99-BED2-CFF74B198D2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09" name="Background">
                      <a:extLst>
                        <a:ext uri="{FF2B5EF4-FFF2-40B4-BE49-F238E27FC236}">
                          <a16:creationId xmlns:a16="http://schemas.microsoft.com/office/drawing/2014/main" id="{73FBC877-CC25-463C-BADB-D9EC5FD248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0" name="Profile Icon">
                      <a:extLst>
                        <a:ext uri="{FF2B5EF4-FFF2-40B4-BE49-F238E27FC236}">
                          <a16:creationId xmlns:a16="http://schemas.microsoft.com/office/drawing/2014/main" id="{0BD08FB0-9101-4103-9BE0-FC880F4907C0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08" name="직사각형 1207">
                    <a:extLst>
                      <a:ext uri="{FF2B5EF4-FFF2-40B4-BE49-F238E27FC236}">
                        <a16:creationId xmlns:a16="http://schemas.microsoft.com/office/drawing/2014/main" id="{9059D399-65CC-410A-83AB-ECF1D96E615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8" name="타원 1197">
                  <a:extLst>
                    <a:ext uri="{FF2B5EF4-FFF2-40B4-BE49-F238E27FC236}">
                      <a16:creationId xmlns:a16="http://schemas.microsoft.com/office/drawing/2014/main" id="{A8079E1A-078C-4D8B-8294-CB31E35FB3E7}"/>
                    </a:ext>
                  </a:extLst>
                </p:cNvPr>
                <p:cNvSpPr/>
                <p:nvPr/>
              </p:nvSpPr>
              <p:spPr>
                <a:xfrm>
                  <a:off x="3898706" y="310806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9" name="그래픽 1198" descr="스마트폰">
                  <a:extLst>
                    <a:ext uri="{FF2B5EF4-FFF2-40B4-BE49-F238E27FC236}">
                      <a16:creationId xmlns:a16="http://schemas.microsoft.com/office/drawing/2014/main" id="{D6A84D8D-209A-46A5-9DFF-B92AE1989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30954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01" name="그룹 1200">
                  <a:extLst>
                    <a:ext uri="{FF2B5EF4-FFF2-40B4-BE49-F238E27FC236}">
                      <a16:creationId xmlns:a16="http://schemas.microsoft.com/office/drawing/2014/main" id="{412A211F-E66B-4FC1-9539-DAFAE7646467}"/>
                    </a:ext>
                  </a:extLst>
                </p:cNvPr>
                <p:cNvGrpSpPr/>
                <p:nvPr/>
              </p:nvGrpSpPr>
              <p:grpSpPr>
                <a:xfrm>
                  <a:off x="4296368" y="312813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02" name="사각형: 둥근 모서리 1201">
                    <a:extLst>
                      <a:ext uri="{FF2B5EF4-FFF2-40B4-BE49-F238E27FC236}">
                        <a16:creationId xmlns:a16="http://schemas.microsoft.com/office/drawing/2014/main" id="{C91A2220-5E1C-4F68-B023-387E530502C4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03" name="직사각형 1202">
                    <a:extLst>
                      <a:ext uri="{FF2B5EF4-FFF2-40B4-BE49-F238E27FC236}">
                        <a16:creationId xmlns:a16="http://schemas.microsoft.com/office/drawing/2014/main" id="{ABCF1177-6164-4595-AD87-A30FC3410D9B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9EE8DFE1-604B-44E8-A1B2-04BB91EF7035}"/>
                  </a:ext>
                </a:extLst>
              </p:cNvPr>
              <p:cNvGrpSpPr/>
              <p:nvPr/>
            </p:nvGrpSpPr>
            <p:grpSpPr>
              <a:xfrm>
                <a:off x="3898706" y="3369748"/>
                <a:ext cx="1183975" cy="377855"/>
                <a:chOff x="3898706" y="3557476"/>
                <a:chExt cx="1183975" cy="377855"/>
              </a:xfrm>
            </p:grpSpPr>
            <p:grpSp>
              <p:nvGrpSpPr>
                <p:cNvPr id="1221" name="그룹 1220">
                  <a:extLst>
                    <a:ext uri="{FF2B5EF4-FFF2-40B4-BE49-F238E27FC236}">
                      <a16:creationId xmlns:a16="http://schemas.microsoft.com/office/drawing/2014/main" id="{2D721381-9B11-427F-BD40-57B05BBD1FD2}"/>
                    </a:ext>
                  </a:extLst>
                </p:cNvPr>
                <p:cNvGrpSpPr/>
                <p:nvPr/>
              </p:nvGrpSpPr>
              <p:grpSpPr>
                <a:xfrm>
                  <a:off x="3924094" y="3557476"/>
                  <a:ext cx="1158587" cy="377855"/>
                  <a:chOff x="11046174" y="4430284"/>
                  <a:chExt cx="1158587" cy="377855"/>
                </a:xfrm>
              </p:grpSpPr>
              <p:sp>
                <p:nvSpPr>
                  <p:cNvPr id="1222" name="직사각형 1221">
                    <a:extLst>
                      <a:ext uri="{FF2B5EF4-FFF2-40B4-BE49-F238E27FC236}">
                        <a16:creationId xmlns:a16="http://schemas.microsoft.com/office/drawing/2014/main" id="{2A849F77-309F-4204-A503-0F68642700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23" name="Profile Picture">
                    <a:extLst>
                      <a:ext uri="{FF2B5EF4-FFF2-40B4-BE49-F238E27FC236}">
                        <a16:creationId xmlns:a16="http://schemas.microsoft.com/office/drawing/2014/main" id="{873B3CB2-0BF9-4BD9-B521-F9491360271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25" name="Background">
                      <a:extLst>
                        <a:ext uri="{FF2B5EF4-FFF2-40B4-BE49-F238E27FC236}">
                          <a16:creationId xmlns:a16="http://schemas.microsoft.com/office/drawing/2014/main" id="{3BB5F260-F703-4C2F-A38E-D04005B34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26" name="Profile Icon">
                      <a:extLst>
                        <a:ext uri="{FF2B5EF4-FFF2-40B4-BE49-F238E27FC236}">
                          <a16:creationId xmlns:a16="http://schemas.microsoft.com/office/drawing/2014/main" id="{D643D193-91E8-440E-B8E4-F6F5968A30C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24" name="직사각형 1223">
                    <a:extLst>
                      <a:ext uri="{FF2B5EF4-FFF2-40B4-BE49-F238E27FC236}">
                        <a16:creationId xmlns:a16="http://schemas.microsoft.com/office/drawing/2014/main" id="{25E5A783-BF48-4631-AC5E-B08DE27D649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기술</a:t>
                    </a:r>
                  </a:p>
                </p:txBody>
              </p:sp>
            </p:grpSp>
            <p:sp>
              <p:nvSpPr>
                <p:cNvPr id="1227" name="타원 1226">
                  <a:extLst>
                    <a:ext uri="{FF2B5EF4-FFF2-40B4-BE49-F238E27FC236}">
                      <a16:creationId xmlns:a16="http://schemas.microsoft.com/office/drawing/2014/main" id="{8314B6AF-5604-4B73-9BCF-3653D3509D0D}"/>
                    </a:ext>
                  </a:extLst>
                </p:cNvPr>
                <p:cNvSpPr/>
                <p:nvPr/>
              </p:nvSpPr>
              <p:spPr>
                <a:xfrm>
                  <a:off x="3898706" y="35640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28" name="그래픽 1227" descr="스마트폰">
                  <a:extLst>
                    <a:ext uri="{FF2B5EF4-FFF2-40B4-BE49-F238E27FC236}">
                      <a16:creationId xmlns:a16="http://schemas.microsoft.com/office/drawing/2014/main" id="{027E0D18-5B20-42A1-8055-15D3AB9D8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76547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4801C6F6-592C-4EC6-AC17-A99CD75618D8}"/>
                  </a:ext>
                </a:extLst>
              </p:cNvPr>
              <p:cNvGrpSpPr/>
              <p:nvPr/>
            </p:nvGrpSpPr>
            <p:grpSpPr>
              <a:xfrm>
                <a:off x="3898706" y="3815826"/>
                <a:ext cx="1456467" cy="377855"/>
                <a:chOff x="3898706" y="3990925"/>
                <a:chExt cx="1456467" cy="377855"/>
              </a:xfrm>
            </p:grpSpPr>
            <p:grpSp>
              <p:nvGrpSpPr>
                <p:cNvPr id="1232" name="그룹 1231">
                  <a:extLst>
                    <a:ext uri="{FF2B5EF4-FFF2-40B4-BE49-F238E27FC236}">
                      <a16:creationId xmlns:a16="http://schemas.microsoft.com/office/drawing/2014/main" id="{561D7080-1037-45E8-9F90-AD1539C3C55E}"/>
                    </a:ext>
                  </a:extLst>
                </p:cNvPr>
                <p:cNvGrpSpPr/>
                <p:nvPr/>
              </p:nvGrpSpPr>
              <p:grpSpPr>
                <a:xfrm>
                  <a:off x="3924094" y="3990925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33" name="직사각형 1232">
                    <a:extLst>
                      <a:ext uri="{FF2B5EF4-FFF2-40B4-BE49-F238E27FC236}">
                        <a16:creationId xmlns:a16="http://schemas.microsoft.com/office/drawing/2014/main" id="{5596A65F-ADF8-4E84-AEEF-252938342A0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34" name="Profile Picture">
                    <a:extLst>
                      <a:ext uri="{FF2B5EF4-FFF2-40B4-BE49-F238E27FC236}">
                        <a16:creationId xmlns:a16="http://schemas.microsoft.com/office/drawing/2014/main" id="{068DC62A-2784-4C2A-ABAF-5B2A49ABDD0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36" name="Background">
                      <a:extLst>
                        <a:ext uri="{FF2B5EF4-FFF2-40B4-BE49-F238E27FC236}">
                          <a16:creationId xmlns:a16="http://schemas.microsoft.com/office/drawing/2014/main" id="{1E7FDF10-9EE1-4A9E-B776-6AD26B66ED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37" name="Profile Icon">
                      <a:extLst>
                        <a:ext uri="{FF2B5EF4-FFF2-40B4-BE49-F238E27FC236}">
                          <a16:creationId xmlns:a16="http://schemas.microsoft.com/office/drawing/2014/main" id="{EEA15D5B-A2E3-44C4-834E-92DB0B860B01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35" name="직사각형 1234">
                    <a:extLst>
                      <a:ext uri="{FF2B5EF4-FFF2-40B4-BE49-F238E27FC236}">
                        <a16:creationId xmlns:a16="http://schemas.microsoft.com/office/drawing/2014/main" id="{BE1D2094-7F54-469A-8301-24049ADE558B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기술</a:t>
                    </a:r>
                  </a:p>
                </p:txBody>
              </p:sp>
            </p:grpSp>
            <p:sp>
              <p:nvSpPr>
                <p:cNvPr id="1238" name="타원 1237">
                  <a:extLst>
                    <a:ext uri="{FF2B5EF4-FFF2-40B4-BE49-F238E27FC236}">
                      <a16:creationId xmlns:a16="http://schemas.microsoft.com/office/drawing/2014/main" id="{C55544E8-3F70-4758-BB75-A946FB1A75A6}"/>
                    </a:ext>
                  </a:extLst>
                </p:cNvPr>
                <p:cNvSpPr/>
                <p:nvPr/>
              </p:nvSpPr>
              <p:spPr>
                <a:xfrm>
                  <a:off x="3898706" y="399745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39" name="그래픽 1238" descr="스마트폰">
                  <a:extLst>
                    <a:ext uri="{FF2B5EF4-FFF2-40B4-BE49-F238E27FC236}">
                      <a16:creationId xmlns:a16="http://schemas.microsoft.com/office/drawing/2014/main" id="{908EEB0A-F659-441D-93FD-A679E56FFD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19892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43" name="그룹 1242">
                  <a:extLst>
                    <a:ext uri="{FF2B5EF4-FFF2-40B4-BE49-F238E27FC236}">
                      <a16:creationId xmlns:a16="http://schemas.microsoft.com/office/drawing/2014/main" id="{A3B2767D-DC27-4C6A-9DDA-18C34C5D5CB4}"/>
                    </a:ext>
                  </a:extLst>
                </p:cNvPr>
                <p:cNvGrpSpPr/>
                <p:nvPr/>
              </p:nvGrpSpPr>
              <p:grpSpPr>
                <a:xfrm>
                  <a:off x="4296368" y="4017522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44" name="사각형: 둥근 모서리 1243">
                    <a:extLst>
                      <a:ext uri="{FF2B5EF4-FFF2-40B4-BE49-F238E27FC236}">
                        <a16:creationId xmlns:a16="http://schemas.microsoft.com/office/drawing/2014/main" id="{F2EF67DB-D1DE-453D-B986-0A415C6A28F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45" name="직사각형 1244">
                    <a:extLst>
                      <a:ext uri="{FF2B5EF4-FFF2-40B4-BE49-F238E27FC236}">
                        <a16:creationId xmlns:a16="http://schemas.microsoft.com/office/drawing/2014/main" id="{8BAB9F3C-7E22-4F42-9C05-045EED09FBCD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D921B0B4-CA34-4B79-99B5-1FAE0863F9FF}"/>
                  </a:ext>
                </a:extLst>
              </p:cNvPr>
              <p:cNvGrpSpPr/>
              <p:nvPr/>
            </p:nvGrpSpPr>
            <p:grpSpPr>
              <a:xfrm>
                <a:off x="3898706" y="4261904"/>
                <a:ext cx="1349083" cy="377855"/>
                <a:chOff x="3898706" y="4487896"/>
                <a:chExt cx="1349083" cy="377855"/>
              </a:xfrm>
            </p:grpSpPr>
            <p:grpSp>
              <p:nvGrpSpPr>
                <p:cNvPr id="1255" name="그룹 1254">
                  <a:extLst>
                    <a:ext uri="{FF2B5EF4-FFF2-40B4-BE49-F238E27FC236}">
                      <a16:creationId xmlns:a16="http://schemas.microsoft.com/office/drawing/2014/main" id="{F3AE6A92-66AA-48A5-8209-A6FD3B0DFBAF}"/>
                    </a:ext>
                  </a:extLst>
                </p:cNvPr>
                <p:cNvGrpSpPr/>
                <p:nvPr/>
              </p:nvGrpSpPr>
              <p:grpSpPr>
                <a:xfrm>
                  <a:off x="3924094" y="4487896"/>
                  <a:ext cx="1323695" cy="377855"/>
                  <a:chOff x="11046174" y="4430284"/>
                  <a:chExt cx="1323695" cy="377855"/>
                </a:xfrm>
              </p:grpSpPr>
              <p:sp>
                <p:nvSpPr>
                  <p:cNvPr id="1256" name="직사각형 1255">
                    <a:extLst>
                      <a:ext uri="{FF2B5EF4-FFF2-40B4-BE49-F238E27FC236}">
                        <a16:creationId xmlns:a16="http://schemas.microsoft.com/office/drawing/2014/main" id="{7EB9B0C5-ED6A-46BA-9E67-E187196D3E5F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김용주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57" name="Profile Picture">
                    <a:extLst>
                      <a:ext uri="{FF2B5EF4-FFF2-40B4-BE49-F238E27FC236}">
                        <a16:creationId xmlns:a16="http://schemas.microsoft.com/office/drawing/2014/main" id="{E135E2CF-D00C-4663-A0C7-486444BDFBA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59" name="Background">
                      <a:extLst>
                        <a:ext uri="{FF2B5EF4-FFF2-40B4-BE49-F238E27FC236}">
                          <a16:creationId xmlns:a16="http://schemas.microsoft.com/office/drawing/2014/main" id="{1AC07C49-531F-4303-AD81-9032FC1D56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60" name="Profile Icon">
                      <a:extLst>
                        <a:ext uri="{FF2B5EF4-FFF2-40B4-BE49-F238E27FC236}">
                          <a16:creationId xmlns:a16="http://schemas.microsoft.com/office/drawing/2014/main" id="{6346EC4F-381F-448A-9BB9-8726589FFA9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58" name="직사각형 1257">
                    <a:extLst>
                      <a:ext uri="{FF2B5EF4-FFF2-40B4-BE49-F238E27FC236}">
                        <a16:creationId xmlns:a16="http://schemas.microsoft.com/office/drawing/2014/main" id="{92F5196F-A38C-4821-9AC3-3A6E11EDCD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사업개발담당</a:t>
                    </a:r>
                  </a:p>
                </p:txBody>
              </p:sp>
            </p:grpSp>
            <p:sp>
              <p:nvSpPr>
                <p:cNvPr id="1261" name="타원 1260">
                  <a:extLst>
                    <a:ext uri="{FF2B5EF4-FFF2-40B4-BE49-F238E27FC236}">
                      <a16:creationId xmlns:a16="http://schemas.microsoft.com/office/drawing/2014/main" id="{CA45BF1C-EC3C-4A22-A312-E37890BC2F57}"/>
                    </a:ext>
                  </a:extLst>
                </p:cNvPr>
                <p:cNvSpPr/>
                <p:nvPr/>
              </p:nvSpPr>
              <p:spPr>
                <a:xfrm>
                  <a:off x="3898706" y="449442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62" name="그래픽 1261" descr="스마트폰">
                  <a:extLst>
                    <a:ext uri="{FF2B5EF4-FFF2-40B4-BE49-F238E27FC236}">
                      <a16:creationId xmlns:a16="http://schemas.microsoft.com/office/drawing/2014/main" id="{424AA977-321B-4E19-9B28-24A96E3C89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69589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4324EB55-C4F8-4F14-B3EE-8BA156559AA6}"/>
                  </a:ext>
                </a:extLst>
              </p:cNvPr>
              <p:cNvGrpSpPr/>
              <p:nvPr/>
            </p:nvGrpSpPr>
            <p:grpSpPr>
              <a:xfrm>
                <a:off x="3898706" y="5154060"/>
                <a:ext cx="1539823" cy="377855"/>
                <a:chOff x="3898706" y="5357183"/>
                <a:chExt cx="1539823" cy="377855"/>
              </a:xfrm>
            </p:grpSpPr>
            <p:grpSp>
              <p:nvGrpSpPr>
                <p:cNvPr id="1266" name="그룹 1265">
                  <a:extLst>
                    <a:ext uri="{FF2B5EF4-FFF2-40B4-BE49-F238E27FC236}">
                      <a16:creationId xmlns:a16="http://schemas.microsoft.com/office/drawing/2014/main" id="{48F1A5FA-8F18-4AFF-A166-D033BEBD99B7}"/>
                    </a:ext>
                  </a:extLst>
                </p:cNvPr>
                <p:cNvGrpSpPr/>
                <p:nvPr/>
              </p:nvGrpSpPr>
              <p:grpSpPr>
                <a:xfrm>
                  <a:off x="3924094" y="5357183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67" name="직사각형 1266">
                    <a:extLst>
                      <a:ext uri="{FF2B5EF4-FFF2-40B4-BE49-F238E27FC236}">
                        <a16:creationId xmlns:a16="http://schemas.microsoft.com/office/drawing/2014/main" id="{4B903194-C009-4A44-B425-26E257809A7B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박병은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책임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68" name="Profile Picture">
                    <a:extLst>
                      <a:ext uri="{FF2B5EF4-FFF2-40B4-BE49-F238E27FC236}">
                        <a16:creationId xmlns:a16="http://schemas.microsoft.com/office/drawing/2014/main" id="{6D426516-AAAC-49CD-A1BC-CC247B543EF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70" name="Background">
                      <a:extLst>
                        <a:ext uri="{FF2B5EF4-FFF2-40B4-BE49-F238E27FC236}">
                          <a16:creationId xmlns:a16="http://schemas.microsoft.com/office/drawing/2014/main" id="{C4E2FE1C-B1E1-4BC5-9A99-B9CA09EC72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71" name="Profile Icon">
                      <a:extLst>
                        <a:ext uri="{FF2B5EF4-FFF2-40B4-BE49-F238E27FC236}">
                          <a16:creationId xmlns:a16="http://schemas.microsoft.com/office/drawing/2014/main" id="{AB359B01-3E7D-4DCE-8632-B697DBEB986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69" name="직사각형 1268">
                    <a:extLst>
                      <a:ext uri="{FF2B5EF4-FFF2-40B4-BE49-F238E27FC236}">
                        <a16:creationId xmlns:a16="http://schemas.microsoft.com/office/drawing/2014/main" id="{822A65AD-898D-4859-B35D-D4972BB1462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65274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LAB</a:t>
                    </a:r>
                  </a:p>
                </p:txBody>
              </p:sp>
            </p:grpSp>
            <p:sp>
              <p:nvSpPr>
                <p:cNvPr id="1272" name="타원 1271">
                  <a:extLst>
                    <a:ext uri="{FF2B5EF4-FFF2-40B4-BE49-F238E27FC236}">
                      <a16:creationId xmlns:a16="http://schemas.microsoft.com/office/drawing/2014/main" id="{E657F188-F37D-4E43-9931-3C92BA857965}"/>
                    </a:ext>
                  </a:extLst>
                </p:cNvPr>
                <p:cNvSpPr/>
                <p:nvPr/>
              </p:nvSpPr>
              <p:spPr>
                <a:xfrm>
                  <a:off x="3898706" y="5363708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73" name="그래픽 1272" descr="스마트폰">
                  <a:extLst>
                    <a:ext uri="{FF2B5EF4-FFF2-40B4-BE49-F238E27FC236}">
                      <a16:creationId xmlns:a16="http://schemas.microsoft.com/office/drawing/2014/main" id="{E8B37D1A-BCE5-4605-893A-1BF3E3B6C5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56518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77" name="그룹 1276">
                  <a:extLst>
                    <a:ext uri="{FF2B5EF4-FFF2-40B4-BE49-F238E27FC236}">
                      <a16:creationId xmlns:a16="http://schemas.microsoft.com/office/drawing/2014/main" id="{061349CD-EBBC-44C9-A352-8D3339E58A08}"/>
                    </a:ext>
                  </a:extLst>
                </p:cNvPr>
                <p:cNvGrpSpPr/>
                <p:nvPr/>
              </p:nvGrpSpPr>
              <p:grpSpPr>
                <a:xfrm>
                  <a:off x="4296368" y="5383780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78" name="사각형: 둥근 모서리 1277">
                    <a:extLst>
                      <a:ext uri="{FF2B5EF4-FFF2-40B4-BE49-F238E27FC236}">
                        <a16:creationId xmlns:a16="http://schemas.microsoft.com/office/drawing/2014/main" id="{A616287E-AD83-4974-8708-41498F7DC85D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474B78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79" name="직사각형 1278">
                    <a:extLst>
                      <a:ext uri="{FF2B5EF4-FFF2-40B4-BE49-F238E27FC236}">
                        <a16:creationId xmlns:a16="http://schemas.microsoft.com/office/drawing/2014/main" id="{70490142-BAF3-41B8-AA72-CD442EE29F31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오후</a:t>
                    </a:r>
                  </a:p>
                </p:txBody>
              </p:sp>
            </p:grp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D9BF4AE6-3F92-4A36-8F36-D1A2CBCBDCBE}"/>
                  </a:ext>
                </a:extLst>
              </p:cNvPr>
              <p:cNvGrpSpPr/>
              <p:nvPr/>
            </p:nvGrpSpPr>
            <p:grpSpPr>
              <a:xfrm>
                <a:off x="3898706" y="4707982"/>
                <a:ext cx="1539823" cy="377855"/>
                <a:chOff x="3898706" y="4921345"/>
                <a:chExt cx="1539823" cy="377855"/>
              </a:xfrm>
            </p:grpSpPr>
            <p:grpSp>
              <p:nvGrpSpPr>
                <p:cNvPr id="1280" name="그룹 1279">
                  <a:extLst>
                    <a:ext uri="{FF2B5EF4-FFF2-40B4-BE49-F238E27FC236}">
                      <a16:creationId xmlns:a16="http://schemas.microsoft.com/office/drawing/2014/main" id="{A4885A26-F572-4F33-AD35-83917E432D8D}"/>
                    </a:ext>
                  </a:extLst>
                </p:cNvPr>
                <p:cNvGrpSpPr/>
                <p:nvPr/>
              </p:nvGrpSpPr>
              <p:grpSpPr>
                <a:xfrm>
                  <a:off x="3924094" y="4921345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81" name="직사각형 1280">
                    <a:extLst>
                      <a:ext uri="{FF2B5EF4-FFF2-40B4-BE49-F238E27FC236}">
                        <a16:creationId xmlns:a16="http://schemas.microsoft.com/office/drawing/2014/main" id="{C6586F01-40A6-4547-9CAE-31B64563BFD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김주화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부장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82" name="Profile Picture">
                    <a:extLst>
                      <a:ext uri="{FF2B5EF4-FFF2-40B4-BE49-F238E27FC236}">
                        <a16:creationId xmlns:a16="http://schemas.microsoft.com/office/drawing/2014/main" id="{B551D914-5331-415C-B088-F0F2257A89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84" name="Background">
                      <a:extLst>
                        <a:ext uri="{FF2B5EF4-FFF2-40B4-BE49-F238E27FC236}">
                          <a16:creationId xmlns:a16="http://schemas.microsoft.com/office/drawing/2014/main" id="{CDB977CF-4052-4856-9C43-28E9C3F583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85" name="Profile Icon">
                      <a:extLst>
                        <a:ext uri="{FF2B5EF4-FFF2-40B4-BE49-F238E27FC236}">
                          <a16:creationId xmlns:a16="http://schemas.microsoft.com/office/drawing/2014/main" id="{76D8A74F-0304-4C26-908D-80F52CE8E46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83" name="직사각형 1282">
                    <a:extLst>
                      <a:ext uri="{FF2B5EF4-FFF2-40B4-BE49-F238E27FC236}">
                        <a16:creationId xmlns:a16="http://schemas.microsoft.com/office/drawing/2014/main" id="{4EAE5D66-731A-42B8-8467-50685932173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사업개발담당</a:t>
                    </a:r>
                  </a:p>
                </p:txBody>
              </p:sp>
            </p:grpSp>
            <p:sp>
              <p:nvSpPr>
                <p:cNvPr id="1286" name="타원 1285">
                  <a:extLst>
                    <a:ext uri="{FF2B5EF4-FFF2-40B4-BE49-F238E27FC236}">
                      <a16:creationId xmlns:a16="http://schemas.microsoft.com/office/drawing/2014/main" id="{8D385E67-6197-4367-A6BD-B85337C4B87C}"/>
                    </a:ext>
                  </a:extLst>
                </p:cNvPr>
                <p:cNvSpPr/>
                <p:nvPr/>
              </p:nvSpPr>
              <p:spPr>
                <a:xfrm>
                  <a:off x="3898706" y="492787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87" name="그래픽 1286" descr="스마트폰">
                  <a:extLst>
                    <a:ext uri="{FF2B5EF4-FFF2-40B4-BE49-F238E27FC236}">
                      <a16:creationId xmlns:a16="http://schemas.microsoft.com/office/drawing/2014/main" id="{D989F5FD-CB96-4452-9B2F-2EE2B67C2E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12934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91" name="그룹 1290">
                  <a:extLst>
                    <a:ext uri="{FF2B5EF4-FFF2-40B4-BE49-F238E27FC236}">
                      <a16:creationId xmlns:a16="http://schemas.microsoft.com/office/drawing/2014/main" id="{224EF712-B1D1-4E17-8FBC-4AFA0CAE61E2}"/>
                    </a:ext>
                  </a:extLst>
                </p:cNvPr>
                <p:cNvGrpSpPr/>
                <p:nvPr/>
              </p:nvGrpSpPr>
              <p:grpSpPr>
                <a:xfrm>
                  <a:off x="4296368" y="4947942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92" name="사각형: 둥근 모서리 1291">
                    <a:extLst>
                      <a:ext uri="{FF2B5EF4-FFF2-40B4-BE49-F238E27FC236}">
                        <a16:creationId xmlns:a16="http://schemas.microsoft.com/office/drawing/2014/main" id="{FF5C0800-4C24-4065-AE85-92BCFFA2CC47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0EA58F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93" name="직사각형 1292">
                    <a:extLst>
                      <a:ext uri="{FF2B5EF4-FFF2-40B4-BE49-F238E27FC236}">
                        <a16:creationId xmlns:a16="http://schemas.microsoft.com/office/drawing/2014/main" id="{02C11E4B-007C-4E7F-A1B7-8D997B2C0E34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오전</a:t>
                    </a:r>
                  </a:p>
                </p:txBody>
              </p:sp>
            </p:grpSp>
          </p:grpSp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C7F1D39C-809E-488D-BED7-E2CC9EA47A7F}"/>
                  </a:ext>
                </a:extLst>
              </p:cNvPr>
              <p:cNvGrpSpPr/>
              <p:nvPr/>
            </p:nvGrpSpPr>
            <p:grpSpPr>
              <a:xfrm>
                <a:off x="3898706" y="5600136"/>
                <a:ext cx="1539823" cy="377855"/>
                <a:chOff x="3898706" y="5790636"/>
                <a:chExt cx="1539823" cy="377855"/>
              </a:xfrm>
            </p:grpSpPr>
            <p:grpSp>
              <p:nvGrpSpPr>
                <p:cNvPr id="1294" name="그룹 1293">
                  <a:extLst>
                    <a:ext uri="{FF2B5EF4-FFF2-40B4-BE49-F238E27FC236}">
                      <a16:creationId xmlns:a16="http://schemas.microsoft.com/office/drawing/2014/main" id="{BB4B9033-0A65-474A-B189-8CD612F4C54C}"/>
                    </a:ext>
                  </a:extLst>
                </p:cNvPr>
                <p:cNvGrpSpPr/>
                <p:nvPr/>
              </p:nvGrpSpPr>
              <p:grpSpPr>
                <a:xfrm>
                  <a:off x="3924094" y="5790636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95" name="직사각형 1294">
                    <a:extLst>
                      <a:ext uri="{FF2B5EF4-FFF2-40B4-BE49-F238E27FC236}">
                        <a16:creationId xmlns:a16="http://schemas.microsoft.com/office/drawing/2014/main" id="{6681C5F3-4274-4D62-A6CA-7E73162F270C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박병준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96" name="Profile Picture">
                    <a:extLst>
                      <a:ext uri="{FF2B5EF4-FFF2-40B4-BE49-F238E27FC236}">
                        <a16:creationId xmlns:a16="http://schemas.microsoft.com/office/drawing/2014/main" id="{C6BDC00A-CF04-4C13-870D-4F77225C40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98" name="Background">
                      <a:extLst>
                        <a:ext uri="{FF2B5EF4-FFF2-40B4-BE49-F238E27FC236}">
                          <a16:creationId xmlns:a16="http://schemas.microsoft.com/office/drawing/2014/main" id="{71509B0E-1ED3-4EBD-8CFA-C0B6B041D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99" name="Profile Icon">
                      <a:extLst>
                        <a:ext uri="{FF2B5EF4-FFF2-40B4-BE49-F238E27FC236}">
                          <a16:creationId xmlns:a16="http://schemas.microsoft.com/office/drawing/2014/main" id="{BF67A1EB-830A-4CD0-AF9C-0190F1D96B0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97" name="직사각형 1296">
                    <a:extLst>
                      <a:ext uri="{FF2B5EF4-FFF2-40B4-BE49-F238E27FC236}">
                        <a16:creationId xmlns:a16="http://schemas.microsoft.com/office/drawing/2014/main" id="{53BB37B9-BDBF-4F7F-9CFE-8489002372B3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사업기획팀</a:t>
                    </a:r>
                  </a:p>
                </p:txBody>
              </p:sp>
            </p:grpSp>
            <p:sp>
              <p:nvSpPr>
                <p:cNvPr id="1300" name="타원 1299">
                  <a:extLst>
                    <a:ext uri="{FF2B5EF4-FFF2-40B4-BE49-F238E27FC236}">
                      <a16:creationId xmlns:a16="http://schemas.microsoft.com/office/drawing/2014/main" id="{240F9EDF-4829-44CA-B4F1-2DFDFE88EC4E}"/>
                    </a:ext>
                  </a:extLst>
                </p:cNvPr>
                <p:cNvSpPr/>
                <p:nvPr/>
              </p:nvSpPr>
              <p:spPr>
                <a:xfrm>
                  <a:off x="3898706" y="579716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301" name="그래픽 1300" descr="스마트폰">
                  <a:extLst>
                    <a:ext uri="{FF2B5EF4-FFF2-40B4-BE49-F238E27FC236}">
                      <a16:creationId xmlns:a16="http://schemas.microsoft.com/office/drawing/2014/main" id="{790A2225-C48A-4927-86E7-A26A2F9753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6004986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2C1E8FFD-4CE9-4053-AC9A-077EACD36158}"/>
                    </a:ext>
                  </a:extLst>
                </p:cNvPr>
                <p:cNvGrpSpPr/>
                <p:nvPr/>
              </p:nvGrpSpPr>
              <p:grpSpPr>
                <a:xfrm>
                  <a:off x="4296368" y="5817233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306" name="사각형: 둥근 모서리 1305">
                    <a:extLst>
                      <a:ext uri="{FF2B5EF4-FFF2-40B4-BE49-F238E27FC236}">
                        <a16:creationId xmlns:a16="http://schemas.microsoft.com/office/drawing/2014/main" id="{F158FC0A-CD77-473E-B05A-84B902DE99C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307" name="직사각형 1306">
                    <a:extLst>
                      <a:ext uri="{FF2B5EF4-FFF2-40B4-BE49-F238E27FC236}">
                        <a16:creationId xmlns:a16="http://schemas.microsoft.com/office/drawing/2014/main" id="{1FA3A006-F570-420A-8633-CC2B721F5E7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휴직</a:t>
                    </a:r>
                  </a:p>
                </p:txBody>
              </p:sp>
            </p:grpSp>
          </p:grpSp>
        </p:grpSp>
        <p:sp>
          <p:nvSpPr>
            <p:cNvPr id="132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3E11A1-A8FA-42F9-A775-13F9A20C96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493924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BB104710-3917-4741-B4A6-429166D2741D}"/>
                </a:ext>
              </a:extLst>
            </p:cNvPr>
            <p:cNvGrpSpPr/>
            <p:nvPr/>
          </p:nvGrpSpPr>
          <p:grpSpPr>
            <a:xfrm>
              <a:off x="5816032" y="5493542"/>
              <a:ext cx="492570" cy="492570"/>
              <a:chOff x="7713214" y="2894335"/>
              <a:chExt cx="2132026" cy="2132026"/>
            </a:xfrm>
          </p:grpSpPr>
          <p:sp>
            <p:nvSpPr>
              <p:cNvPr id="1337" name="Oval">
                <a:extLst>
                  <a:ext uri="{FF2B5EF4-FFF2-40B4-BE49-F238E27FC236}">
                    <a16:creationId xmlns:a16="http://schemas.microsoft.com/office/drawing/2014/main" id="{24C0A624-F62A-4FA4-BF75-221A7DEED2FA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8" name="Add User">
                <a:extLst>
                  <a:ext uri="{FF2B5EF4-FFF2-40B4-BE49-F238E27FC236}">
                    <a16:creationId xmlns:a16="http://schemas.microsoft.com/office/drawing/2014/main" id="{D76104E3-2C44-442D-8DFB-39551E1DBA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3" name="Scroll Indicator">
              <a:extLst>
                <a:ext uri="{FF2B5EF4-FFF2-40B4-BE49-F238E27FC236}">
                  <a16:creationId xmlns:a16="http://schemas.microsoft.com/office/drawing/2014/main" id="{711B9E6F-1442-446D-B66A-405463B90D20}"/>
                </a:ext>
              </a:extLst>
            </p:cNvPr>
            <p:cNvGrpSpPr/>
            <p:nvPr/>
          </p:nvGrpSpPr>
          <p:grpSpPr>
            <a:xfrm>
              <a:off x="6323450" y="2391243"/>
              <a:ext cx="25400" cy="3636000"/>
              <a:chOff x="892175" y="1261242"/>
              <a:chExt cx="25400" cy="3016250"/>
            </a:xfrm>
          </p:grpSpPr>
          <p:cxnSp>
            <p:nvCxnSpPr>
              <p:cNvPr id="1454" name="Track">
                <a:extLst>
                  <a:ext uri="{FF2B5EF4-FFF2-40B4-BE49-F238E27FC236}">
                    <a16:creationId xmlns:a16="http://schemas.microsoft.com/office/drawing/2014/main" id="{E42E655E-D653-42F7-A656-0C62C0EB80EB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" name="Thumb">
                <a:extLst>
                  <a:ext uri="{FF2B5EF4-FFF2-40B4-BE49-F238E27FC236}">
                    <a16:creationId xmlns:a16="http://schemas.microsoft.com/office/drawing/2014/main" id="{361D9ADA-D919-4195-A5AA-0A298666C0D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461" name="그룹 1460">
              <a:extLst>
                <a:ext uri="{FF2B5EF4-FFF2-40B4-BE49-F238E27FC236}">
                  <a16:creationId xmlns:a16="http://schemas.microsoft.com/office/drawing/2014/main" id="{55C8CCCB-5887-42EC-BC1E-349428A824A2}"/>
                </a:ext>
              </a:extLst>
            </p:cNvPr>
            <p:cNvGrpSpPr/>
            <p:nvPr/>
          </p:nvGrpSpPr>
          <p:grpSpPr>
            <a:xfrm>
              <a:off x="5656279" y="1905670"/>
              <a:ext cx="331104" cy="184666"/>
              <a:chOff x="7749203" y="2210423"/>
              <a:chExt cx="331104" cy="184666"/>
            </a:xfrm>
          </p:grpSpPr>
          <p:sp>
            <p:nvSpPr>
              <p:cNvPr id="1462" name="Search Icon">
                <a:extLst>
                  <a:ext uri="{FF2B5EF4-FFF2-40B4-BE49-F238E27FC236}">
                    <a16:creationId xmlns:a16="http://schemas.microsoft.com/office/drawing/2014/main" id="{E66D53E4-F044-425C-9BCF-8E94C865EC9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3" name="직사각형 1462">
                <a:extLst>
                  <a:ext uri="{FF2B5EF4-FFF2-40B4-BE49-F238E27FC236}">
                    <a16:creationId xmlns:a16="http://schemas.microsoft.com/office/drawing/2014/main" id="{FC9C8B96-B0FE-45CA-BC17-815FBED415F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2341384-BCC8-4494-9F32-FB83405471EA}"/>
              </a:ext>
            </a:extLst>
          </p:cNvPr>
          <p:cNvGrpSpPr/>
          <p:nvPr/>
        </p:nvGrpSpPr>
        <p:grpSpPr>
          <a:xfrm>
            <a:off x="6741346" y="1593764"/>
            <a:ext cx="2886430" cy="4473661"/>
            <a:chOff x="6683079" y="1593764"/>
            <a:chExt cx="2886430" cy="4473661"/>
          </a:xfrm>
        </p:grpSpPr>
        <p:grpSp>
          <p:nvGrpSpPr>
            <p:cNvPr id="1339" name="그룹 1338">
              <a:extLst>
                <a:ext uri="{FF2B5EF4-FFF2-40B4-BE49-F238E27FC236}">
                  <a16:creationId xmlns:a16="http://schemas.microsoft.com/office/drawing/2014/main" id="{39A4E2D2-399C-4588-8B6B-51D86216294C}"/>
                </a:ext>
              </a:extLst>
            </p:cNvPr>
            <p:cNvGrpSpPr/>
            <p:nvPr/>
          </p:nvGrpSpPr>
          <p:grpSpPr>
            <a:xfrm>
              <a:off x="6704762" y="1593764"/>
              <a:ext cx="2796441" cy="514403"/>
              <a:chOff x="3782307" y="1593764"/>
              <a:chExt cx="2796441" cy="514403"/>
            </a:xfrm>
          </p:grpSpPr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D071182E-0A13-4766-8503-6D93CD83BE1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4403"/>
                <a:chOff x="219957" y="1903723"/>
                <a:chExt cx="2510215" cy="514403"/>
              </a:xfrm>
            </p:grpSpPr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D9B424AF-8FD0-4B49-BB3A-341681D248E9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無</a:t>
                  </a:r>
                  <a:endParaRPr kumimoji="1" lang="en-US" altLang="ko-KR" sz="10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1351" name="Line">
                  <a:extLst>
                    <a:ext uri="{FF2B5EF4-FFF2-40B4-BE49-F238E27FC236}">
                      <a16:creationId xmlns:a16="http://schemas.microsoft.com/office/drawing/2014/main" id="{1F7577A5-C95A-460B-8DD7-421645C3E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3298" y="2418126"/>
                  <a:ext cx="2436874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1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B5861C2-F8A1-4C94-9545-D086E65DFA86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4364BDDB-BC55-4832-BEE4-8118F916F98A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1343" name="Oval">
                  <a:extLst>
                    <a:ext uri="{FF2B5EF4-FFF2-40B4-BE49-F238E27FC236}">
                      <a16:creationId xmlns:a16="http://schemas.microsoft.com/office/drawing/2014/main" id="{BE41E140-3A16-4B0A-B75C-952F7718BC54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4" name="Oval">
                  <a:extLst>
                    <a:ext uri="{FF2B5EF4-FFF2-40B4-BE49-F238E27FC236}">
                      <a16:creationId xmlns:a16="http://schemas.microsoft.com/office/drawing/2014/main" id="{C5B1D41E-1A0F-4B4B-A939-A9760E3DB0A2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5" name="Oval">
                  <a:extLst>
                    <a:ext uri="{FF2B5EF4-FFF2-40B4-BE49-F238E27FC236}">
                      <a16:creationId xmlns:a16="http://schemas.microsoft.com/office/drawing/2014/main" id="{CA18FBD0-69E6-411E-831B-E8C77C867CB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4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A9392E7-FE29-4EF5-9E2D-5B8F039720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68307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444" name="그룹 1443">
              <a:extLst>
                <a:ext uri="{FF2B5EF4-FFF2-40B4-BE49-F238E27FC236}">
                  <a16:creationId xmlns:a16="http://schemas.microsoft.com/office/drawing/2014/main" id="{BFD639E3-D34A-49B2-9EF6-36515880B1C3}"/>
                </a:ext>
              </a:extLst>
            </p:cNvPr>
            <p:cNvGrpSpPr/>
            <p:nvPr/>
          </p:nvGrpSpPr>
          <p:grpSpPr>
            <a:xfrm>
              <a:off x="9005187" y="5493542"/>
              <a:ext cx="492570" cy="492570"/>
              <a:chOff x="7713214" y="2894335"/>
              <a:chExt cx="2132026" cy="2132026"/>
            </a:xfrm>
          </p:grpSpPr>
          <p:sp>
            <p:nvSpPr>
              <p:cNvPr id="1445" name="Oval">
                <a:extLst>
                  <a:ext uri="{FF2B5EF4-FFF2-40B4-BE49-F238E27FC236}">
                    <a16:creationId xmlns:a16="http://schemas.microsoft.com/office/drawing/2014/main" id="{81EAEEDA-C47F-405E-A185-2CFF3E67FD9D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446" name="Add User">
                <a:extLst>
                  <a:ext uri="{FF2B5EF4-FFF2-40B4-BE49-F238E27FC236}">
                    <a16:creationId xmlns:a16="http://schemas.microsoft.com/office/drawing/2014/main" id="{FA0D1979-C5C1-4F74-A73C-13007B8AA8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67" name="그룹 1466">
              <a:extLst>
                <a:ext uri="{FF2B5EF4-FFF2-40B4-BE49-F238E27FC236}">
                  <a16:creationId xmlns:a16="http://schemas.microsoft.com/office/drawing/2014/main" id="{C1531ACB-C201-4045-9C5B-6D1F3B798E30}"/>
                </a:ext>
              </a:extLst>
            </p:cNvPr>
            <p:cNvGrpSpPr/>
            <p:nvPr/>
          </p:nvGrpSpPr>
          <p:grpSpPr>
            <a:xfrm>
              <a:off x="8847154" y="1905670"/>
              <a:ext cx="331104" cy="184666"/>
              <a:chOff x="7749203" y="2210423"/>
              <a:chExt cx="331104" cy="184666"/>
            </a:xfrm>
          </p:grpSpPr>
          <p:sp>
            <p:nvSpPr>
              <p:cNvPr id="1468" name="Search Icon">
                <a:extLst>
                  <a:ext uri="{FF2B5EF4-FFF2-40B4-BE49-F238E27FC236}">
                    <a16:creationId xmlns:a16="http://schemas.microsoft.com/office/drawing/2014/main" id="{DC6E500C-535E-467E-9FD2-BC488C8209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9" name="직사각형 1468">
                <a:extLst>
                  <a:ext uri="{FF2B5EF4-FFF2-40B4-BE49-F238E27FC236}">
                    <a16:creationId xmlns:a16="http://schemas.microsoft.com/office/drawing/2014/main" id="{F657B1DD-A019-45F6-973A-AEDD58E784C3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19BE1CCA-2FE5-4597-AC08-9E1B9D8ED8F9}"/>
                </a:ext>
              </a:extLst>
            </p:cNvPr>
            <p:cNvGrpSpPr/>
            <p:nvPr/>
          </p:nvGrpSpPr>
          <p:grpSpPr>
            <a:xfrm>
              <a:off x="6683080" y="3470257"/>
              <a:ext cx="2886429" cy="990070"/>
              <a:chOff x="6683080" y="3470257"/>
              <a:chExt cx="2886429" cy="990070"/>
            </a:xfrm>
          </p:grpSpPr>
          <p:grpSp>
            <p:nvGrpSpPr>
              <p:cNvPr id="1484" name="Icons">
                <a:extLst>
                  <a:ext uri="{FF2B5EF4-FFF2-40B4-BE49-F238E27FC236}">
                    <a16:creationId xmlns:a16="http://schemas.microsoft.com/office/drawing/2014/main" id="{1D4D4EBA-193D-4F39-8445-5FC49EDA6692}"/>
                  </a:ext>
                </a:extLst>
              </p:cNvPr>
              <p:cNvGrpSpPr/>
              <p:nvPr/>
            </p:nvGrpSpPr>
            <p:grpSpPr>
              <a:xfrm>
                <a:off x="7765800" y="3470257"/>
                <a:ext cx="711450" cy="617580"/>
                <a:chOff x="773534" y="1669713"/>
                <a:chExt cx="457200" cy="396875"/>
              </a:xfrm>
            </p:grpSpPr>
            <p:sp>
              <p:nvSpPr>
                <p:cNvPr id="1485" name="Info Icon" hidden="1">
                  <a:extLst>
                    <a:ext uri="{FF2B5EF4-FFF2-40B4-BE49-F238E27FC236}">
                      <a16:creationId xmlns:a16="http://schemas.microsoft.com/office/drawing/2014/main" id="{EDA81D0B-F2B6-4E64-ACEC-D63F650BB72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6" name="Warning Icon">
                  <a:extLst>
                    <a:ext uri="{FF2B5EF4-FFF2-40B4-BE49-F238E27FC236}">
                      <a16:creationId xmlns:a16="http://schemas.microsoft.com/office/drawing/2014/main" id="{F4FC1DE9-546A-4BDB-86E0-F7F36ECF75F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7" name="Error Icon" hidden="1">
                  <a:extLst>
                    <a:ext uri="{FF2B5EF4-FFF2-40B4-BE49-F238E27FC236}">
                      <a16:creationId xmlns:a16="http://schemas.microsoft.com/office/drawing/2014/main" id="{2ED4E3DA-5104-4FCF-B413-9AC757D222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8" name="Question Icon" hidden="1">
                  <a:extLst>
                    <a:ext uri="{FF2B5EF4-FFF2-40B4-BE49-F238E27FC236}">
                      <a16:creationId xmlns:a16="http://schemas.microsoft.com/office/drawing/2014/main" id="{E37033A7-7866-4A79-8850-78C37549DB2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489" name="직사각형 1488">
                <a:extLst>
                  <a:ext uri="{FF2B5EF4-FFF2-40B4-BE49-F238E27FC236}">
                    <a16:creationId xmlns:a16="http://schemas.microsoft.com/office/drawing/2014/main" id="{BC452697-94C6-4986-99BA-B97ED1488102}"/>
                  </a:ext>
                </a:extLst>
              </p:cNvPr>
              <p:cNvSpPr/>
              <p:nvPr/>
            </p:nvSpPr>
            <p:spPr>
              <a:xfrm>
                <a:off x="6683080" y="4229495"/>
                <a:ext cx="2886429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검색된 내용이 없습니다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E0EEBC10-9766-4B5C-87ED-61F07F7C3BD3}"/>
              </a:ext>
            </a:extLst>
          </p:cNvPr>
          <p:cNvSpPr/>
          <p:nvPr/>
        </p:nvSpPr>
        <p:spPr>
          <a:xfrm>
            <a:off x="7332027" y="1893773"/>
            <a:ext cx="58381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solution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B17AEF0A-CC5D-41C2-916E-D2F5FC731E42}"/>
              </a:ext>
            </a:extLst>
          </p:cNvPr>
          <p:cNvSpPr/>
          <p:nvPr/>
        </p:nvSpPr>
        <p:spPr>
          <a:xfrm>
            <a:off x="6779560" y="1893773"/>
            <a:ext cx="73698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8865B4A-9057-4743-A070-06A4D287314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BCFE29A-E06F-405D-820E-DEE23CDC3DB3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797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대화방 목록 영역 상단에서 대화방 이름 또는 대화방 멤버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A5F218-BB6A-4D88-AEFF-AC3A0CDB555A}"/>
              </a:ext>
            </a:extLst>
          </p:cNvPr>
          <p:cNvGrpSpPr/>
          <p:nvPr/>
        </p:nvGrpSpPr>
        <p:grpSpPr>
          <a:xfrm>
            <a:off x="278224" y="1593764"/>
            <a:ext cx="2269341" cy="514403"/>
            <a:chOff x="219957" y="1903723"/>
            <a:chExt cx="2269341" cy="514403"/>
          </a:xfrm>
        </p:grpSpPr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F8F449D0-0088-462B-AB36-DBAA4A3389AB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08A985AD-6BDC-46F8-BAE4-F341407D7BEB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6B06E1CF-E49D-4DF6-9698-979141D5DC55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264" name="Line">
                  <a:extLst>
                    <a:ext uri="{FF2B5EF4-FFF2-40B4-BE49-F238E27FC236}">
                      <a16:creationId xmlns:a16="http://schemas.microsoft.com/office/drawing/2014/main" id="{F29C527F-8B8B-48BE-A1B3-2C09CD3FA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F32BFF2B-2478-4CFC-86DE-AE9E15F0331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853C54BD-55CD-4650-81AD-AC3B3951A1F3}"/>
              </a:ext>
            </a:extLst>
          </p:cNvPr>
          <p:cNvSpPr/>
          <p:nvPr/>
        </p:nvSpPr>
        <p:spPr>
          <a:xfrm>
            <a:off x="676302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CEF814F-D669-4ADE-B580-4D406FFD8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381F6E1-D0BE-4BFB-8113-5BC4FA3127E3}"/>
              </a:ext>
            </a:extLst>
          </p:cNvPr>
          <p:cNvGrpSpPr/>
          <p:nvPr/>
        </p:nvGrpSpPr>
        <p:grpSpPr>
          <a:xfrm>
            <a:off x="6741347" y="3470257"/>
            <a:ext cx="2886429" cy="990070"/>
            <a:chOff x="6683080" y="3470257"/>
            <a:chExt cx="2886429" cy="990070"/>
          </a:xfrm>
        </p:grpSpPr>
        <p:grpSp>
          <p:nvGrpSpPr>
            <p:cNvPr id="433" name="Icons">
              <a:extLst>
                <a:ext uri="{FF2B5EF4-FFF2-40B4-BE49-F238E27FC236}">
                  <a16:creationId xmlns:a16="http://schemas.microsoft.com/office/drawing/2014/main" id="{BCA0EF27-4087-418A-A28E-83CEC6E77DB2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435" name="Info Icon" hidden="1">
                <a:extLst>
                  <a:ext uri="{FF2B5EF4-FFF2-40B4-BE49-F238E27FC236}">
                    <a16:creationId xmlns:a16="http://schemas.microsoft.com/office/drawing/2014/main" id="{70FB1279-2F44-4378-8370-9998710895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6" name="Warning Icon">
                <a:extLst>
                  <a:ext uri="{FF2B5EF4-FFF2-40B4-BE49-F238E27FC236}">
                    <a16:creationId xmlns:a16="http://schemas.microsoft.com/office/drawing/2014/main" id="{D6DC776C-CA6E-494A-B344-F7FB79F6BE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7" name="Error Icon" hidden="1">
                <a:extLst>
                  <a:ext uri="{FF2B5EF4-FFF2-40B4-BE49-F238E27FC236}">
                    <a16:creationId xmlns:a16="http://schemas.microsoft.com/office/drawing/2014/main" id="{393C6C82-45F8-4195-9FF8-E78F8CF42F6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8" name="Question Icon" hidden="1">
                <a:extLst>
                  <a:ext uri="{FF2B5EF4-FFF2-40B4-BE49-F238E27FC236}">
                    <a16:creationId xmlns:a16="http://schemas.microsoft.com/office/drawing/2014/main" id="{8401CA46-6CB1-41EA-96B6-4BCE370F3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AD3E08DF-A8BC-4105-96D7-5CD22B0230A6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734F7DE-F6CE-454B-8ABA-E4F633E5597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56" name="Scroll Indicator">
            <a:extLst>
              <a:ext uri="{FF2B5EF4-FFF2-40B4-BE49-F238E27FC236}">
                <a16:creationId xmlns:a16="http://schemas.microsoft.com/office/drawing/2014/main" id="{A4D094BD-DED7-4D58-8109-5B955E6B534B}"/>
              </a:ext>
            </a:extLst>
          </p:cNvPr>
          <p:cNvGrpSpPr/>
          <p:nvPr/>
        </p:nvGrpSpPr>
        <p:grpSpPr>
          <a:xfrm>
            <a:off x="3124167" y="2229318"/>
            <a:ext cx="25400" cy="3816000"/>
            <a:chOff x="892175" y="1261242"/>
            <a:chExt cx="25400" cy="3016250"/>
          </a:xfrm>
        </p:grpSpPr>
        <p:cxnSp>
          <p:nvCxnSpPr>
            <p:cNvPr id="1457" name="Track">
              <a:extLst>
                <a:ext uri="{FF2B5EF4-FFF2-40B4-BE49-F238E27FC236}">
                  <a16:creationId xmlns:a16="http://schemas.microsoft.com/office/drawing/2014/main" id="{6203D97C-FB6F-41E8-9720-10D38351A7B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humb">
              <a:extLst>
                <a:ext uri="{FF2B5EF4-FFF2-40B4-BE49-F238E27FC236}">
                  <a16:creationId xmlns:a16="http://schemas.microsoft.com/office/drawing/2014/main" id="{A2ED8C86-FF9D-4D64-BE5E-66728FB0E3A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55" name="Export">
            <a:extLst>
              <a:ext uri="{FF2B5EF4-FFF2-40B4-BE49-F238E27FC236}">
                <a16:creationId xmlns:a16="http://schemas.microsoft.com/office/drawing/2014/main" id="{BA95C855-5005-4BC3-8F68-8310F84D01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B7DC5D1C-1206-452C-B269-C68F772313B2}"/>
              </a:ext>
            </a:extLst>
          </p:cNvPr>
          <p:cNvSpPr/>
          <p:nvPr/>
        </p:nvSpPr>
        <p:spPr>
          <a:xfrm>
            <a:off x="410179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6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50FED72-4777-4AC0-BA2C-866BA94A91F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F38CC3F0-67CE-4402-9438-55A8D87CAF85}"/>
              </a:ext>
            </a:extLst>
          </p:cNvPr>
          <p:cNvGrpSpPr/>
          <p:nvPr/>
        </p:nvGrpSpPr>
        <p:grpSpPr>
          <a:xfrm>
            <a:off x="432395" y="2893508"/>
            <a:ext cx="1471172" cy="377855"/>
            <a:chOff x="730167" y="1695906"/>
            <a:chExt cx="1471172" cy="377855"/>
          </a:xfrm>
        </p:grpSpPr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09BABBD-5183-4A41-84F0-58F21A781586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546" name="Profile Picture">
              <a:extLst>
                <a:ext uri="{FF2B5EF4-FFF2-40B4-BE49-F238E27FC236}">
                  <a16:creationId xmlns:a16="http://schemas.microsoft.com/office/drawing/2014/main" id="{608E39D3-334C-485B-9FED-08F4FE5659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548" name="Background">
                <a:extLst>
                  <a:ext uri="{FF2B5EF4-FFF2-40B4-BE49-F238E27FC236}">
                    <a16:creationId xmlns:a16="http://schemas.microsoft.com/office/drawing/2014/main" id="{6D45BDB0-C76A-405D-8DF7-4811404D2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9" name="Profile Icon">
                <a:extLst>
                  <a:ext uri="{FF2B5EF4-FFF2-40B4-BE49-F238E27FC236}">
                    <a16:creationId xmlns:a16="http://schemas.microsoft.com/office/drawing/2014/main" id="{852B2F4C-0BB3-4DBC-979C-4DCF9E03CA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C7775E3D-9F23-484D-A0C5-C8F2DB2544B1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052EE269-0325-4980-94BE-75A605D46B69}"/>
              </a:ext>
            </a:extLst>
          </p:cNvPr>
          <p:cNvSpPr/>
          <p:nvPr/>
        </p:nvSpPr>
        <p:spPr>
          <a:xfrm>
            <a:off x="2526633" y="290856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8C4E8DF7-2295-4E6E-AB0D-660C8FD10F95}"/>
              </a:ext>
            </a:extLst>
          </p:cNvPr>
          <p:cNvGrpSpPr/>
          <p:nvPr/>
        </p:nvGrpSpPr>
        <p:grpSpPr>
          <a:xfrm>
            <a:off x="731451" y="2456181"/>
            <a:ext cx="829073" cy="377855"/>
            <a:chOff x="1029223" y="2019637"/>
            <a:chExt cx="829073" cy="377855"/>
          </a:xfrm>
        </p:grpSpPr>
        <p:sp>
          <p:nvSpPr>
            <p:cNvPr id="543" name="직사각형 542">
              <a:extLst>
                <a:ext uri="{FF2B5EF4-FFF2-40B4-BE49-F238E27FC236}">
                  <a16:creationId xmlns:a16="http://schemas.microsoft.com/office/drawing/2014/main" id="{F74247D9-7A85-4E12-9579-DA710A63A6BC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35581D40-4B45-430C-B321-2748F650E3C3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E975C9A7-9E56-440F-99DA-5B8C6DD18024}"/>
              </a:ext>
            </a:extLst>
          </p:cNvPr>
          <p:cNvGrpSpPr/>
          <p:nvPr/>
        </p:nvGrpSpPr>
        <p:grpSpPr>
          <a:xfrm>
            <a:off x="432395" y="2476791"/>
            <a:ext cx="336634" cy="336634"/>
            <a:chOff x="730167" y="2022485"/>
            <a:chExt cx="336634" cy="336634"/>
          </a:xfrm>
        </p:grpSpPr>
        <p:sp>
          <p:nvSpPr>
            <p:cNvPr id="541" name="Background">
              <a:extLst>
                <a:ext uri="{FF2B5EF4-FFF2-40B4-BE49-F238E27FC236}">
                  <a16:creationId xmlns:a16="http://schemas.microsoft.com/office/drawing/2014/main" id="{AC58EC21-6676-47AC-8071-01C739344D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2" name="그래픽 541" descr="로봇">
              <a:extLst>
                <a:ext uri="{FF2B5EF4-FFF2-40B4-BE49-F238E27FC236}">
                  <a16:creationId xmlns:a16="http://schemas.microsoft.com/office/drawing/2014/main" id="{F05A6ABF-5770-42FF-BB77-16098E6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538" name="그래픽 537" descr="신호음 장치 음소거">
            <a:extLst>
              <a:ext uri="{FF2B5EF4-FFF2-40B4-BE49-F238E27FC236}">
                <a16:creationId xmlns:a16="http://schemas.microsoft.com/office/drawing/2014/main" id="{DD620DC6-09F5-4C3E-B9B6-48E5BDC4630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2495660"/>
            <a:ext cx="151466" cy="151466"/>
          </a:xfrm>
          <a:prstGeom prst="rect">
            <a:avLst/>
          </a:prstGeom>
        </p:spPr>
      </p:pic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ACD5CED-D54F-4169-9046-556B2EF09086}"/>
              </a:ext>
            </a:extLst>
          </p:cNvPr>
          <p:cNvSpPr/>
          <p:nvPr/>
        </p:nvSpPr>
        <p:spPr>
          <a:xfrm>
            <a:off x="2526633" y="247692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C4196647-C6E9-4543-919E-7A0DCEFD42D4}"/>
              </a:ext>
            </a:extLst>
          </p:cNvPr>
          <p:cNvSpPr/>
          <p:nvPr/>
        </p:nvSpPr>
        <p:spPr>
          <a:xfrm>
            <a:off x="2873963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F8BD0A8-EC4D-4B99-903A-EAA418EC8F63}"/>
              </a:ext>
            </a:extLst>
          </p:cNvPr>
          <p:cNvGrpSpPr/>
          <p:nvPr/>
        </p:nvGrpSpPr>
        <p:grpSpPr>
          <a:xfrm>
            <a:off x="384967" y="3353742"/>
            <a:ext cx="2755937" cy="1099364"/>
            <a:chOff x="384967" y="3353742"/>
            <a:chExt cx="2755937" cy="1099364"/>
          </a:xfrm>
        </p:grpSpPr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14DD21-2454-4DE6-8147-2A73D87D5D3E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AEB09C7-0A64-416C-886C-A846249DF39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6F82793A-B9E0-4BF6-B519-F8DD37FD29ED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23" name="그래픽 622" descr="신호음 장치 음소거">
              <a:extLst>
                <a:ext uri="{FF2B5EF4-FFF2-40B4-BE49-F238E27FC236}">
                  <a16:creationId xmlns:a16="http://schemas.microsoft.com/office/drawing/2014/main" id="{8DBB4F2D-88A1-4138-B091-B557387FC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82EC25B6-812E-4FBA-AC2A-721AFEC86D9B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624" name="직사각형 623">
                <a:extLst>
                  <a:ext uri="{FF2B5EF4-FFF2-40B4-BE49-F238E27FC236}">
                    <a16:creationId xmlns:a16="http://schemas.microsoft.com/office/drawing/2014/main" id="{4F12BB5F-3AB7-49CD-8B7C-207D201FD06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2132B97F-38D2-418B-BFA2-314BC06A5348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621" name="그룹 620">
                  <a:extLst>
                    <a:ext uri="{FF2B5EF4-FFF2-40B4-BE49-F238E27FC236}">
                      <a16:creationId xmlns:a16="http://schemas.microsoft.com/office/drawing/2014/main" id="{2CC374A1-8003-437B-83C8-71F70F3BAB9A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48389CFC-224E-43CF-A1B8-5D1FE3F60067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29" name="직사각형 628">
                    <a:extLst>
                      <a:ext uri="{FF2B5EF4-FFF2-40B4-BE49-F238E27FC236}">
                        <a16:creationId xmlns:a16="http://schemas.microsoft.com/office/drawing/2014/main" id="{D0EC4F1F-FF7E-4F6F-946A-75FD8A5EA1C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6B028DBD-ABE6-4673-BD73-37D6CD979CA0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43" name="그룹 642">
                    <a:extLst>
                      <a:ext uri="{FF2B5EF4-FFF2-40B4-BE49-F238E27FC236}">
                        <a16:creationId xmlns:a16="http://schemas.microsoft.com/office/drawing/2014/main" id="{7A894F93-3A33-4750-AA3C-93698E67560B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645" name="Background">
                      <a:extLst>
                        <a:ext uri="{FF2B5EF4-FFF2-40B4-BE49-F238E27FC236}">
                          <a16:creationId xmlns:a16="http://schemas.microsoft.com/office/drawing/2014/main" id="{4CF0C10F-AA8C-48CD-9D63-E83E46C9A7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46" name="그래픽 645" descr="모임">
                      <a:extLst>
                        <a:ext uri="{FF2B5EF4-FFF2-40B4-BE49-F238E27FC236}">
                          <a16:creationId xmlns:a16="http://schemas.microsoft.com/office/drawing/2014/main" id="{09AFDF06-8341-401A-B533-50C9BE61D3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44" name="타원 643">
                    <a:extLst>
                      <a:ext uri="{FF2B5EF4-FFF2-40B4-BE49-F238E27FC236}">
                        <a16:creationId xmlns:a16="http://schemas.microsoft.com/office/drawing/2014/main" id="{C9CAEBE7-DCC3-4BF9-BA67-B665A288E57F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647" name="직사각형 646">
              <a:extLst>
                <a:ext uri="{FF2B5EF4-FFF2-40B4-BE49-F238E27FC236}">
                  <a16:creationId xmlns:a16="http://schemas.microsoft.com/office/drawing/2014/main" id="{1DB74E7E-BF6A-46F3-9F49-4E132019CF8B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673" name="그룹 672">
              <a:extLst>
                <a:ext uri="{FF2B5EF4-FFF2-40B4-BE49-F238E27FC236}">
                  <a16:creationId xmlns:a16="http://schemas.microsoft.com/office/drawing/2014/main" id="{D5603542-7A86-4315-98EE-D382E3154016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331672D0-BBC9-4AE6-A355-841CD310A1F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DAA9D991-21CA-4BC5-AC13-2491C2530D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03B92A3C-0627-4BB6-973D-2CE283CB4FCA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A862AEB1-1D77-42C2-8BA8-B9632E57D581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B5A17D00-05F3-4A99-8F46-EFE71B04CA83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724" name="Background">
                      <a:extLst>
                        <a:ext uri="{FF2B5EF4-FFF2-40B4-BE49-F238E27FC236}">
                          <a16:creationId xmlns:a16="http://schemas.microsoft.com/office/drawing/2014/main" id="{AFAA0F8D-724D-4B28-B8C4-A03BB91C18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725" name="그래픽 724" descr="모임">
                      <a:extLst>
                        <a:ext uri="{FF2B5EF4-FFF2-40B4-BE49-F238E27FC236}">
                          <a16:creationId xmlns:a16="http://schemas.microsoft.com/office/drawing/2014/main" id="{9624AA05-DDB9-4C1D-827A-69286531FD3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23" name="타원 722">
                    <a:extLst>
                      <a:ext uri="{FF2B5EF4-FFF2-40B4-BE49-F238E27FC236}">
                        <a16:creationId xmlns:a16="http://schemas.microsoft.com/office/drawing/2014/main" id="{1E60D517-1E13-48DB-A791-F5D6DD7DB384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4D2B50F-3747-45C1-AAF3-5D3CC6922C4C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914CC379-3A26-43C8-B463-7180C3F52A95}"/>
              </a:ext>
            </a:extLst>
          </p:cNvPr>
          <p:cNvGrpSpPr/>
          <p:nvPr/>
        </p:nvGrpSpPr>
        <p:grpSpPr>
          <a:xfrm>
            <a:off x="384967" y="4544547"/>
            <a:ext cx="2755937" cy="1108066"/>
            <a:chOff x="384967" y="2163297"/>
            <a:chExt cx="2755937" cy="1108066"/>
          </a:xfrm>
        </p:grpSpPr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65C54929-D568-4BE8-8A47-486A1484A51B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77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C97D8-7525-4113-B520-D2866860926E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31F132F7-59AF-4925-85B4-4666E57E425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BDEAD14D-5216-4848-99E3-48829E275E86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785" name="Profile Picture">
                <a:extLst>
                  <a:ext uri="{FF2B5EF4-FFF2-40B4-BE49-F238E27FC236}">
                    <a16:creationId xmlns:a16="http://schemas.microsoft.com/office/drawing/2014/main" id="{D674EF77-09C8-4A63-8583-5AD8DC7085F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87" name="Background">
                  <a:extLst>
                    <a:ext uri="{FF2B5EF4-FFF2-40B4-BE49-F238E27FC236}">
                      <a16:creationId xmlns:a16="http://schemas.microsoft.com/office/drawing/2014/main" id="{269961D0-F2A2-4149-91D3-1E74F9067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88" name="Profile Icon">
                  <a:extLst>
                    <a:ext uri="{FF2B5EF4-FFF2-40B4-BE49-F238E27FC236}">
                      <a16:creationId xmlns:a16="http://schemas.microsoft.com/office/drawing/2014/main" id="{ECDFCA8B-D320-4C88-BB33-B61F230043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6" name="직사각형 785">
                <a:extLst>
                  <a:ext uri="{FF2B5EF4-FFF2-40B4-BE49-F238E27FC236}">
                    <a16:creationId xmlns:a16="http://schemas.microsoft.com/office/drawing/2014/main" id="{FE1F214A-BA9C-4D57-8524-6DD4A1D4887A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0366642-034F-4BEF-99CC-000BDA888A6D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7" name="그래픽 776" descr="신호음 장치 음소거">
              <a:extLst>
                <a:ext uri="{FF2B5EF4-FFF2-40B4-BE49-F238E27FC236}">
                  <a16:creationId xmlns:a16="http://schemas.microsoft.com/office/drawing/2014/main" id="{D382CEBF-A72E-46E6-90C0-83156BA4B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FC9F2D7E-4DCA-4458-9175-92132B97F9C4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C8D956F1-CD67-4AAA-8B05-DD37EF4D4637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FADAECA0-4B1B-4159-8C34-50B9AF46490C}"/>
              </a:ext>
            </a:extLst>
          </p:cNvPr>
          <p:cNvGrpSpPr/>
          <p:nvPr/>
        </p:nvGrpSpPr>
        <p:grpSpPr>
          <a:xfrm>
            <a:off x="432395" y="4846133"/>
            <a:ext cx="1977721" cy="377855"/>
            <a:chOff x="730167" y="1695906"/>
            <a:chExt cx="1977721" cy="377855"/>
          </a:xfrm>
        </p:grpSpPr>
        <p:sp>
          <p:nvSpPr>
            <p:cNvPr id="803" name="직사각형 802">
              <a:extLst>
                <a:ext uri="{FF2B5EF4-FFF2-40B4-BE49-F238E27FC236}">
                  <a16:creationId xmlns:a16="http://schemas.microsoft.com/office/drawing/2014/main" id="{98858673-BE63-45A7-AD91-42A47B3A3D2F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4" name="Profile Picture">
              <a:extLst>
                <a:ext uri="{FF2B5EF4-FFF2-40B4-BE49-F238E27FC236}">
                  <a16:creationId xmlns:a16="http://schemas.microsoft.com/office/drawing/2014/main" id="{2E0DC4CB-B963-4ECE-8FEA-1F1FA4EC2C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06" name="Background">
                <a:extLst>
                  <a:ext uri="{FF2B5EF4-FFF2-40B4-BE49-F238E27FC236}">
                    <a16:creationId xmlns:a16="http://schemas.microsoft.com/office/drawing/2014/main" id="{B4ACF94D-D912-4A96-8EE0-737769F97B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7" name="Profile Icon">
                <a:extLst>
                  <a:ext uri="{FF2B5EF4-FFF2-40B4-BE49-F238E27FC236}">
                    <a16:creationId xmlns:a16="http://schemas.microsoft.com/office/drawing/2014/main" id="{0EDD769B-3BCD-4D5F-939B-1B16C03DF8B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28762A44-069E-46AF-B8ED-B71FD123C153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40F2E2D9-FF13-4498-B373-61410A2B932E}"/>
              </a:ext>
            </a:extLst>
          </p:cNvPr>
          <p:cNvGrpSpPr/>
          <p:nvPr/>
        </p:nvGrpSpPr>
        <p:grpSpPr>
          <a:xfrm>
            <a:off x="2610803" y="5494580"/>
            <a:ext cx="493200" cy="493200"/>
            <a:chOff x="3878255" y="1971928"/>
            <a:chExt cx="2132026" cy="2132026"/>
          </a:xfrm>
        </p:grpSpPr>
        <p:sp>
          <p:nvSpPr>
            <p:cNvPr id="809" name="Oval">
              <a:extLst>
                <a:ext uri="{FF2B5EF4-FFF2-40B4-BE49-F238E27FC236}">
                  <a16:creationId xmlns:a16="http://schemas.microsoft.com/office/drawing/2014/main" id="{632D55F7-0484-44BA-ABF7-07D33BA12A57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655AEF16-BAC1-4514-B417-0C6829DA77B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811" name="그래픽 810" descr="음성">
                <a:extLst>
                  <a:ext uri="{FF2B5EF4-FFF2-40B4-BE49-F238E27FC236}">
                    <a16:creationId xmlns:a16="http://schemas.microsoft.com/office/drawing/2014/main" id="{003BE18D-DC16-4C8B-A46B-FA98183B92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812" name="Add Button">
                <a:extLst>
                  <a:ext uri="{FF2B5EF4-FFF2-40B4-BE49-F238E27FC236}">
                    <a16:creationId xmlns:a16="http://schemas.microsoft.com/office/drawing/2014/main" id="{DDCCC540-5786-491A-8228-588D336EB5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813" name="Circle">
                  <a:extLst>
                    <a:ext uri="{FF2B5EF4-FFF2-40B4-BE49-F238E27FC236}">
                      <a16:creationId xmlns:a16="http://schemas.microsoft.com/office/drawing/2014/main" id="{FD0BA887-8BD5-4249-BC7C-C5D031E801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14" name="Add">
                  <a:extLst>
                    <a:ext uri="{FF2B5EF4-FFF2-40B4-BE49-F238E27FC236}">
                      <a16:creationId xmlns:a16="http://schemas.microsoft.com/office/drawing/2014/main" id="{402A98A4-AB46-49B0-8CFE-19A4B5303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974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F9F55E0-29C8-4540-B65A-1FC4085119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5" name="Scroll Indicator">
            <a:extLst>
              <a:ext uri="{FF2B5EF4-FFF2-40B4-BE49-F238E27FC236}">
                <a16:creationId xmlns:a16="http://schemas.microsoft.com/office/drawing/2014/main" id="{BC1F9F67-AB7C-4E89-9531-F6B9A6FC719A}"/>
              </a:ext>
            </a:extLst>
          </p:cNvPr>
          <p:cNvGrpSpPr/>
          <p:nvPr/>
        </p:nvGrpSpPr>
        <p:grpSpPr>
          <a:xfrm>
            <a:off x="6353142" y="2229318"/>
            <a:ext cx="25400" cy="3816000"/>
            <a:chOff x="892175" y="1261242"/>
            <a:chExt cx="25400" cy="3016250"/>
          </a:xfrm>
        </p:grpSpPr>
        <p:cxnSp>
          <p:nvCxnSpPr>
            <p:cNvPr id="1048" name="Track">
              <a:extLst>
                <a:ext uri="{FF2B5EF4-FFF2-40B4-BE49-F238E27FC236}">
                  <a16:creationId xmlns:a16="http://schemas.microsoft.com/office/drawing/2014/main" id="{F8ABA1A5-74FA-4711-B2B3-4FF30FE3E9B9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" name="Thumb">
              <a:extLst>
                <a:ext uri="{FF2B5EF4-FFF2-40B4-BE49-F238E27FC236}">
                  <a16:creationId xmlns:a16="http://schemas.microsoft.com/office/drawing/2014/main" id="{A9D1A557-CBE0-4EE8-9E9D-EDE968FAA81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76" name="Export">
            <a:extLst>
              <a:ext uri="{FF2B5EF4-FFF2-40B4-BE49-F238E27FC236}">
                <a16:creationId xmlns:a16="http://schemas.microsoft.com/office/drawing/2014/main" id="{707C136F-9D04-4C3B-8DC4-03D55CF38B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7" name="직사각형 976">
            <a:extLst>
              <a:ext uri="{FF2B5EF4-FFF2-40B4-BE49-F238E27FC236}">
                <a16:creationId xmlns:a16="http://schemas.microsoft.com/office/drawing/2014/main" id="{329A9F42-5193-4C90-8205-0507909249E3}"/>
              </a:ext>
            </a:extLst>
          </p:cNvPr>
          <p:cNvSpPr/>
          <p:nvPr/>
        </p:nvSpPr>
        <p:spPr>
          <a:xfrm>
            <a:off x="3639154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9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3CBDE14-94A6-49C2-8B60-F1E192A87F2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8CB3EE93-49D4-4462-B1CB-97A2F662C14E}"/>
              </a:ext>
            </a:extLst>
          </p:cNvPr>
          <p:cNvGrpSpPr/>
          <p:nvPr/>
        </p:nvGrpSpPr>
        <p:grpSpPr>
          <a:xfrm>
            <a:off x="3960426" y="2456181"/>
            <a:ext cx="841897" cy="377855"/>
            <a:chOff x="1029223" y="2019637"/>
            <a:chExt cx="841897" cy="377855"/>
          </a:xfrm>
        </p:grpSpPr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E8B8EA94-3ED1-4C6F-848D-5E424F35B98D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DB06265D-FDD4-4D0A-ADD1-E2366721B36B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394EDF7D-5B3C-4107-BD73-0C3032B43D88}"/>
              </a:ext>
            </a:extLst>
          </p:cNvPr>
          <p:cNvGrpSpPr/>
          <p:nvPr/>
        </p:nvGrpSpPr>
        <p:grpSpPr>
          <a:xfrm>
            <a:off x="3661370" y="2476791"/>
            <a:ext cx="336634" cy="336634"/>
            <a:chOff x="730167" y="2022485"/>
            <a:chExt cx="336634" cy="336634"/>
          </a:xfrm>
        </p:grpSpPr>
        <p:sp>
          <p:nvSpPr>
            <p:cNvPr id="1039" name="Background">
              <a:extLst>
                <a:ext uri="{FF2B5EF4-FFF2-40B4-BE49-F238E27FC236}">
                  <a16:creationId xmlns:a16="http://schemas.microsoft.com/office/drawing/2014/main" id="{AA836FB4-3537-4B75-A0F7-173C108946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40" name="그래픽 1039" descr="로봇">
              <a:extLst>
                <a:ext uri="{FF2B5EF4-FFF2-40B4-BE49-F238E27FC236}">
                  <a16:creationId xmlns:a16="http://schemas.microsoft.com/office/drawing/2014/main" id="{D26A401D-F0A1-4F19-8205-D4C58014C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983" name="그래픽 982" descr="신호음 장치 음소거">
            <a:extLst>
              <a:ext uri="{FF2B5EF4-FFF2-40B4-BE49-F238E27FC236}">
                <a16:creationId xmlns:a16="http://schemas.microsoft.com/office/drawing/2014/main" id="{E52D2F23-932F-4505-A613-49795504E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2495660"/>
            <a:ext cx="151466" cy="151466"/>
          </a:xfrm>
          <a:prstGeom prst="rect">
            <a:avLst/>
          </a:prstGeom>
        </p:spPr>
      </p:pic>
      <p:sp>
        <p:nvSpPr>
          <p:cNvPr id="984" name="직사각형 983">
            <a:extLst>
              <a:ext uri="{FF2B5EF4-FFF2-40B4-BE49-F238E27FC236}">
                <a16:creationId xmlns:a16="http://schemas.microsoft.com/office/drawing/2014/main" id="{FF3691AD-5D80-44E3-93B3-D1DE8E42DC41}"/>
              </a:ext>
            </a:extLst>
          </p:cNvPr>
          <p:cNvSpPr/>
          <p:nvPr/>
        </p:nvSpPr>
        <p:spPr>
          <a:xfrm>
            <a:off x="5744387" y="2476921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5" name="타원 984">
            <a:extLst>
              <a:ext uri="{FF2B5EF4-FFF2-40B4-BE49-F238E27FC236}">
                <a16:creationId xmlns:a16="http://schemas.microsoft.com/office/drawing/2014/main" id="{066FC857-6BAD-4172-961A-EA8DA77BDE5A}"/>
              </a:ext>
            </a:extLst>
          </p:cNvPr>
          <p:cNvSpPr/>
          <p:nvPr/>
        </p:nvSpPr>
        <p:spPr>
          <a:xfrm>
            <a:off x="6102938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8C1DE785-DF22-470B-8E75-4DCA1473C393}"/>
              </a:ext>
            </a:extLst>
          </p:cNvPr>
          <p:cNvSpPr/>
          <p:nvPr/>
        </p:nvSpPr>
        <p:spPr>
          <a:xfrm>
            <a:off x="3639154" y="298226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01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848465-E8B2-4505-A614-7D6EEF466B95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31050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16" name="그래픽 1015" descr="신호음 장치 음소거">
            <a:extLst>
              <a:ext uri="{FF2B5EF4-FFF2-40B4-BE49-F238E27FC236}">
                <a16:creationId xmlns:a16="http://schemas.microsoft.com/office/drawing/2014/main" id="{DB247F2D-7E28-469F-BF20-45114D2C339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3314630"/>
            <a:ext cx="151466" cy="151466"/>
          </a:xfrm>
          <a:prstGeom prst="rect">
            <a:avLst/>
          </a:prstGeom>
        </p:spPr>
      </p:pic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CBEB6D3-8340-4772-B975-854782D1BF9D}"/>
              </a:ext>
            </a:extLst>
          </p:cNvPr>
          <p:cNvGrpSpPr/>
          <p:nvPr/>
        </p:nvGrpSpPr>
        <p:grpSpPr>
          <a:xfrm>
            <a:off x="3657693" y="3275151"/>
            <a:ext cx="2712186" cy="377855"/>
            <a:chOff x="428718" y="3646626"/>
            <a:chExt cx="2712186" cy="377855"/>
          </a:xfrm>
        </p:grpSpPr>
        <p:sp>
          <p:nvSpPr>
            <p:cNvPr id="1029" name="직사각형 1028">
              <a:extLst>
                <a:ext uri="{FF2B5EF4-FFF2-40B4-BE49-F238E27FC236}">
                  <a16:creationId xmlns:a16="http://schemas.microsoft.com/office/drawing/2014/main" id="{90D990C2-166A-43D4-9BA7-85C835EE2BAC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0" name="그룹 1029">
              <a:extLst>
                <a:ext uri="{FF2B5EF4-FFF2-40B4-BE49-F238E27FC236}">
                  <a16:creationId xmlns:a16="http://schemas.microsoft.com/office/drawing/2014/main" id="{90A7076F-9B46-4BAC-96C4-B674C482F285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1031" name="그룹 1030">
                <a:extLst>
                  <a:ext uri="{FF2B5EF4-FFF2-40B4-BE49-F238E27FC236}">
                    <a16:creationId xmlns:a16="http://schemas.microsoft.com/office/drawing/2014/main" id="{585F8E3C-1109-44D3-81E5-3E824AE85D06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383712" cy="377855"/>
                <a:chOff x="1029223" y="2019637"/>
                <a:chExt cx="1383712" cy="377855"/>
              </a:xfrm>
            </p:grpSpPr>
            <p:sp>
              <p:nvSpPr>
                <p:cNvPr id="1037" name="직사각형 1036">
                  <a:extLst>
                    <a:ext uri="{FF2B5EF4-FFF2-40B4-BE49-F238E27FC236}">
                      <a16:creationId xmlns:a16="http://schemas.microsoft.com/office/drawing/2014/main" id="{718BB06E-E3F8-4AA5-B44F-9B9B9418E421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038" name="직사각형 1037">
                  <a:extLst>
                    <a:ext uri="{FF2B5EF4-FFF2-40B4-BE49-F238E27FC236}">
                      <a16:creationId xmlns:a16="http://schemas.microsoft.com/office/drawing/2014/main" id="{1E6C57BB-BC13-4A1D-8D2A-80A3AC545D1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991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첨부파일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] </a:t>
                  </a:r>
                </a:p>
              </p:txBody>
            </p:sp>
          </p:grpSp>
          <p:grpSp>
            <p:nvGrpSpPr>
              <p:cNvPr id="1032" name="그룹 1031">
                <a:extLst>
                  <a:ext uri="{FF2B5EF4-FFF2-40B4-BE49-F238E27FC236}">
                    <a16:creationId xmlns:a16="http://schemas.microsoft.com/office/drawing/2014/main" id="{47BB38D3-6186-4F9F-BDDD-E5697D59C5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1033" name="그룹 1032">
                  <a:extLst>
                    <a:ext uri="{FF2B5EF4-FFF2-40B4-BE49-F238E27FC236}">
                      <a16:creationId xmlns:a16="http://schemas.microsoft.com/office/drawing/2014/main" id="{5C5EDD51-EB46-4325-900B-6977DCD23853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1035" name="Background">
                    <a:extLst>
                      <a:ext uri="{FF2B5EF4-FFF2-40B4-BE49-F238E27FC236}">
                        <a16:creationId xmlns:a16="http://schemas.microsoft.com/office/drawing/2014/main" id="{5B069CF0-98AD-41FC-A138-CE1DCB07A3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036" name="그래픽 1035" descr="모임">
                    <a:extLst>
                      <a:ext uri="{FF2B5EF4-FFF2-40B4-BE49-F238E27FC236}">
                        <a16:creationId xmlns:a16="http://schemas.microsoft.com/office/drawing/2014/main" id="{FE0FAC6D-1E4E-4E2D-AB90-33D41FA51C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034" name="타원 1033">
                  <a:extLst>
                    <a:ext uri="{FF2B5EF4-FFF2-40B4-BE49-F238E27FC236}">
                      <a16:creationId xmlns:a16="http://schemas.microsoft.com/office/drawing/2014/main" id="{42EDCB95-8D98-438D-96AE-ED9437D4A888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3961345D-A5EC-4456-B1CF-A051BDCA6B54}"/>
              </a:ext>
            </a:extLst>
          </p:cNvPr>
          <p:cNvSpPr/>
          <p:nvPr/>
        </p:nvSpPr>
        <p:spPr>
          <a:xfrm>
            <a:off x="5149085" y="328360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1058" name="그룹 1057">
            <a:extLst>
              <a:ext uri="{FF2B5EF4-FFF2-40B4-BE49-F238E27FC236}">
                <a16:creationId xmlns:a16="http://schemas.microsoft.com/office/drawing/2014/main" id="{18EA58AC-9FCD-4EC7-A6EA-F35B0DA91002}"/>
              </a:ext>
            </a:extLst>
          </p:cNvPr>
          <p:cNvGrpSpPr/>
          <p:nvPr/>
        </p:nvGrpSpPr>
        <p:grpSpPr>
          <a:xfrm>
            <a:off x="3535774" y="1593764"/>
            <a:ext cx="2269341" cy="514403"/>
            <a:chOff x="219957" y="1903723"/>
            <a:chExt cx="2269341" cy="514403"/>
          </a:xfrm>
        </p:grpSpPr>
        <p:sp>
          <p:nvSpPr>
            <p:cNvPr id="1059" name="직사각형 1058">
              <a:extLst>
                <a:ext uri="{FF2B5EF4-FFF2-40B4-BE49-F238E27FC236}">
                  <a16:creationId xmlns:a16="http://schemas.microsoft.com/office/drawing/2014/main" id="{95D33C32-3F97-4EB7-ACCE-0CEAC279D6B3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60" name="그룹 1059">
              <a:extLst>
                <a:ext uri="{FF2B5EF4-FFF2-40B4-BE49-F238E27FC236}">
                  <a16:creationId xmlns:a16="http://schemas.microsoft.com/office/drawing/2014/main" id="{3DDEAB89-24CB-47C4-8AE6-7387EBE0A2C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1064" name="Line">
                <a:extLst>
                  <a:ext uri="{FF2B5EF4-FFF2-40B4-BE49-F238E27FC236}">
                    <a16:creationId xmlns:a16="http://schemas.microsoft.com/office/drawing/2014/main" id="{C72334AB-D71C-4E86-B9EC-3DA8C59C1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2FF6403B-9DF4-476E-9B2D-DCFC56E03369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958A3EEB-A9D5-4EA7-BFE2-3732458C1D93}"/>
              </a:ext>
            </a:extLst>
          </p:cNvPr>
          <p:cNvGrpSpPr/>
          <p:nvPr/>
        </p:nvGrpSpPr>
        <p:grpSpPr>
          <a:xfrm>
            <a:off x="5427936" y="1905670"/>
            <a:ext cx="331104" cy="184666"/>
            <a:chOff x="5675586" y="1905670"/>
            <a:chExt cx="331104" cy="184666"/>
          </a:xfrm>
        </p:grpSpPr>
        <p:sp>
          <p:nvSpPr>
            <p:cNvPr id="1068" name="Search Icon">
              <a:extLst>
                <a:ext uri="{FF2B5EF4-FFF2-40B4-BE49-F238E27FC236}">
                  <a16:creationId xmlns:a16="http://schemas.microsoft.com/office/drawing/2014/main" id="{594233BC-907E-4372-86E2-3122D5FB4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9" name="직사각형 1068">
              <a:extLst>
                <a:ext uri="{FF2B5EF4-FFF2-40B4-BE49-F238E27FC236}">
                  <a16:creationId xmlns:a16="http://schemas.microsoft.com/office/drawing/2014/main" id="{D8338997-1629-4E3F-8A26-938F3F57E70F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9CD7D804-AAF0-4D61-B210-0F16E2A28807}"/>
              </a:ext>
            </a:extLst>
          </p:cNvPr>
          <p:cNvGrpSpPr/>
          <p:nvPr/>
        </p:nvGrpSpPr>
        <p:grpSpPr>
          <a:xfrm>
            <a:off x="5831303" y="5493226"/>
            <a:ext cx="493200" cy="493200"/>
            <a:chOff x="3878255" y="1971928"/>
            <a:chExt cx="2132026" cy="2132026"/>
          </a:xfrm>
        </p:grpSpPr>
        <p:sp>
          <p:nvSpPr>
            <p:cNvPr id="1080" name="Oval">
              <a:extLst>
                <a:ext uri="{FF2B5EF4-FFF2-40B4-BE49-F238E27FC236}">
                  <a16:creationId xmlns:a16="http://schemas.microsoft.com/office/drawing/2014/main" id="{994048EB-D16B-40B9-AE7E-2B8019E14A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81" name="그룹 1080">
              <a:extLst>
                <a:ext uri="{FF2B5EF4-FFF2-40B4-BE49-F238E27FC236}">
                  <a16:creationId xmlns:a16="http://schemas.microsoft.com/office/drawing/2014/main" id="{C8FA7F2B-FDD0-4DA4-9EB3-99F740EAC888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082" name="그래픽 1081" descr="음성">
                <a:extLst>
                  <a:ext uri="{FF2B5EF4-FFF2-40B4-BE49-F238E27FC236}">
                    <a16:creationId xmlns:a16="http://schemas.microsoft.com/office/drawing/2014/main" id="{5A0DD8C4-C768-4335-BBF5-D614CDDE05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083" name="Add Button">
                <a:extLst>
                  <a:ext uri="{FF2B5EF4-FFF2-40B4-BE49-F238E27FC236}">
                    <a16:creationId xmlns:a16="http://schemas.microsoft.com/office/drawing/2014/main" id="{BB2E352A-357D-41DF-AA59-83965D1C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084" name="Circle">
                  <a:extLst>
                    <a:ext uri="{FF2B5EF4-FFF2-40B4-BE49-F238E27FC236}">
                      <a16:creationId xmlns:a16="http://schemas.microsoft.com/office/drawing/2014/main" id="{4B8CE2A4-E6E6-41D3-B45B-41F862E1CA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85" name="Add">
                  <a:extLst>
                    <a:ext uri="{FF2B5EF4-FFF2-40B4-BE49-F238E27FC236}">
                      <a16:creationId xmlns:a16="http://schemas.microsoft.com/office/drawing/2014/main" id="{CDD79316-EEE6-43BB-97F8-E3C27AA580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095" name="Export">
            <a:extLst>
              <a:ext uri="{FF2B5EF4-FFF2-40B4-BE49-F238E27FC236}">
                <a16:creationId xmlns:a16="http://schemas.microsoft.com/office/drawing/2014/main" id="{3464CAA4-13A2-4B0A-B759-924241336A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8" name="그룹 1097">
            <a:extLst>
              <a:ext uri="{FF2B5EF4-FFF2-40B4-BE49-F238E27FC236}">
                <a16:creationId xmlns:a16="http://schemas.microsoft.com/office/drawing/2014/main" id="{9B9F85F0-20A2-4C92-B39B-E215487A5691}"/>
              </a:ext>
            </a:extLst>
          </p:cNvPr>
          <p:cNvGrpSpPr/>
          <p:nvPr/>
        </p:nvGrpSpPr>
        <p:grpSpPr>
          <a:xfrm>
            <a:off x="6778139" y="1888675"/>
            <a:ext cx="2255951" cy="219492"/>
            <a:chOff x="233347" y="2198634"/>
            <a:chExt cx="2255951" cy="219492"/>
          </a:xfrm>
        </p:grpSpPr>
        <p:cxnSp>
          <p:nvCxnSpPr>
            <p:cNvPr id="1099" name="Line">
              <a:extLst>
                <a:ext uri="{FF2B5EF4-FFF2-40B4-BE49-F238E27FC236}">
                  <a16:creationId xmlns:a16="http://schemas.microsoft.com/office/drawing/2014/main" id="{364A2914-2300-4D00-A103-47D4D3EB10ED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0" name="직사각형 1099">
              <a:extLst>
                <a:ext uri="{FF2B5EF4-FFF2-40B4-BE49-F238E27FC236}">
                  <a16:creationId xmlns:a16="http://schemas.microsoft.com/office/drawing/2014/main" id="{18FAA588-2F25-4CD3-B9B2-4FDD05E8A3E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1" name="그룹 1100">
            <a:extLst>
              <a:ext uri="{FF2B5EF4-FFF2-40B4-BE49-F238E27FC236}">
                <a16:creationId xmlns:a16="http://schemas.microsoft.com/office/drawing/2014/main" id="{14CF5CBE-D5FF-4C9D-A057-86A36547266D}"/>
              </a:ext>
            </a:extLst>
          </p:cNvPr>
          <p:cNvGrpSpPr/>
          <p:nvPr/>
        </p:nvGrpSpPr>
        <p:grpSpPr>
          <a:xfrm>
            <a:off x="8656911" y="1905670"/>
            <a:ext cx="331104" cy="184666"/>
            <a:chOff x="5675586" y="1905670"/>
            <a:chExt cx="331104" cy="184666"/>
          </a:xfrm>
        </p:grpSpPr>
        <p:sp>
          <p:nvSpPr>
            <p:cNvPr id="1102" name="Search Icon">
              <a:extLst>
                <a:ext uri="{FF2B5EF4-FFF2-40B4-BE49-F238E27FC236}">
                  <a16:creationId xmlns:a16="http://schemas.microsoft.com/office/drawing/2014/main" id="{9B647CD3-0427-46CC-8A00-D12CD69589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3" name="직사각형 1102">
              <a:extLst>
                <a:ext uri="{FF2B5EF4-FFF2-40B4-BE49-F238E27FC236}">
                  <a16:creationId xmlns:a16="http://schemas.microsoft.com/office/drawing/2014/main" id="{D614C495-38F9-45C9-AA58-04A747312E5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111" name="그룹 1110">
            <a:extLst>
              <a:ext uri="{FF2B5EF4-FFF2-40B4-BE49-F238E27FC236}">
                <a16:creationId xmlns:a16="http://schemas.microsoft.com/office/drawing/2014/main" id="{28814511-9B86-448E-B58E-558EEF1F55BF}"/>
              </a:ext>
            </a:extLst>
          </p:cNvPr>
          <p:cNvGrpSpPr/>
          <p:nvPr/>
        </p:nvGrpSpPr>
        <p:grpSpPr>
          <a:xfrm>
            <a:off x="9060221" y="5493226"/>
            <a:ext cx="493200" cy="493200"/>
            <a:chOff x="3878255" y="1971928"/>
            <a:chExt cx="2132026" cy="2132026"/>
          </a:xfrm>
        </p:grpSpPr>
        <p:sp>
          <p:nvSpPr>
            <p:cNvPr id="1112" name="Oval">
              <a:extLst>
                <a:ext uri="{FF2B5EF4-FFF2-40B4-BE49-F238E27FC236}">
                  <a16:creationId xmlns:a16="http://schemas.microsoft.com/office/drawing/2014/main" id="{2D741ECC-F1CD-4460-9C12-2CE65433AF81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52FEE2BB-7F13-4D64-8D1D-50C4689760F2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114" name="그래픽 1113" descr="음성">
                <a:extLst>
                  <a:ext uri="{FF2B5EF4-FFF2-40B4-BE49-F238E27FC236}">
                    <a16:creationId xmlns:a16="http://schemas.microsoft.com/office/drawing/2014/main" id="{585EE34A-2070-4F81-8951-AF4145E92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115" name="Add Button">
                <a:extLst>
                  <a:ext uri="{FF2B5EF4-FFF2-40B4-BE49-F238E27FC236}">
                    <a16:creationId xmlns:a16="http://schemas.microsoft.com/office/drawing/2014/main" id="{011E5F75-4ADF-48F7-9B76-D093C58361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116" name="Circle">
                  <a:extLst>
                    <a:ext uri="{FF2B5EF4-FFF2-40B4-BE49-F238E27FC236}">
                      <a16:creationId xmlns:a16="http://schemas.microsoft.com/office/drawing/2014/main" id="{CC71B5AA-D887-4ACD-B5AF-3119264D93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117" name="Add">
                  <a:extLst>
                    <a:ext uri="{FF2B5EF4-FFF2-40B4-BE49-F238E27FC236}">
                      <a16:creationId xmlns:a16="http://schemas.microsoft.com/office/drawing/2014/main" id="{919929B3-AA0F-4275-8C14-4C3AA658F6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746855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대화내용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우측 상단의 검색 버튼 클릭 시 하단으로 검색어 입력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결과가 없는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안내 문구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78224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73E1603-5800-4907-9944-F7DA6521B96E}"/>
              </a:ext>
            </a:extLst>
          </p:cNvPr>
          <p:cNvGrpSpPr/>
          <p:nvPr/>
        </p:nvGrpSpPr>
        <p:grpSpPr>
          <a:xfrm>
            <a:off x="6498653" y="736603"/>
            <a:ext cx="3224250" cy="769471"/>
            <a:chOff x="6403526" y="755342"/>
            <a:chExt cx="3224250" cy="769471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0141902B-E280-4C37-8D05-0EF09C3AE204}"/>
                </a:ext>
              </a:extLst>
            </p:cNvPr>
            <p:cNvSpPr/>
            <p:nvPr/>
          </p:nvSpPr>
          <p:spPr>
            <a:xfrm>
              <a:off x="640352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Default</a:t>
              </a:r>
            </a:p>
          </p:txBody>
        </p: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102F8A62-EEAC-429C-A34A-BB90413766B1}"/>
                </a:ext>
              </a:extLst>
            </p:cNvPr>
            <p:cNvSpPr/>
            <p:nvPr/>
          </p:nvSpPr>
          <p:spPr>
            <a:xfrm>
              <a:off x="7365551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C366E996-A288-45BD-B29B-E8D8AB53DBCD}"/>
                </a:ext>
              </a:extLst>
            </p:cNvPr>
            <p:cNvSpPr/>
            <p:nvPr/>
          </p:nvSpPr>
          <p:spPr>
            <a:xfrm>
              <a:off x="8868502" y="10219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6" name="Oval">
              <a:extLst>
                <a:ext uri="{FF2B5EF4-FFF2-40B4-BE49-F238E27FC236}">
                  <a16:creationId xmlns:a16="http://schemas.microsoft.com/office/drawing/2014/main" id="{E321A223-EF83-4ED9-AEFA-96A52EE51242}"/>
                </a:ext>
              </a:extLst>
            </p:cNvPr>
            <p:cNvSpPr/>
            <p:nvPr/>
          </p:nvSpPr>
          <p:spPr>
            <a:xfrm>
              <a:off x="6868252" y="1001186"/>
              <a:ext cx="294548" cy="294548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86A06FF9-94F5-4A9F-8448-EE3E9E491B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4333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8" name="Oval">
              <a:extLst>
                <a:ext uri="{FF2B5EF4-FFF2-40B4-BE49-F238E27FC236}">
                  <a16:creationId xmlns:a16="http://schemas.microsoft.com/office/drawing/2014/main" id="{4CAE527D-CFE3-4C96-AFC2-C8BE918D8725}"/>
                </a:ext>
              </a:extLst>
            </p:cNvPr>
            <p:cNvSpPr/>
            <p:nvPr/>
          </p:nvSpPr>
          <p:spPr>
            <a:xfrm>
              <a:off x="7830277" y="1001186"/>
              <a:ext cx="294548" cy="294548"/>
            </a:xfrm>
            <a:prstGeom prst="ellipse">
              <a:avLst/>
            </a:prstGeom>
            <a:solidFill>
              <a:srgbClr val="F2F2F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9" name="Search Icon">
              <a:extLst>
                <a:ext uri="{FF2B5EF4-FFF2-40B4-BE49-F238E27FC236}">
                  <a16:creationId xmlns:a16="http://schemas.microsoft.com/office/drawing/2014/main" id="{F1EB501B-8A90-4398-9AFD-F5B522160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05355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4" name="Search Icon">
              <a:extLst>
                <a:ext uri="{FF2B5EF4-FFF2-40B4-BE49-F238E27FC236}">
                  <a16:creationId xmlns:a16="http://schemas.microsoft.com/office/drawing/2014/main" id="{7FFCBEEB-8DB5-4D52-AF84-E175556C8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4358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2D6ED25A-B88A-466D-9DD2-C841D56797AB}"/>
                </a:ext>
              </a:extLst>
            </p:cNvPr>
            <p:cNvSpPr/>
            <p:nvPr/>
          </p:nvSpPr>
          <p:spPr>
            <a:xfrm>
              <a:off x="840377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sp>
          <p:nvSpPr>
            <p:cNvPr id="519" name="Tooltip">
              <a:extLst>
                <a:ext uri="{FF2B5EF4-FFF2-40B4-BE49-F238E27FC236}">
                  <a16:creationId xmlns:a16="http://schemas.microsoft.com/office/drawing/2014/main" id="{F3715DE6-198A-46F9-8107-4656EE43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6818" y="1315525"/>
              <a:ext cx="681469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ko-KR" altLang="en-US" sz="700" b="1" kern="0" dirty="0">
                  <a:solidFill>
                    <a:prstClr val="white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대화내용 검색</a:t>
              </a:r>
              <a:endParaRPr lang="en-US" altLang="ko-KR" sz="700" b="1" kern="0" dirty="0">
                <a:solidFill>
                  <a:prstClr val="white"/>
                </a:solidFill>
                <a:cs typeface="Segoe UI" panose="020B0502040204020203" pitchFamily="34" charset="0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5C7254E-0FCF-4902-9C17-9BFAD09CF320}"/>
              </a:ext>
            </a:extLst>
          </p:cNvPr>
          <p:cNvSpPr/>
          <p:nvPr/>
        </p:nvSpPr>
        <p:spPr>
          <a:xfrm>
            <a:off x="501214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BAD63BDF-2C51-448C-A482-A8F03147B493}"/>
              </a:ext>
            </a:extLst>
          </p:cNvPr>
          <p:cNvSpPr/>
          <p:nvPr/>
        </p:nvSpPr>
        <p:spPr>
          <a:xfrm>
            <a:off x="288302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8" name="Scroll Indicator">
            <a:extLst>
              <a:ext uri="{FF2B5EF4-FFF2-40B4-BE49-F238E27FC236}">
                <a16:creationId xmlns:a16="http://schemas.microsoft.com/office/drawing/2014/main" id="{60E6C406-7959-42A9-9E45-E68DD675FF52}"/>
              </a:ext>
            </a:extLst>
          </p:cNvPr>
          <p:cNvGrpSpPr/>
          <p:nvPr/>
        </p:nvGrpSpPr>
        <p:grpSpPr>
          <a:xfrm>
            <a:off x="3828574" y="2673297"/>
            <a:ext cx="25400" cy="3168000"/>
            <a:chOff x="892175" y="1261242"/>
            <a:chExt cx="25400" cy="3016250"/>
          </a:xfrm>
        </p:grpSpPr>
        <p:cxnSp>
          <p:nvCxnSpPr>
            <p:cNvPr id="419" name="Track">
              <a:extLst>
                <a:ext uri="{FF2B5EF4-FFF2-40B4-BE49-F238E27FC236}">
                  <a16:creationId xmlns:a16="http://schemas.microsoft.com/office/drawing/2014/main" id="{9D827A3C-45EB-46C4-9291-877C28206E1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0" name="Thumb">
              <a:extLst>
                <a:ext uri="{FF2B5EF4-FFF2-40B4-BE49-F238E27FC236}">
                  <a16:creationId xmlns:a16="http://schemas.microsoft.com/office/drawing/2014/main" id="{5D63FB65-838C-4CF3-B977-9E8B295F6B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0633E01F-41E8-4ACF-A0C7-87AC78496D1C}"/>
              </a:ext>
            </a:extLst>
          </p:cNvPr>
          <p:cNvGrpSpPr/>
          <p:nvPr/>
        </p:nvGrpSpPr>
        <p:grpSpPr>
          <a:xfrm>
            <a:off x="371252" y="6373817"/>
            <a:ext cx="1862993" cy="225703"/>
            <a:chOff x="3390211" y="5837215"/>
            <a:chExt cx="1862993" cy="225703"/>
          </a:xfrm>
        </p:grpSpPr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887C949C-60BA-4C1C-8E91-195C23927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9" name="Attachment">
              <a:extLst>
                <a:ext uri="{FF2B5EF4-FFF2-40B4-BE49-F238E27FC236}">
                  <a16:creationId xmlns:a16="http://schemas.microsoft.com/office/drawing/2014/main" id="{0D301475-AD67-40D6-90CC-A26B99533D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0" name="Medium Icons">
              <a:extLst>
                <a:ext uri="{FF2B5EF4-FFF2-40B4-BE49-F238E27FC236}">
                  <a16:creationId xmlns:a16="http://schemas.microsoft.com/office/drawing/2014/main" id="{717C6CDD-B050-4D70-955E-496C8C9C8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1" name="Crop">
              <a:extLst>
                <a:ext uri="{FF2B5EF4-FFF2-40B4-BE49-F238E27FC236}">
                  <a16:creationId xmlns:a16="http://schemas.microsoft.com/office/drawing/2014/main" id="{49D445B4-783B-4F88-8057-41E650B9F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채우기 없는 활짝 웃는 얼굴">
              <a:extLst>
                <a:ext uri="{FF2B5EF4-FFF2-40B4-BE49-F238E27FC236}">
                  <a16:creationId xmlns:a16="http://schemas.microsoft.com/office/drawing/2014/main" id="{7DC54A17-64BB-40AD-937C-34BEEBB2D0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3" name="그래픽 442" descr="전자 메일">
              <a:extLst>
                <a:ext uri="{FF2B5EF4-FFF2-40B4-BE49-F238E27FC236}">
                  <a16:creationId xmlns:a16="http://schemas.microsoft.com/office/drawing/2014/main" id="{2E1AD6B8-78C5-4BFB-B531-7F3859659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24B959A5-E40C-47FC-89CA-E046ECF6F131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5" name="Text Box">
                <a:extLst>
                  <a:ext uri="{FF2B5EF4-FFF2-40B4-BE49-F238E27FC236}">
                    <a16:creationId xmlns:a16="http://schemas.microsoft.com/office/drawing/2014/main" id="{40A51CE0-9176-4B29-9432-BDF63AE9340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6" name="Add">
                <a:extLst>
                  <a:ext uri="{FF2B5EF4-FFF2-40B4-BE49-F238E27FC236}">
                    <a16:creationId xmlns:a16="http://schemas.microsoft.com/office/drawing/2014/main" id="{C233CDB3-30BA-4610-8E0D-C31B553CB6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03810977-39FB-44FB-A710-6E9676010909}"/>
              </a:ext>
            </a:extLst>
          </p:cNvPr>
          <p:cNvGrpSpPr/>
          <p:nvPr/>
        </p:nvGrpSpPr>
        <p:grpSpPr>
          <a:xfrm>
            <a:off x="362181" y="5953940"/>
            <a:ext cx="3393731" cy="353684"/>
            <a:chOff x="3303952" y="5684291"/>
            <a:chExt cx="6322065" cy="353684"/>
          </a:xfrm>
        </p:grpSpPr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03BACA26-D4A6-4717-806A-B1E3C74C4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Line">
              <a:extLst>
                <a:ext uri="{FF2B5EF4-FFF2-40B4-BE49-F238E27FC236}">
                  <a16:creationId xmlns:a16="http://schemas.microsoft.com/office/drawing/2014/main" id="{BBC757A3-BC91-426D-AB20-47ECC809FC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9A8E0F36-F911-435E-91CD-4AF45CBFF8FA}"/>
              </a:ext>
            </a:extLst>
          </p:cNvPr>
          <p:cNvSpPr/>
          <p:nvPr/>
        </p:nvSpPr>
        <p:spPr>
          <a:xfrm>
            <a:off x="364162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54" name="그래픽 453" descr="방향">
            <a:extLst>
              <a:ext uri="{FF2B5EF4-FFF2-40B4-BE49-F238E27FC236}">
                <a16:creationId xmlns:a16="http://schemas.microsoft.com/office/drawing/2014/main" id="{361310B5-2510-4A59-BB33-83EF7AC61A0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6019491"/>
            <a:ext cx="244874" cy="244874"/>
          </a:xfrm>
          <a:prstGeom prst="rect">
            <a:avLst/>
          </a:prstGeom>
        </p:spPr>
      </p:pic>
      <p:sp>
        <p:nvSpPr>
          <p:cNvPr id="395" name="TextBox 394">
            <a:extLst>
              <a:ext uri="{FF2B5EF4-FFF2-40B4-BE49-F238E27FC236}">
                <a16:creationId xmlns:a16="http://schemas.microsoft.com/office/drawing/2014/main" id="{32D24842-D08B-43DA-8FEC-D9E1938BF3FD}"/>
              </a:ext>
            </a:extLst>
          </p:cNvPr>
          <p:cNvSpPr txBox="1"/>
          <p:nvPr/>
        </p:nvSpPr>
        <p:spPr>
          <a:xfrm>
            <a:off x="329154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968EC3C2-66E2-4019-98EA-05E1C0278AB2}"/>
              </a:ext>
            </a:extLst>
          </p:cNvPr>
          <p:cNvSpPr/>
          <p:nvPr/>
        </p:nvSpPr>
        <p:spPr>
          <a:xfrm>
            <a:off x="648176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5827E451-3513-4188-A0EE-F93B71C07FB8}"/>
              </a:ext>
            </a:extLst>
          </p:cNvPr>
          <p:cNvGrpSpPr/>
          <p:nvPr/>
        </p:nvGrpSpPr>
        <p:grpSpPr>
          <a:xfrm>
            <a:off x="360785" y="1898402"/>
            <a:ext cx="294018" cy="294018"/>
            <a:chOff x="8012889" y="4125622"/>
            <a:chExt cx="336634" cy="336634"/>
          </a:xfrm>
        </p:grpSpPr>
        <p:sp>
          <p:nvSpPr>
            <p:cNvPr id="398" name="Background">
              <a:extLst>
                <a:ext uri="{FF2B5EF4-FFF2-40B4-BE49-F238E27FC236}">
                  <a16:creationId xmlns:a16="http://schemas.microsoft.com/office/drawing/2014/main" id="{54693C5B-B277-47D3-BF5F-01B3702CF3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9" name="그래픽 398" descr="모임">
              <a:extLst>
                <a:ext uri="{FF2B5EF4-FFF2-40B4-BE49-F238E27FC236}">
                  <a16:creationId xmlns:a16="http://schemas.microsoft.com/office/drawing/2014/main" id="{EDBBE3B3-2B8D-4609-BD8A-9B60FE737B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76F5E47-C129-4D57-9350-F5EF43B16D3C}"/>
              </a:ext>
            </a:extLst>
          </p:cNvPr>
          <p:cNvSpPr/>
          <p:nvPr/>
        </p:nvSpPr>
        <p:spPr>
          <a:xfrm flipV="1">
            <a:off x="288302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765DCEEF-ADAD-472D-8369-D4A876896BB1}"/>
              </a:ext>
            </a:extLst>
          </p:cNvPr>
          <p:cNvGrpSpPr/>
          <p:nvPr/>
        </p:nvGrpSpPr>
        <p:grpSpPr>
          <a:xfrm>
            <a:off x="2650374" y="1937411"/>
            <a:ext cx="1055631" cy="216000"/>
            <a:chOff x="6311922" y="1383762"/>
            <a:chExt cx="1055631" cy="216000"/>
          </a:xfrm>
        </p:grpSpPr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B68C8E86-A163-482C-A8FD-9033A8360492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463" name="Oval">
                <a:extLst>
                  <a:ext uri="{FF2B5EF4-FFF2-40B4-BE49-F238E27FC236}">
                    <a16:creationId xmlns:a16="http://schemas.microsoft.com/office/drawing/2014/main" id="{46E5F1E4-E109-4D2A-B654-199BA7D7658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4" name="Oval">
                <a:extLst>
                  <a:ext uri="{FF2B5EF4-FFF2-40B4-BE49-F238E27FC236}">
                    <a16:creationId xmlns:a16="http://schemas.microsoft.com/office/drawing/2014/main" id="{87D42626-61C6-4D95-A9FC-C93703D8B885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Oval">
                <a:extLst>
                  <a:ext uri="{FF2B5EF4-FFF2-40B4-BE49-F238E27FC236}">
                    <a16:creationId xmlns:a16="http://schemas.microsoft.com/office/drawing/2014/main" id="{A43EE0F6-FA79-4A49-9F08-DB7387FC3BD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8" name="Star">
              <a:extLst>
                <a:ext uri="{FF2B5EF4-FFF2-40B4-BE49-F238E27FC236}">
                  <a16:creationId xmlns:a16="http://schemas.microsoft.com/office/drawing/2014/main" id="{0BF21B09-37DB-4A81-A3E8-23C06C935F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신호음 장치">
              <a:extLst>
                <a:ext uri="{FF2B5EF4-FFF2-40B4-BE49-F238E27FC236}">
                  <a16:creationId xmlns:a16="http://schemas.microsoft.com/office/drawing/2014/main" id="{EBF842F1-641C-4D3F-B9EC-2A9A76BAA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60" name="Hamburger Button">
              <a:extLst>
                <a:ext uri="{FF2B5EF4-FFF2-40B4-BE49-F238E27FC236}">
                  <a16:creationId xmlns:a16="http://schemas.microsoft.com/office/drawing/2014/main" id="{71B2A3DF-5B3C-4A75-838D-EE98CBBCD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2" name="Search Icon">
              <a:extLst>
                <a:ext uri="{FF2B5EF4-FFF2-40B4-BE49-F238E27FC236}">
                  <a16:creationId xmlns:a16="http://schemas.microsoft.com/office/drawing/2014/main" id="{72BFB60E-937D-429B-8598-F66B7EAD2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8EB64092-5F4D-4FFE-8186-1A7DFD68B905}"/>
              </a:ext>
            </a:extLst>
          </p:cNvPr>
          <p:cNvGrpSpPr/>
          <p:nvPr/>
        </p:nvGrpSpPr>
        <p:grpSpPr>
          <a:xfrm>
            <a:off x="1855892" y="3688271"/>
            <a:ext cx="1936200" cy="667339"/>
            <a:chOff x="5302354" y="2529723"/>
            <a:chExt cx="1936200" cy="667339"/>
          </a:xfrm>
        </p:grpSpPr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C2DF07BE-A6B6-4807-8153-A8509008A0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9B27927F-3672-4369-B40E-EFF99F6E230C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D7E8253C-1E1D-4EF9-A2FD-C7D79AF1FD90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C70E9224-EB96-47DC-8DD2-6645A3119826}"/>
              </a:ext>
            </a:extLst>
          </p:cNvPr>
          <p:cNvGrpSpPr/>
          <p:nvPr/>
        </p:nvGrpSpPr>
        <p:grpSpPr>
          <a:xfrm>
            <a:off x="2455644" y="4436410"/>
            <a:ext cx="1305119" cy="511020"/>
            <a:chOff x="5902106" y="3594092"/>
            <a:chExt cx="1305119" cy="511020"/>
          </a:xfrm>
        </p:grpSpPr>
        <p:pic>
          <p:nvPicPr>
            <p:cNvPr id="660" name="Picture 2" descr="MS 팀즈 이미지 검색결과">
              <a:extLst>
                <a:ext uri="{FF2B5EF4-FFF2-40B4-BE49-F238E27FC236}">
                  <a16:creationId xmlns:a16="http://schemas.microsoft.com/office/drawing/2014/main" id="{C7520EDF-C362-4501-8A0D-3DC192F76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61" name="그룹 660">
              <a:extLst>
                <a:ext uri="{FF2B5EF4-FFF2-40B4-BE49-F238E27FC236}">
                  <a16:creationId xmlns:a16="http://schemas.microsoft.com/office/drawing/2014/main" id="{F8039C73-394B-44C8-AFDB-F791DF96817E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4AA4C6A8-7719-4E2A-AEA0-52CF75402687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5382CED4-0ECD-4B56-8D7B-ABE8985AD4DC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911CCC16-DD2C-435B-A244-0A6F1ECF4FA9}"/>
              </a:ext>
            </a:extLst>
          </p:cNvPr>
          <p:cNvGrpSpPr/>
          <p:nvPr/>
        </p:nvGrpSpPr>
        <p:grpSpPr>
          <a:xfrm>
            <a:off x="312087" y="2642406"/>
            <a:ext cx="2622217" cy="950743"/>
            <a:chOff x="3350728" y="2024317"/>
            <a:chExt cx="2622217" cy="950743"/>
          </a:xfrm>
        </p:grpSpPr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E91CABFA-D35D-48E3-8CE9-BC8B3ED827D9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3DE26CD5-50CF-42CC-A78D-2E5C49514E20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669" name="Message">
                <a:extLst>
                  <a:ext uri="{FF2B5EF4-FFF2-40B4-BE49-F238E27FC236}">
                    <a16:creationId xmlns:a16="http://schemas.microsoft.com/office/drawing/2014/main" id="{DD8B578B-911D-4C64-A6BD-0A3E40AD7CE4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670" name="Tip">
                <a:extLst>
                  <a:ext uri="{FF2B5EF4-FFF2-40B4-BE49-F238E27FC236}">
                    <a16:creationId xmlns:a16="http://schemas.microsoft.com/office/drawing/2014/main" id="{BEF396F8-5A56-4BB0-B038-8E1248474CD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667" name="그림 666">
              <a:extLst>
                <a:ext uri="{FF2B5EF4-FFF2-40B4-BE49-F238E27FC236}">
                  <a16:creationId xmlns:a16="http://schemas.microsoft.com/office/drawing/2014/main" id="{CDA18AD8-026F-4EA2-82E8-FFED2FDB5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668" name="Line">
              <a:extLst>
                <a:ext uri="{FF2B5EF4-FFF2-40B4-BE49-F238E27FC236}">
                  <a16:creationId xmlns:a16="http://schemas.microsoft.com/office/drawing/2014/main" id="{C4A61CA8-6048-47E3-82CF-A86C515D79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C1860D8D-F87C-49B8-87EE-936AEBDDE27B}"/>
              </a:ext>
            </a:extLst>
          </p:cNvPr>
          <p:cNvGrpSpPr/>
          <p:nvPr/>
        </p:nvGrpSpPr>
        <p:grpSpPr>
          <a:xfrm>
            <a:off x="2900964" y="3292915"/>
            <a:ext cx="614271" cy="336363"/>
            <a:chOff x="5397954" y="3929103"/>
            <a:chExt cx="614271" cy="336363"/>
          </a:xfrm>
        </p:grpSpPr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348BB868-C46E-4396-AA52-09B95CBD557A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A6223CD8-3CDF-4521-80F5-66542340A551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674" name="Picture 6" descr="성조기 마크 이미지 검색결과">
            <a:extLst>
              <a:ext uri="{FF2B5EF4-FFF2-40B4-BE49-F238E27FC236}">
                <a16:creationId xmlns:a16="http://schemas.microsoft.com/office/drawing/2014/main" id="{C2316D09-4E90-4A82-A999-016F11294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" name="Picture 4" descr="태극마크 이미지 검색결과">
            <a:extLst>
              <a:ext uri="{FF2B5EF4-FFF2-40B4-BE49-F238E27FC236}">
                <a16:creationId xmlns:a16="http://schemas.microsoft.com/office/drawing/2014/main" id="{46EE9871-3A9B-4732-84FA-09190A76AA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FAF3C337-FD60-4A3A-970E-96F2D326DF78}"/>
              </a:ext>
            </a:extLst>
          </p:cNvPr>
          <p:cNvGrpSpPr/>
          <p:nvPr/>
        </p:nvGrpSpPr>
        <p:grpSpPr>
          <a:xfrm>
            <a:off x="1611510" y="5010040"/>
            <a:ext cx="2188766" cy="843173"/>
            <a:chOff x="9102258" y="2720366"/>
            <a:chExt cx="1664526" cy="843173"/>
          </a:xfrm>
        </p:grpSpPr>
        <p:sp>
          <p:nvSpPr>
            <p:cNvPr id="677" name="Message">
              <a:extLst>
                <a:ext uri="{FF2B5EF4-FFF2-40B4-BE49-F238E27FC236}">
                  <a16:creationId xmlns:a16="http://schemas.microsoft.com/office/drawing/2014/main" id="{37312FE6-1761-4412-8D0C-4D019CC06A87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678" name="Tip">
              <a:extLst>
                <a:ext uri="{FF2B5EF4-FFF2-40B4-BE49-F238E27FC236}">
                  <a16:creationId xmlns:a16="http://schemas.microsoft.com/office/drawing/2014/main" id="{7FF64871-AB5D-4B8D-A404-8BE8F650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23" name="Line">
            <a:extLst>
              <a:ext uri="{FF2B5EF4-FFF2-40B4-BE49-F238E27FC236}">
                <a16:creationId xmlns:a16="http://schemas.microsoft.com/office/drawing/2014/main" id="{49F1D08E-F5D8-4330-8BA3-B8B6B1614849}"/>
              </a:ext>
            </a:extLst>
          </p:cNvPr>
          <p:cNvCxnSpPr>
            <a:cxnSpLocks/>
          </p:cNvCxnSpPr>
          <p:nvPr/>
        </p:nvCxnSpPr>
        <p:spPr bwMode="auto">
          <a:xfrm>
            <a:off x="1725101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24" name="Picture 6" descr="성조기 마크 이미지 검색결과">
            <a:extLst>
              <a:ext uri="{FF2B5EF4-FFF2-40B4-BE49-F238E27FC236}">
                <a16:creationId xmlns:a16="http://schemas.microsoft.com/office/drawing/2014/main" id="{2BB89AA7-DF43-4B39-8890-DCF6728F2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5" name="Picture 4" descr="태극마크 이미지 검색결과">
            <a:extLst>
              <a:ext uri="{FF2B5EF4-FFF2-40B4-BE49-F238E27FC236}">
                <a16:creationId xmlns:a16="http://schemas.microsoft.com/office/drawing/2014/main" id="{222DF22D-AED1-48C2-9B82-04DC157DD2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4CC83F23-4FF1-47AD-A5AF-0DE01FE2ECCC}"/>
              </a:ext>
            </a:extLst>
          </p:cNvPr>
          <p:cNvGrpSpPr/>
          <p:nvPr/>
        </p:nvGrpSpPr>
        <p:grpSpPr>
          <a:xfrm>
            <a:off x="1015588" y="5539537"/>
            <a:ext cx="614271" cy="336363"/>
            <a:chOff x="5514008" y="3894430"/>
            <a:chExt cx="614271" cy="336363"/>
          </a:xfrm>
        </p:grpSpPr>
        <p:sp>
          <p:nvSpPr>
            <p:cNvPr id="727" name="직사각형 726">
              <a:extLst>
                <a:ext uri="{FF2B5EF4-FFF2-40B4-BE49-F238E27FC236}">
                  <a16:creationId xmlns:a16="http://schemas.microsoft.com/office/drawing/2014/main" id="{4D8A3F0E-E130-4BBA-BBFA-24CE56AC74C6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71572D8E-BA58-44FF-84D0-751D1C0FA600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15EE1C7B-11F5-4ED6-B658-3B5AE481F62C}"/>
              </a:ext>
            </a:extLst>
          </p:cNvPr>
          <p:cNvGrpSpPr/>
          <p:nvPr/>
        </p:nvGrpSpPr>
        <p:grpSpPr>
          <a:xfrm>
            <a:off x="2937552" y="4493133"/>
            <a:ext cx="39506" cy="140236"/>
            <a:chOff x="3334412" y="4749037"/>
            <a:chExt cx="39506" cy="140236"/>
          </a:xfrm>
        </p:grpSpPr>
        <p:sp>
          <p:nvSpPr>
            <p:cNvPr id="735" name="Oval">
              <a:extLst>
                <a:ext uri="{FF2B5EF4-FFF2-40B4-BE49-F238E27FC236}">
                  <a16:creationId xmlns:a16="http://schemas.microsoft.com/office/drawing/2014/main" id="{29BCFEA5-9157-4EF1-BEBF-6EA40E140C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9" name="Oval">
              <a:extLst>
                <a:ext uri="{FF2B5EF4-FFF2-40B4-BE49-F238E27FC236}">
                  <a16:creationId xmlns:a16="http://schemas.microsoft.com/office/drawing/2014/main" id="{1201D250-160D-45E5-80F0-DB3994FE1485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48" name="Oval">
              <a:extLst>
                <a:ext uri="{FF2B5EF4-FFF2-40B4-BE49-F238E27FC236}">
                  <a16:creationId xmlns:a16="http://schemas.microsoft.com/office/drawing/2014/main" id="{FC429299-2CA1-43EB-9BBD-797BC625AF4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0" name="그룹 749">
            <a:extLst>
              <a:ext uri="{FF2B5EF4-FFF2-40B4-BE49-F238E27FC236}">
                <a16:creationId xmlns:a16="http://schemas.microsoft.com/office/drawing/2014/main" id="{00D359A1-243A-4B40-B56A-C28C4E750732}"/>
              </a:ext>
            </a:extLst>
          </p:cNvPr>
          <p:cNvGrpSpPr/>
          <p:nvPr/>
        </p:nvGrpSpPr>
        <p:grpSpPr>
          <a:xfrm>
            <a:off x="2334177" y="3890136"/>
            <a:ext cx="39506" cy="140236"/>
            <a:chOff x="3334412" y="4749037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CF47B20B-6548-4BB9-BC4F-8182FC953696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C3B34F9A-AB9B-44BE-8055-638A5DF5BD4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6" name="Oval">
              <a:extLst>
                <a:ext uri="{FF2B5EF4-FFF2-40B4-BE49-F238E27FC236}">
                  <a16:creationId xmlns:a16="http://schemas.microsoft.com/office/drawing/2014/main" id="{31DD7A50-174C-4DF5-9BB6-AC17AAE4E41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26F6A311-2816-4E7D-8B68-82D34A528CEC}"/>
              </a:ext>
            </a:extLst>
          </p:cNvPr>
          <p:cNvGrpSpPr/>
          <p:nvPr/>
        </p:nvGrpSpPr>
        <p:grpSpPr>
          <a:xfrm>
            <a:off x="1493094" y="5378577"/>
            <a:ext cx="39506" cy="140236"/>
            <a:chOff x="3334412" y="4749037"/>
            <a:chExt cx="39506" cy="140236"/>
          </a:xfrm>
        </p:grpSpPr>
        <p:sp>
          <p:nvSpPr>
            <p:cNvPr id="758" name="Oval">
              <a:extLst>
                <a:ext uri="{FF2B5EF4-FFF2-40B4-BE49-F238E27FC236}">
                  <a16:creationId xmlns:a16="http://schemas.microsoft.com/office/drawing/2014/main" id="{F66B506B-5614-4622-A3CE-F6590700FF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9" name="Oval">
              <a:extLst>
                <a:ext uri="{FF2B5EF4-FFF2-40B4-BE49-F238E27FC236}">
                  <a16:creationId xmlns:a16="http://schemas.microsoft.com/office/drawing/2014/main" id="{243E7622-6922-4197-ACE5-DE1C37260DE1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0" name="Oval">
              <a:extLst>
                <a:ext uri="{FF2B5EF4-FFF2-40B4-BE49-F238E27FC236}">
                  <a16:creationId xmlns:a16="http://schemas.microsoft.com/office/drawing/2014/main" id="{D9CFEDC9-1DA8-41A6-9875-122E4DE8477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61" name="그룹 760">
            <a:extLst>
              <a:ext uri="{FF2B5EF4-FFF2-40B4-BE49-F238E27FC236}">
                <a16:creationId xmlns:a16="http://schemas.microsoft.com/office/drawing/2014/main" id="{2D0C84C6-0DB2-4E4E-8DC0-473018A0BD2B}"/>
              </a:ext>
            </a:extLst>
          </p:cNvPr>
          <p:cNvGrpSpPr/>
          <p:nvPr/>
        </p:nvGrpSpPr>
        <p:grpSpPr>
          <a:xfrm>
            <a:off x="2998881" y="3152678"/>
            <a:ext cx="39506" cy="140236"/>
            <a:chOff x="3334412" y="4749037"/>
            <a:chExt cx="39506" cy="140236"/>
          </a:xfrm>
        </p:grpSpPr>
        <p:sp>
          <p:nvSpPr>
            <p:cNvPr id="762" name="Oval">
              <a:extLst>
                <a:ext uri="{FF2B5EF4-FFF2-40B4-BE49-F238E27FC236}">
                  <a16:creationId xmlns:a16="http://schemas.microsoft.com/office/drawing/2014/main" id="{0AF5C54B-9A13-4A15-ADC8-388803B5371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3" name="Oval">
              <a:extLst>
                <a:ext uri="{FF2B5EF4-FFF2-40B4-BE49-F238E27FC236}">
                  <a16:creationId xmlns:a16="http://schemas.microsoft.com/office/drawing/2014/main" id="{4A48C80B-18BD-4B7A-8B9B-F7785C3B280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5FEBCDBE-FE03-484B-9528-3E56118681D7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7" name="Card">
            <a:extLst>
              <a:ext uri="{FF2B5EF4-FFF2-40B4-BE49-F238E27FC236}">
                <a16:creationId xmlns:a16="http://schemas.microsoft.com/office/drawing/2014/main" id="{4C7C4E47-66CE-4516-A9E5-57AB4E941445}"/>
              </a:ext>
            </a:extLst>
          </p:cNvPr>
          <p:cNvSpPr/>
          <p:nvPr/>
        </p:nvSpPr>
        <p:spPr>
          <a:xfrm>
            <a:off x="317459" y="2265317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9B799238-A0B4-474F-AAF5-B62538AE2CE2}"/>
              </a:ext>
            </a:extLst>
          </p:cNvPr>
          <p:cNvGrpSpPr/>
          <p:nvPr/>
        </p:nvGrpSpPr>
        <p:grpSpPr>
          <a:xfrm>
            <a:off x="332470" y="2324396"/>
            <a:ext cx="3439430" cy="215444"/>
            <a:chOff x="3442963" y="6341570"/>
            <a:chExt cx="3439430" cy="215444"/>
          </a:xfrm>
        </p:grpSpPr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68286F16-CC7A-41E6-880D-278E57122FD1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8" name="Search Icon">
                <a:extLst>
                  <a:ext uri="{FF2B5EF4-FFF2-40B4-BE49-F238E27FC236}">
                    <a16:creationId xmlns:a16="http://schemas.microsoft.com/office/drawing/2014/main" id="{BC5272A9-75D3-4301-AA57-B897604D65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17941AEE-7662-41F4-88D6-45637DB8F658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7" name="Line">
              <a:extLst>
                <a:ext uri="{FF2B5EF4-FFF2-40B4-BE49-F238E27FC236}">
                  <a16:creationId xmlns:a16="http://schemas.microsoft.com/office/drawing/2014/main" id="{CDD3A6C9-2774-453F-9332-A9A337928797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98" name="직사각형 897">
            <a:extLst>
              <a:ext uri="{FF2B5EF4-FFF2-40B4-BE49-F238E27FC236}">
                <a16:creationId xmlns:a16="http://schemas.microsoft.com/office/drawing/2014/main" id="{3EA272D6-9A12-4D84-B1DA-2589B2769CF3}"/>
              </a:ext>
            </a:extLst>
          </p:cNvPr>
          <p:cNvSpPr/>
          <p:nvPr/>
        </p:nvSpPr>
        <p:spPr>
          <a:xfrm>
            <a:off x="5022227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9" name="Scroll Indicator">
            <a:extLst>
              <a:ext uri="{FF2B5EF4-FFF2-40B4-BE49-F238E27FC236}">
                <a16:creationId xmlns:a16="http://schemas.microsoft.com/office/drawing/2014/main" id="{C947580F-66DA-4A66-9294-C35CA4908DBA}"/>
              </a:ext>
            </a:extLst>
          </p:cNvPr>
          <p:cNvGrpSpPr/>
          <p:nvPr/>
        </p:nvGrpSpPr>
        <p:grpSpPr>
          <a:xfrm>
            <a:off x="8562499" y="2673297"/>
            <a:ext cx="25400" cy="3168000"/>
            <a:chOff x="892175" y="1261242"/>
            <a:chExt cx="25400" cy="3016250"/>
          </a:xfrm>
        </p:grpSpPr>
        <p:cxnSp>
          <p:nvCxnSpPr>
            <p:cNvPr id="988" name="Track">
              <a:extLst>
                <a:ext uri="{FF2B5EF4-FFF2-40B4-BE49-F238E27FC236}">
                  <a16:creationId xmlns:a16="http://schemas.microsoft.com/office/drawing/2014/main" id="{3FD5B5F2-7BA8-4382-B9A7-484D571F20C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9" name="Thumb">
              <a:extLst>
                <a:ext uri="{FF2B5EF4-FFF2-40B4-BE49-F238E27FC236}">
                  <a16:creationId xmlns:a16="http://schemas.microsoft.com/office/drawing/2014/main" id="{0E87BA11-24F0-4FB2-94A4-D7FB2B0FA87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0" name="그룹 899">
            <a:extLst>
              <a:ext uri="{FF2B5EF4-FFF2-40B4-BE49-F238E27FC236}">
                <a16:creationId xmlns:a16="http://schemas.microsoft.com/office/drawing/2014/main" id="{6A9297AF-9BD1-4DDF-8FE4-631976963341}"/>
              </a:ext>
            </a:extLst>
          </p:cNvPr>
          <p:cNvGrpSpPr/>
          <p:nvPr/>
        </p:nvGrpSpPr>
        <p:grpSpPr>
          <a:xfrm>
            <a:off x="5105177" y="6373817"/>
            <a:ext cx="1862993" cy="225703"/>
            <a:chOff x="3390211" y="5837215"/>
            <a:chExt cx="1862993" cy="225703"/>
          </a:xfrm>
        </p:grpSpPr>
        <p:pic>
          <p:nvPicPr>
            <p:cNvPr id="979" name="그림 978">
              <a:extLst>
                <a:ext uri="{FF2B5EF4-FFF2-40B4-BE49-F238E27FC236}">
                  <a16:creationId xmlns:a16="http://schemas.microsoft.com/office/drawing/2014/main" id="{4D0720C9-5B16-4C12-B7F6-B03536E6B7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980" name="Attachment">
              <a:extLst>
                <a:ext uri="{FF2B5EF4-FFF2-40B4-BE49-F238E27FC236}">
                  <a16:creationId xmlns:a16="http://schemas.microsoft.com/office/drawing/2014/main" id="{DE91D70A-D2D7-4921-AF16-FF572F8141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1" name="Medium Icons">
              <a:extLst>
                <a:ext uri="{FF2B5EF4-FFF2-40B4-BE49-F238E27FC236}">
                  <a16:creationId xmlns:a16="http://schemas.microsoft.com/office/drawing/2014/main" id="{7E49A893-8CF3-4F73-8F9E-4369DB1195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2" name="Crop">
              <a:extLst>
                <a:ext uri="{FF2B5EF4-FFF2-40B4-BE49-F238E27FC236}">
                  <a16:creationId xmlns:a16="http://schemas.microsoft.com/office/drawing/2014/main" id="{99A47E22-C060-4CDC-B714-A5F7C8FFE2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83" name="그래픽 982" descr="채우기 없는 활짝 웃는 얼굴">
              <a:extLst>
                <a:ext uri="{FF2B5EF4-FFF2-40B4-BE49-F238E27FC236}">
                  <a16:creationId xmlns:a16="http://schemas.microsoft.com/office/drawing/2014/main" id="{E2C7C433-C06F-4996-94DD-E21EC6FD3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984" name="그래픽 983" descr="전자 메일">
              <a:extLst>
                <a:ext uri="{FF2B5EF4-FFF2-40B4-BE49-F238E27FC236}">
                  <a16:creationId xmlns:a16="http://schemas.microsoft.com/office/drawing/2014/main" id="{3C8C560E-54C7-4B89-9C87-6657E182E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985" name="그룹 984">
              <a:extLst>
                <a:ext uri="{FF2B5EF4-FFF2-40B4-BE49-F238E27FC236}">
                  <a16:creationId xmlns:a16="http://schemas.microsoft.com/office/drawing/2014/main" id="{11BBA837-DF98-45D9-A487-BE82ACDF06B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986" name="Text Box">
                <a:extLst>
                  <a:ext uri="{FF2B5EF4-FFF2-40B4-BE49-F238E27FC236}">
                    <a16:creationId xmlns:a16="http://schemas.microsoft.com/office/drawing/2014/main" id="{1D258138-60B4-4EC8-BC15-30CAF4258FC7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987" name="Add">
                <a:extLst>
                  <a:ext uri="{FF2B5EF4-FFF2-40B4-BE49-F238E27FC236}">
                    <a16:creationId xmlns:a16="http://schemas.microsoft.com/office/drawing/2014/main" id="{2732CC71-3382-42B8-8982-3F8253C9C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01" name="그룹 900">
            <a:extLst>
              <a:ext uri="{FF2B5EF4-FFF2-40B4-BE49-F238E27FC236}">
                <a16:creationId xmlns:a16="http://schemas.microsoft.com/office/drawing/2014/main" id="{E48A33FC-B7FB-45FD-A330-005120BF627A}"/>
              </a:ext>
            </a:extLst>
          </p:cNvPr>
          <p:cNvGrpSpPr/>
          <p:nvPr/>
        </p:nvGrpSpPr>
        <p:grpSpPr>
          <a:xfrm>
            <a:off x="5096106" y="5953940"/>
            <a:ext cx="3393731" cy="353684"/>
            <a:chOff x="3303952" y="5684291"/>
            <a:chExt cx="6322065" cy="353684"/>
          </a:xfrm>
        </p:grpSpPr>
        <p:cxnSp>
          <p:nvCxnSpPr>
            <p:cNvPr id="977" name="Line">
              <a:extLst>
                <a:ext uri="{FF2B5EF4-FFF2-40B4-BE49-F238E27FC236}">
                  <a16:creationId xmlns:a16="http://schemas.microsoft.com/office/drawing/2014/main" id="{625C1ED2-9046-4481-8EF8-3BFA15793B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Line">
              <a:extLst>
                <a:ext uri="{FF2B5EF4-FFF2-40B4-BE49-F238E27FC236}">
                  <a16:creationId xmlns:a16="http://schemas.microsoft.com/office/drawing/2014/main" id="{3B255190-973D-4FC0-8996-055DD7DB5B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150F97FB-826E-42A4-B595-F5C1392DED77}"/>
              </a:ext>
            </a:extLst>
          </p:cNvPr>
          <p:cNvSpPr/>
          <p:nvPr/>
        </p:nvSpPr>
        <p:spPr>
          <a:xfrm>
            <a:off x="5098087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03" name="그래픽 902" descr="방향">
            <a:extLst>
              <a:ext uri="{FF2B5EF4-FFF2-40B4-BE49-F238E27FC236}">
                <a16:creationId xmlns:a16="http://schemas.microsoft.com/office/drawing/2014/main" id="{8E0BE182-07C5-4B99-A54B-8A98142AEE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6019491"/>
            <a:ext cx="244874" cy="244874"/>
          </a:xfrm>
          <a:prstGeom prst="rect">
            <a:avLst/>
          </a:prstGeom>
        </p:spPr>
      </p:pic>
      <p:sp>
        <p:nvSpPr>
          <p:cNvPr id="904" name="TextBox 903">
            <a:extLst>
              <a:ext uri="{FF2B5EF4-FFF2-40B4-BE49-F238E27FC236}">
                <a16:creationId xmlns:a16="http://schemas.microsoft.com/office/drawing/2014/main" id="{9FCEDE38-E2DA-4B6C-9275-C5FA9480443F}"/>
              </a:ext>
            </a:extLst>
          </p:cNvPr>
          <p:cNvSpPr txBox="1"/>
          <p:nvPr/>
        </p:nvSpPr>
        <p:spPr>
          <a:xfrm>
            <a:off x="5063079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직사각형 904">
            <a:extLst>
              <a:ext uri="{FF2B5EF4-FFF2-40B4-BE49-F238E27FC236}">
                <a16:creationId xmlns:a16="http://schemas.microsoft.com/office/drawing/2014/main" id="{BA0A2D14-000C-4E5D-8142-F1A82D1BD368}"/>
              </a:ext>
            </a:extLst>
          </p:cNvPr>
          <p:cNvSpPr/>
          <p:nvPr/>
        </p:nvSpPr>
        <p:spPr>
          <a:xfrm>
            <a:off x="5382101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906" name="그룹 905">
            <a:extLst>
              <a:ext uri="{FF2B5EF4-FFF2-40B4-BE49-F238E27FC236}">
                <a16:creationId xmlns:a16="http://schemas.microsoft.com/office/drawing/2014/main" id="{12D5D8B7-2EAE-44D3-BA20-50BF662BB9BE}"/>
              </a:ext>
            </a:extLst>
          </p:cNvPr>
          <p:cNvGrpSpPr/>
          <p:nvPr/>
        </p:nvGrpSpPr>
        <p:grpSpPr>
          <a:xfrm>
            <a:off x="5094710" y="1898402"/>
            <a:ext cx="294018" cy="294018"/>
            <a:chOff x="8012889" y="4125622"/>
            <a:chExt cx="336634" cy="336634"/>
          </a:xfrm>
        </p:grpSpPr>
        <p:sp>
          <p:nvSpPr>
            <p:cNvPr id="975" name="Background">
              <a:extLst>
                <a:ext uri="{FF2B5EF4-FFF2-40B4-BE49-F238E27FC236}">
                  <a16:creationId xmlns:a16="http://schemas.microsoft.com/office/drawing/2014/main" id="{F2CF2EFB-5B50-4328-9F1E-F205CB31B8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76" name="그래픽 975" descr="모임">
              <a:extLst>
                <a:ext uri="{FF2B5EF4-FFF2-40B4-BE49-F238E27FC236}">
                  <a16:creationId xmlns:a16="http://schemas.microsoft.com/office/drawing/2014/main" id="{ADBED09E-1DFE-4CC2-A370-3B4F23BB2FD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A6C756C-0626-45B4-B7EA-EEDC726DE91A}"/>
              </a:ext>
            </a:extLst>
          </p:cNvPr>
          <p:cNvSpPr/>
          <p:nvPr/>
        </p:nvSpPr>
        <p:spPr>
          <a:xfrm flipV="1">
            <a:off x="5022227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BA056B31-BDE9-4B36-B576-1C318C3D684A}"/>
              </a:ext>
            </a:extLst>
          </p:cNvPr>
          <p:cNvGrpSpPr/>
          <p:nvPr/>
        </p:nvGrpSpPr>
        <p:grpSpPr>
          <a:xfrm>
            <a:off x="7588608" y="1937411"/>
            <a:ext cx="851322" cy="216000"/>
            <a:chOff x="6516231" y="1383762"/>
            <a:chExt cx="851322" cy="216000"/>
          </a:xfrm>
        </p:grpSpPr>
        <p:grpSp>
          <p:nvGrpSpPr>
            <p:cNvPr id="967" name="그룹 966">
              <a:extLst>
                <a:ext uri="{FF2B5EF4-FFF2-40B4-BE49-F238E27FC236}">
                  <a16:creationId xmlns:a16="http://schemas.microsoft.com/office/drawing/2014/main" id="{6B5BA47B-0267-4325-B5D2-7F0A7B0766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972" name="Oval">
                <a:extLst>
                  <a:ext uri="{FF2B5EF4-FFF2-40B4-BE49-F238E27FC236}">
                    <a16:creationId xmlns:a16="http://schemas.microsoft.com/office/drawing/2014/main" id="{A7B1013E-325D-405A-86D7-BA539001B8B6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3" name="Oval">
                <a:extLst>
                  <a:ext uri="{FF2B5EF4-FFF2-40B4-BE49-F238E27FC236}">
                    <a16:creationId xmlns:a16="http://schemas.microsoft.com/office/drawing/2014/main" id="{2A430B4C-947C-45EF-AA5D-56631EF251F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4" name="Oval">
                <a:extLst>
                  <a:ext uri="{FF2B5EF4-FFF2-40B4-BE49-F238E27FC236}">
                    <a16:creationId xmlns:a16="http://schemas.microsoft.com/office/drawing/2014/main" id="{BDF2AB76-B7F2-426B-916F-C799079FF77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68" name="Star">
              <a:extLst>
                <a:ext uri="{FF2B5EF4-FFF2-40B4-BE49-F238E27FC236}">
                  <a16:creationId xmlns:a16="http://schemas.microsoft.com/office/drawing/2014/main" id="{DDE8F60D-C205-40CB-8742-2CA47F5A65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69" name="그래픽 968" descr="신호음 장치">
              <a:extLst>
                <a:ext uri="{FF2B5EF4-FFF2-40B4-BE49-F238E27FC236}">
                  <a16:creationId xmlns:a16="http://schemas.microsoft.com/office/drawing/2014/main" id="{D917FBF9-FE71-481F-B3DB-0F994EA7F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970" name="Hamburger Button">
              <a:extLst>
                <a:ext uri="{FF2B5EF4-FFF2-40B4-BE49-F238E27FC236}">
                  <a16:creationId xmlns:a16="http://schemas.microsoft.com/office/drawing/2014/main" id="{E1130369-B162-4A17-B149-C81277DC0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9" name="그룹 908">
            <a:extLst>
              <a:ext uri="{FF2B5EF4-FFF2-40B4-BE49-F238E27FC236}">
                <a16:creationId xmlns:a16="http://schemas.microsoft.com/office/drawing/2014/main" id="{CE8F7BEF-1F14-4148-AA9F-D95617C0A289}"/>
              </a:ext>
            </a:extLst>
          </p:cNvPr>
          <p:cNvGrpSpPr/>
          <p:nvPr/>
        </p:nvGrpSpPr>
        <p:grpSpPr>
          <a:xfrm>
            <a:off x="6589817" y="3688271"/>
            <a:ext cx="1936200" cy="667339"/>
            <a:chOff x="5302354" y="2529723"/>
            <a:chExt cx="1936200" cy="667339"/>
          </a:xfrm>
        </p:grpSpPr>
        <p:pic>
          <p:nvPicPr>
            <p:cNvPr id="964" name="그림 963">
              <a:extLst>
                <a:ext uri="{FF2B5EF4-FFF2-40B4-BE49-F238E27FC236}">
                  <a16:creationId xmlns:a16="http://schemas.microsoft.com/office/drawing/2014/main" id="{578D05D2-F510-4579-AE39-D0F9E4369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49233E54-8470-4EA1-98FA-79CCBD32076F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6" name="직사각형 965">
              <a:extLst>
                <a:ext uri="{FF2B5EF4-FFF2-40B4-BE49-F238E27FC236}">
                  <a16:creationId xmlns:a16="http://schemas.microsoft.com/office/drawing/2014/main" id="{EFF1C9D8-AD91-48AB-8A3C-1DE9A4D9598F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F67FCAFF-128B-49F9-A47C-A715D6D37C0E}"/>
              </a:ext>
            </a:extLst>
          </p:cNvPr>
          <p:cNvGrpSpPr/>
          <p:nvPr/>
        </p:nvGrpSpPr>
        <p:grpSpPr>
          <a:xfrm>
            <a:off x="7189569" y="4436410"/>
            <a:ext cx="1305119" cy="511020"/>
            <a:chOff x="5902106" y="3594092"/>
            <a:chExt cx="1305119" cy="511020"/>
          </a:xfrm>
        </p:grpSpPr>
        <p:pic>
          <p:nvPicPr>
            <p:cNvPr id="960" name="Picture 2" descr="MS 팀즈 이미지 검색결과">
              <a:extLst>
                <a:ext uri="{FF2B5EF4-FFF2-40B4-BE49-F238E27FC236}">
                  <a16:creationId xmlns:a16="http://schemas.microsoft.com/office/drawing/2014/main" id="{FEA1FBDE-C1C8-49EF-88DD-E5B6AAF88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7BF152AE-8807-4E71-880C-43CEC58DE827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62" name="직사각형 961">
                <a:extLst>
                  <a:ext uri="{FF2B5EF4-FFF2-40B4-BE49-F238E27FC236}">
                    <a16:creationId xmlns:a16="http://schemas.microsoft.com/office/drawing/2014/main" id="{5C77352E-82FF-45C0-8291-E636D5F4A9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직사각형 962">
                <a:extLst>
                  <a:ext uri="{FF2B5EF4-FFF2-40B4-BE49-F238E27FC236}">
                    <a16:creationId xmlns:a16="http://schemas.microsoft.com/office/drawing/2014/main" id="{44DA0863-9CBB-4F70-A88F-0627A496884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11" name="그룹 910">
            <a:extLst>
              <a:ext uri="{FF2B5EF4-FFF2-40B4-BE49-F238E27FC236}">
                <a16:creationId xmlns:a16="http://schemas.microsoft.com/office/drawing/2014/main" id="{FB128678-3E41-4A8F-9E7B-7DA368B5B28C}"/>
              </a:ext>
            </a:extLst>
          </p:cNvPr>
          <p:cNvGrpSpPr/>
          <p:nvPr/>
        </p:nvGrpSpPr>
        <p:grpSpPr>
          <a:xfrm>
            <a:off x="5046012" y="2642406"/>
            <a:ext cx="2555960" cy="950743"/>
            <a:chOff x="3350728" y="2024317"/>
            <a:chExt cx="2555960" cy="950743"/>
          </a:xfrm>
        </p:grpSpPr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B1444AAA-7A30-47AF-BA22-D03B7C8E85ED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55" name="그룹 954">
              <a:extLst>
                <a:ext uri="{FF2B5EF4-FFF2-40B4-BE49-F238E27FC236}">
                  <a16:creationId xmlns:a16="http://schemas.microsoft.com/office/drawing/2014/main" id="{9FDE4071-0C82-4680-88C1-EC6656F214E2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958" name="Message">
                <a:extLst>
                  <a:ext uri="{FF2B5EF4-FFF2-40B4-BE49-F238E27FC236}">
                    <a16:creationId xmlns:a16="http://schemas.microsoft.com/office/drawing/2014/main" id="{B1C67131-ED46-4118-90FC-3D5047AA4AF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959" name="Tip">
                <a:extLst>
                  <a:ext uri="{FF2B5EF4-FFF2-40B4-BE49-F238E27FC236}">
                    <a16:creationId xmlns:a16="http://schemas.microsoft.com/office/drawing/2014/main" id="{977DFFD8-B574-4AB5-8941-C447A4EE020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956" name="그림 955">
              <a:extLst>
                <a:ext uri="{FF2B5EF4-FFF2-40B4-BE49-F238E27FC236}">
                  <a16:creationId xmlns:a16="http://schemas.microsoft.com/office/drawing/2014/main" id="{2C5C0905-CCE2-4E84-83F0-4159D8DA77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957" name="Line">
              <a:extLst>
                <a:ext uri="{FF2B5EF4-FFF2-40B4-BE49-F238E27FC236}">
                  <a16:creationId xmlns:a16="http://schemas.microsoft.com/office/drawing/2014/main" id="{6AC10E1C-8B05-458E-9BF4-E17AE921FC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FA6AFDDF-6A9F-46FF-98FD-0C6D49F1AF5B}"/>
              </a:ext>
            </a:extLst>
          </p:cNvPr>
          <p:cNvGrpSpPr/>
          <p:nvPr/>
        </p:nvGrpSpPr>
        <p:grpSpPr>
          <a:xfrm>
            <a:off x="7634889" y="3292915"/>
            <a:ext cx="614271" cy="336363"/>
            <a:chOff x="5397954" y="3929103"/>
            <a:chExt cx="614271" cy="336363"/>
          </a:xfrm>
        </p:grpSpPr>
        <p:sp>
          <p:nvSpPr>
            <p:cNvPr id="952" name="직사각형 951">
              <a:extLst>
                <a:ext uri="{FF2B5EF4-FFF2-40B4-BE49-F238E27FC236}">
                  <a16:creationId xmlns:a16="http://schemas.microsoft.com/office/drawing/2014/main" id="{CCA8EB6B-7E31-421C-9BA3-9D7A08AB2D9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BB2D9175-18C0-4584-A4E5-A6CDD814652C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913" name="Picture 6" descr="성조기 마크 이미지 검색결과">
            <a:extLst>
              <a:ext uri="{FF2B5EF4-FFF2-40B4-BE49-F238E27FC236}">
                <a16:creationId xmlns:a16="http://schemas.microsoft.com/office/drawing/2014/main" id="{A643E4F0-5FAB-4EEB-9947-60D77BE91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4" name="Picture 4" descr="태극마크 이미지 검색결과">
            <a:extLst>
              <a:ext uri="{FF2B5EF4-FFF2-40B4-BE49-F238E27FC236}">
                <a16:creationId xmlns:a16="http://schemas.microsoft.com/office/drawing/2014/main" id="{254D74C4-4610-4FE7-B751-84E923755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34A7B938-D6A8-4BA0-A24C-AB1A85E8FB34}"/>
              </a:ext>
            </a:extLst>
          </p:cNvPr>
          <p:cNvGrpSpPr/>
          <p:nvPr/>
        </p:nvGrpSpPr>
        <p:grpSpPr>
          <a:xfrm>
            <a:off x="6345435" y="5010040"/>
            <a:ext cx="2188766" cy="843173"/>
            <a:chOff x="9102258" y="2720366"/>
            <a:chExt cx="1664526" cy="843173"/>
          </a:xfrm>
        </p:grpSpPr>
        <p:sp>
          <p:nvSpPr>
            <p:cNvPr id="950" name="Message">
              <a:extLst>
                <a:ext uri="{FF2B5EF4-FFF2-40B4-BE49-F238E27FC236}">
                  <a16:creationId xmlns:a16="http://schemas.microsoft.com/office/drawing/2014/main" id="{C82D7290-7136-4E4A-BC94-9332A266B592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951" name="Tip">
              <a:extLst>
                <a:ext uri="{FF2B5EF4-FFF2-40B4-BE49-F238E27FC236}">
                  <a16:creationId xmlns:a16="http://schemas.microsoft.com/office/drawing/2014/main" id="{6AC05114-6AFB-408B-B30E-C4E5BE7C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916" name="Line">
            <a:extLst>
              <a:ext uri="{FF2B5EF4-FFF2-40B4-BE49-F238E27FC236}">
                <a16:creationId xmlns:a16="http://schemas.microsoft.com/office/drawing/2014/main" id="{25640FCA-66E6-4E59-B561-13B17C43E4A9}"/>
              </a:ext>
            </a:extLst>
          </p:cNvPr>
          <p:cNvCxnSpPr>
            <a:cxnSpLocks/>
          </p:cNvCxnSpPr>
          <p:nvPr/>
        </p:nvCxnSpPr>
        <p:spPr bwMode="auto">
          <a:xfrm>
            <a:off x="6459026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917" name="Picture 6" descr="성조기 마크 이미지 검색결과">
            <a:extLst>
              <a:ext uri="{FF2B5EF4-FFF2-40B4-BE49-F238E27FC236}">
                <a16:creationId xmlns:a16="http://schemas.microsoft.com/office/drawing/2014/main" id="{5DBA16BA-3BD1-4C34-9728-8A059EF35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8" name="Picture 4" descr="태극마크 이미지 검색결과">
            <a:extLst>
              <a:ext uri="{FF2B5EF4-FFF2-40B4-BE49-F238E27FC236}">
                <a16:creationId xmlns:a16="http://schemas.microsoft.com/office/drawing/2014/main" id="{E58B53BD-125B-4776-9BCE-73675CE826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9" name="그룹 918">
            <a:extLst>
              <a:ext uri="{FF2B5EF4-FFF2-40B4-BE49-F238E27FC236}">
                <a16:creationId xmlns:a16="http://schemas.microsoft.com/office/drawing/2014/main" id="{3D227C5E-D17B-48E6-8441-8D33BF0AE120}"/>
              </a:ext>
            </a:extLst>
          </p:cNvPr>
          <p:cNvGrpSpPr/>
          <p:nvPr/>
        </p:nvGrpSpPr>
        <p:grpSpPr>
          <a:xfrm>
            <a:off x="5749513" y="5539537"/>
            <a:ext cx="614271" cy="336363"/>
            <a:chOff x="5514008" y="3894430"/>
            <a:chExt cx="614271" cy="336363"/>
          </a:xfrm>
        </p:grpSpPr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645E268-10AB-4F96-90F6-004F56EB16B0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9" name="직사각형 948">
              <a:extLst>
                <a:ext uri="{FF2B5EF4-FFF2-40B4-BE49-F238E27FC236}">
                  <a16:creationId xmlns:a16="http://schemas.microsoft.com/office/drawing/2014/main" id="{5409CAAF-03F9-4167-9994-3571BADE4773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4092FDD5-C473-4F62-A7B2-3AB7E0074DE8}"/>
              </a:ext>
            </a:extLst>
          </p:cNvPr>
          <p:cNvGrpSpPr/>
          <p:nvPr/>
        </p:nvGrpSpPr>
        <p:grpSpPr>
          <a:xfrm>
            <a:off x="7671477" y="4493133"/>
            <a:ext cx="39506" cy="140236"/>
            <a:chOff x="3334412" y="4749037"/>
            <a:chExt cx="39506" cy="140236"/>
          </a:xfrm>
        </p:grpSpPr>
        <p:sp>
          <p:nvSpPr>
            <p:cNvPr id="945" name="Oval">
              <a:extLst>
                <a:ext uri="{FF2B5EF4-FFF2-40B4-BE49-F238E27FC236}">
                  <a16:creationId xmlns:a16="http://schemas.microsoft.com/office/drawing/2014/main" id="{22912252-9815-42DA-8E37-A9B09B337BB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6" name="Oval">
              <a:extLst>
                <a:ext uri="{FF2B5EF4-FFF2-40B4-BE49-F238E27FC236}">
                  <a16:creationId xmlns:a16="http://schemas.microsoft.com/office/drawing/2014/main" id="{9347BEEA-8F5F-4006-B2E3-61118E52BE0A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7" name="Oval">
              <a:extLst>
                <a:ext uri="{FF2B5EF4-FFF2-40B4-BE49-F238E27FC236}">
                  <a16:creationId xmlns:a16="http://schemas.microsoft.com/office/drawing/2014/main" id="{D2CA601D-190C-4AB1-8969-3494E6294BA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2E5F8A24-20FB-4F6B-90C2-68354E15FFD8}"/>
              </a:ext>
            </a:extLst>
          </p:cNvPr>
          <p:cNvGrpSpPr/>
          <p:nvPr/>
        </p:nvGrpSpPr>
        <p:grpSpPr>
          <a:xfrm>
            <a:off x="7068102" y="3890136"/>
            <a:ext cx="39506" cy="140236"/>
            <a:chOff x="3334412" y="4749037"/>
            <a:chExt cx="39506" cy="140236"/>
          </a:xfrm>
        </p:grpSpPr>
        <p:sp>
          <p:nvSpPr>
            <p:cNvPr id="942" name="Oval">
              <a:extLst>
                <a:ext uri="{FF2B5EF4-FFF2-40B4-BE49-F238E27FC236}">
                  <a16:creationId xmlns:a16="http://schemas.microsoft.com/office/drawing/2014/main" id="{72D00746-F0A6-455B-8B79-D5CC3FC5F14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3" name="Oval">
              <a:extLst>
                <a:ext uri="{FF2B5EF4-FFF2-40B4-BE49-F238E27FC236}">
                  <a16:creationId xmlns:a16="http://schemas.microsoft.com/office/drawing/2014/main" id="{5E7348E8-A99D-4BA9-99AB-7D796B4E9B64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4" name="Oval">
              <a:extLst>
                <a:ext uri="{FF2B5EF4-FFF2-40B4-BE49-F238E27FC236}">
                  <a16:creationId xmlns:a16="http://schemas.microsoft.com/office/drawing/2014/main" id="{CBC54B31-D856-4E0E-A735-3E2623C4629F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99042AAC-FF1D-4CCF-B91C-C54BD024E1C2}"/>
              </a:ext>
            </a:extLst>
          </p:cNvPr>
          <p:cNvGrpSpPr/>
          <p:nvPr/>
        </p:nvGrpSpPr>
        <p:grpSpPr>
          <a:xfrm>
            <a:off x="6227019" y="5378577"/>
            <a:ext cx="39506" cy="140236"/>
            <a:chOff x="3334412" y="4749037"/>
            <a:chExt cx="39506" cy="140236"/>
          </a:xfrm>
        </p:grpSpPr>
        <p:sp>
          <p:nvSpPr>
            <p:cNvPr id="939" name="Oval">
              <a:extLst>
                <a:ext uri="{FF2B5EF4-FFF2-40B4-BE49-F238E27FC236}">
                  <a16:creationId xmlns:a16="http://schemas.microsoft.com/office/drawing/2014/main" id="{FFFAD4F3-21D4-4191-B700-8935A06866E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0" name="Oval">
              <a:extLst>
                <a:ext uri="{FF2B5EF4-FFF2-40B4-BE49-F238E27FC236}">
                  <a16:creationId xmlns:a16="http://schemas.microsoft.com/office/drawing/2014/main" id="{D916DC66-0AFB-43EE-94C6-440EF3F4041D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1" name="Oval">
              <a:extLst>
                <a:ext uri="{FF2B5EF4-FFF2-40B4-BE49-F238E27FC236}">
                  <a16:creationId xmlns:a16="http://schemas.microsoft.com/office/drawing/2014/main" id="{F8EBECA7-43CD-4AB7-A905-A6E355628B3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22189BA9-B0D0-4153-BF78-4C71A5C3EF93}"/>
              </a:ext>
            </a:extLst>
          </p:cNvPr>
          <p:cNvGrpSpPr/>
          <p:nvPr/>
        </p:nvGrpSpPr>
        <p:grpSpPr>
          <a:xfrm>
            <a:off x="7732806" y="3152678"/>
            <a:ext cx="39506" cy="140236"/>
            <a:chOff x="3334412" y="4749037"/>
            <a:chExt cx="39506" cy="140236"/>
          </a:xfrm>
        </p:grpSpPr>
        <p:sp>
          <p:nvSpPr>
            <p:cNvPr id="936" name="Oval">
              <a:extLst>
                <a:ext uri="{FF2B5EF4-FFF2-40B4-BE49-F238E27FC236}">
                  <a16:creationId xmlns:a16="http://schemas.microsoft.com/office/drawing/2014/main" id="{7AB238A3-497D-464B-BC9E-07CA86D28B3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7" name="Oval">
              <a:extLst>
                <a:ext uri="{FF2B5EF4-FFF2-40B4-BE49-F238E27FC236}">
                  <a16:creationId xmlns:a16="http://schemas.microsoft.com/office/drawing/2014/main" id="{18F8E292-B0C6-41A6-8F05-0CE7C1E61039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A6013CCC-480F-4CDB-B547-C66FDA22928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C26901-9257-48B9-8427-DF42598B061F}"/>
              </a:ext>
            </a:extLst>
          </p:cNvPr>
          <p:cNvGrpSpPr/>
          <p:nvPr/>
        </p:nvGrpSpPr>
        <p:grpSpPr>
          <a:xfrm>
            <a:off x="2524011" y="1908425"/>
            <a:ext cx="294548" cy="294548"/>
            <a:chOff x="9020902" y="1174340"/>
            <a:chExt cx="294548" cy="294548"/>
          </a:xfrm>
        </p:grpSpPr>
        <p:sp>
          <p:nvSpPr>
            <p:cNvPr id="996" name="Oval">
              <a:extLst>
                <a:ext uri="{FF2B5EF4-FFF2-40B4-BE49-F238E27FC236}">
                  <a16:creationId xmlns:a16="http://schemas.microsoft.com/office/drawing/2014/main" id="{1D2D4895-FBE9-4EEA-9E28-E96268528E38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97" name="Search Icon">
              <a:extLst>
                <a:ext uri="{FF2B5EF4-FFF2-40B4-BE49-F238E27FC236}">
                  <a16:creationId xmlns:a16="http://schemas.microsoft.com/office/drawing/2014/main" id="{2739C6F6-E7A2-4249-903B-07FE866DE8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02EF78FD-C3C1-4ABE-8347-3CCB28A3C27B}"/>
              </a:ext>
            </a:extLst>
          </p:cNvPr>
          <p:cNvGrpSpPr/>
          <p:nvPr/>
        </p:nvGrpSpPr>
        <p:grpSpPr>
          <a:xfrm>
            <a:off x="7277339" y="1908425"/>
            <a:ext cx="294548" cy="294548"/>
            <a:chOff x="9020902" y="1174340"/>
            <a:chExt cx="294548" cy="294548"/>
          </a:xfrm>
        </p:grpSpPr>
        <p:sp>
          <p:nvSpPr>
            <p:cNvPr id="1002" name="Oval">
              <a:extLst>
                <a:ext uri="{FF2B5EF4-FFF2-40B4-BE49-F238E27FC236}">
                  <a16:creationId xmlns:a16="http://schemas.microsoft.com/office/drawing/2014/main" id="{48977DDA-279C-41B8-9495-72FE56BE9DAE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earch Icon">
              <a:extLst>
                <a:ext uri="{FF2B5EF4-FFF2-40B4-BE49-F238E27FC236}">
                  <a16:creationId xmlns:a16="http://schemas.microsoft.com/office/drawing/2014/main" id="{EAA7D802-1459-4E2C-91C6-0653CCB248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10" name="Card">
            <a:extLst>
              <a:ext uri="{FF2B5EF4-FFF2-40B4-BE49-F238E27FC236}">
                <a16:creationId xmlns:a16="http://schemas.microsoft.com/office/drawing/2014/main" id="{CC24B412-4EEC-4976-8526-8D2772AA716A}"/>
              </a:ext>
            </a:extLst>
          </p:cNvPr>
          <p:cNvSpPr/>
          <p:nvPr/>
        </p:nvSpPr>
        <p:spPr>
          <a:xfrm>
            <a:off x="5051384" y="2265317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87B4126E-32B4-49A8-9EA5-209BF6224DAE}"/>
              </a:ext>
            </a:extLst>
          </p:cNvPr>
          <p:cNvGrpSpPr/>
          <p:nvPr/>
        </p:nvGrpSpPr>
        <p:grpSpPr>
          <a:xfrm>
            <a:off x="5066395" y="2324396"/>
            <a:ext cx="3445145" cy="215444"/>
            <a:chOff x="3442963" y="6341570"/>
            <a:chExt cx="3445145" cy="215444"/>
          </a:xfrm>
        </p:grpSpPr>
        <p:sp>
          <p:nvSpPr>
            <p:cNvPr id="1019" name="직사각형 1018">
              <a:extLst>
                <a:ext uri="{FF2B5EF4-FFF2-40B4-BE49-F238E27FC236}">
                  <a16:creationId xmlns:a16="http://schemas.microsoft.com/office/drawing/2014/main" id="{71D636FB-EC3F-4CDF-8905-90C4A6017986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1020" name="Line">
              <a:extLst>
                <a:ext uri="{FF2B5EF4-FFF2-40B4-BE49-F238E27FC236}">
                  <a16:creationId xmlns:a16="http://schemas.microsoft.com/office/drawing/2014/main" id="{1D0A1294-5361-45E4-9D70-69B3E941B1CC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11AD766A-9A5C-4DDB-A617-70C29313CE07}"/>
              </a:ext>
            </a:extLst>
          </p:cNvPr>
          <p:cNvSpPr/>
          <p:nvPr/>
        </p:nvSpPr>
        <p:spPr>
          <a:xfrm>
            <a:off x="5051384" y="2583106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5" name="사각형: 둥근 모서리 1014">
            <a:extLst>
              <a:ext uri="{FF2B5EF4-FFF2-40B4-BE49-F238E27FC236}">
                <a16:creationId xmlns:a16="http://schemas.microsoft.com/office/drawing/2014/main" id="{2C350700-510F-49B8-ADBD-2E9D5ED507BE}"/>
              </a:ext>
            </a:extLst>
          </p:cNvPr>
          <p:cNvSpPr/>
          <p:nvPr/>
        </p:nvSpPr>
        <p:spPr>
          <a:xfrm>
            <a:off x="7708965" y="2584222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A82D05FC-3551-4E13-87F7-97846F01A8C3}"/>
              </a:ext>
            </a:extLst>
          </p:cNvPr>
          <p:cNvGrpSpPr/>
          <p:nvPr/>
        </p:nvGrpSpPr>
        <p:grpSpPr>
          <a:xfrm>
            <a:off x="7264320" y="2333889"/>
            <a:ext cx="331104" cy="184666"/>
            <a:chOff x="5675586" y="1905670"/>
            <a:chExt cx="331104" cy="184666"/>
          </a:xfrm>
        </p:grpSpPr>
        <p:sp>
          <p:nvSpPr>
            <p:cNvPr id="1022" name="Search Icon">
              <a:extLst>
                <a:ext uri="{FF2B5EF4-FFF2-40B4-BE49-F238E27FC236}">
                  <a16:creationId xmlns:a16="http://schemas.microsoft.com/office/drawing/2014/main" id="{ED059445-DDA0-4EAA-BD97-8E159CF85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978EA29F-1D00-4D00-8936-62C18EE561A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1D484C4-D4B0-4967-9874-B3673537A700}"/>
              </a:ext>
            </a:extLst>
          </p:cNvPr>
          <p:cNvGrpSpPr/>
          <p:nvPr/>
        </p:nvGrpSpPr>
        <p:grpSpPr>
          <a:xfrm>
            <a:off x="7663876" y="2324396"/>
            <a:ext cx="844432" cy="215444"/>
            <a:chOff x="7663876" y="2324396"/>
            <a:chExt cx="844432" cy="215444"/>
          </a:xfrm>
        </p:grpSpPr>
        <p:sp>
          <p:nvSpPr>
            <p:cNvPr id="101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E2EB706-6E55-472E-BB22-E5DD8CCD41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17F13CC0-D61E-4382-9806-FC09E51A22CE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1036" name="Line">
              <a:extLst>
                <a:ext uri="{FF2B5EF4-FFF2-40B4-BE49-F238E27FC236}">
                  <a16:creationId xmlns:a16="http://schemas.microsoft.com/office/drawing/2014/main" id="{88102412-B275-4514-AD43-8D1319B76C36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45" name="직사각형 1044">
            <a:extLst>
              <a:ext uri="{FF2B5EF4-FFF2-40B4-BE49-F238E27FC236}">
                <a16:creationId xmlns:a16="http://schemas.microsoft.com/office/drawing/2014/main" id="{4E55B441-B59C-4F0F-A6B7-1059348DF19E}"/>
              </a:ext>
            </a:extLst>
          </p:cNvPr>
          <p:cNvSpPr/>
          <p:nvPr/>
        </p:nvSpPr>
        <p:spPr>
          <a:xfrm>
            <a:off x="4953000" y="738569"/>
            <a:ext cx="1935301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</a:t>
            </a:r>
          </a:p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C8D1B60-F578-4074-A059-28A546A61A9F}"/>
              </a:ext>
            </a:extLst>
          </p:cNvPr>
          <p:cNvCxnSpPr/>
          <p:nvPr/>
        </p:nvCxnSpPr>
        <p:spPr>
          <a:xfrm>
            <a:off x="6810375" y="676275"/>
            <a:ext cx="0" cy="5715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EC9094-EF0D-406F-BA89-3D313FAA4387}"/>
              </a:ext>
            </a:extLst>
          </p:cNvPr>
          <p:cNvSpPr/>
          <p:nvPr/>
        </p:nvSpPr>
        <p:spPr>
          <a:xfrm>
            <a:off x="4953000" y="571501"/>
            <a:ext cx="4562475" cy="990600"/>
          </a:xfrm>
          <a:prstGeom prst="rect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48" name="그래픽 1047" descr="반시계 방향으로 굽은 화살표">
            <a:extLst>
              <a:ext uri="{FF2B5EF4-FFF2-40B4-BE49-F238E27FC236}">
                <a16:creationId xmlns:a16="http://schemas.microsoft.com/office/drawing/2014/main" id="{F2C8A0C8-5655-4009-8846-FF8340AFF74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0234510">
            <a:off x="6862523" y="1264819"/>
            <a:ext cx="660436" cy="660436"/>
          </a:xfrm>
          <a:prstGeom prst="rect">
            <a:avLst/>
          </a:prstGeom>
        </p:spPr>
      </p:pic>
      <p:cxnSp>
        <p:nvCxnSpPr>
          <p:cNvPr id="1050" name="Line">
            <a:extLst>
              <a:ext uri="{FF2B5EF4-FFF2-40B4-BE49-F238E27FC236}">
                <a16:creationId xmlns:a16="http://schemas.microsoft.com/office/drawing/2014/main" id="{73BAF6A3-3F50-4D12-B01E-2BD510BE3403}"/>
              </a:ext>
            </a:extLst>
          </p:cNvPr>
          <p:cNvCxnSpPr>
            <a:cxnSpLocks/>
          </p:cNvCxnSpPr>
          <p:nvPr/>
        </p:nvCxnSpPr>
        <p:spPr>
          <a:xfrm>
            <a:off x="7715250" y="2809917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1051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07EFA7B-D81E-4666-B04F-91776AB2801C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2311752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535189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1.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로그인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46132535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19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로그인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Flow 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4" name="모서리가 둥근 직사각형 211">
            <a:extLst>
              <a:ext uri="{FF2B5EF4-FFF2-40B4-BE49-F238E27FC236}">
                <a16:creationId xmlns:a16="http://schemas.microsoft.com/office/drawing/2014/main" id="{BAD6D338-FC04-41CB-95C3-F0FD713250A4}"/>
              </a:ext>
            </a:extLst>
          </p:cNvPr>
          <p:cNvSpPr/>
          <p:nvPr/>
        </p:nvSpPr>
        <p:spPr>
          <a:xfrm>
            <a:off x="3097505" y="1868352"/>
            <a:ext cx="1176272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정보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입력</a:t>
            </a:r>
          </a:p>
        </p:txBody>
      </p:sp>
      <p:sp>
        <p:nvSpPr>
          <p:cNvPr id="106" name="모서리가 둥근 직사각형 211">
            <a:extLst>
              <a:ext uri="{FF2B5EF4-FFF2-40B4-BE49-F238E27FC236}">
                <a16:creationId xmlns:a16="http://schemas.microsoft.com/office/drawing/2014/main" id="{E6C3B9ED-AA37-4E92-98B5-434D897EC602}"/>
              </a:ext>
            </a:extLst>
          </p:cNvPr>
          <p:cNvSpPr/>
          <p:nvPr/>
        </p:nvSpPr>
        <p:spPr>
          <a:xfrm>
            <a:off x="4617342" y="1397865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패스워드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08BAE99E-C7E2-4431-9B8A-A53C43F66522}"/>
              </a:ext>
            </a:extLst>
          </p:cNvPr>
          <p:cNvCxnSpPr/>
          <p:nvPr/>
        </p:nvCxnSpPr>
        <p:spPr>
          <a:xfrm flipV="1">
            <a:off x="4286191" y="1537414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DB3A53DD-95BB-48A9-AFA4-27810ADB0617}"/>
              </a:ext>
            </a:extLst>
          </p:cNvPr>
          <p:cNvCxnSpPr>
            <a:cxnSpLocks/>
          </p:cNvCxnSpPr>
          <p:nvPr/>
        </p:nvCxnSpPr>
        <p:spPr>
          <a:xfrm>
            <a:off x="4286191" y="2168637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3C6DACC-B480-48B3-8073-5BA21304A5B1}"/>
              </a:ext>
            </a:extLst>
          </p:cNvPr>
          <p:cNvSpPr/>
          <p:nvPr/>
        </p:nvSpPr>
        <p:spPr>
          <a:xfrm>
            <a:off x="4269232" y="2149359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89BD147-294F-4D0A-93E0-86952C206F49}"/>
              </a:ext>
            </a:extLst>
          </p:cNvPr>
          <p:cNvSpPr/>
          <p:nvPr/>
        </p:nvSpPr>
        <p:spPr>
          <a:xfrm>
            <a:off x="4181447" y="1647771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17" name="모서리가 둥근 직사각형 211">
            <a:extLst>
              <a:ext uri="{FF2B5EF4-FFF2-40B4-BE49-F238E27FC236}">
                <a16:creationId xmlns:a16="http://schemas.microsoft.com/office/drawing/2014/main" id="{0A67BA90-D01B-42F0-AEEB-9DC108AB78C1}"/>
              </a:ext>
            </a:extLst>
          </p:cNvPr>
          <p:cNvSpPr/>
          <p:nvPr/>
        </p:nvSpPr>
        <p:spPr>
          <a:xfrm>
            <a:off x="4609501" y="196439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완료</a:t>
            </a:r>
          </a:p>
        </p:txBody>
      </p:sp>
      <p:sp>
        <p:nvSpPr>
          <p:cNvPr id="53" name="모서리가 둥근 직사각형 211">
            <a:extLst>
              <a:ext uri="{FF2B5EF4-FFF2-40B4-BE49-F238E27FC236}">
                <a16:creationId xmlns:a16="http://schemas.microsoft.com/office/drawing/2014/main" id="{EC26FAA4-AA73-4D51-8791-B74E60155678}"/>
              </a:ext>
            </a:extLst>
          </p:cNvPr>
          <p:cNvSpPr/>
          <p:nvPr/>
        </p:nvSpPr>
        <p:spPr>
          <a:xfrm>
            <a:off x="3097505" y="2881636"/>
            <a:ext cx="1176272" cy="423836"/>
          </a:xfrm>
          <a:prstGeom prst="roundRect">
            <a:avLst>
              <a:gd name="adj" fmla="val 21503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656D288D-F649-44BC-9674-5C27BB093D5C}"/>
              </a:ext>
            </a:extLst>
          </p:cNvPr>
          <p:cNvCxnSpPr>
            <a:cxnSpLocks/>
          </p:cNvCxnSpPr>
          <p:nvPr/>
        </p:nvCxnSpPr>
        <p:spPr>
          <a:xfrm>
            <a:off x="4293343" y="309355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211">
            <a:extLst>
              <a:ext uri="{FF2B5EF4-FFF2-40B4-BE49-F238E27FC236}">
                <a16:creationId xmlns:a16="http://schemas.microsoft.com/office/drawing/2014/main" id="{80B7D22F-2A52-4FB3-B1D0-C09BE6F1C68F}"/>
              </a:ext>
            </a:extLst>
          </p:cNvPr>
          <p:cNvSpPr/>
          <p:nvPr/>
        </p:nvSpPr>
        <p:spPr>
          <a:xfrm>
            <a:off x="4637547" y="288369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본인인증</a:t>
            </a:r>
          </a:p>
        </p:txBody>
      </p:sp>
      <p:sp>
        <p:nvSpPr>
          <p:cNvPr id="76" name="모서리가 둥근 직사각형 211">
            <a:extLst>
              <a:ext uri="{FF2B5EF4-FFF2-40B4-BE49-F238E27FC236}">
                <a16:creationId xmlns:a16="http://schemas.microsoft.com/office/drawing/2014/main" id="{557B35C4-0CEC-4EC2-83C7-91241058ECEB}"/>
              </a:ext>
            </a:extLst>
          </p:cNvPr>
          <p:cNvSpPr/>
          <p:nvPr/>
        </p:nvSpPr>
        <p:spPr>
          <a:xfrm>
            <a:off x="6008929" y="2370907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0C164CDA-B58A-46B8-8009-83564788783A}"/>
              </a:ext>
            </a:extLst>
          </p:cNvPr>
          <p:cNvCxnSpPr/>
          <p:nvPr/>
        </p:nvCxnSpPr>
        <p:spPr>
          <a:xfrm flipV="1">
            <a:off x="5677777" y="2510456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3E35FE2A-7997-49B5-9B10-D4DA9FFC82A0}"/>
              </a:ext>
            </a:extLst>
          </p:cNvPr>
          <p:cNvCxnSpPr>
            <a:cxnSpLocks/>
          </p:cNvCxnSpPr>
          <p:nvPr/>
        </p:nvCxnSpPr>
        <p:spPr>
          <a:xfrm>
            <a:off x="5677777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CE7AE51-BD5B-4E87-B5A0-46A5E0077C94}"/>
              </a:ext>
            </a:extLst>
          </p:cNvPr>
          <p:cNvSpPr/>
          <p:nvPr/>
        </p:nvSpPr>
        <p:spPr>
          <a:xfrm>
            <a:off x="5660818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C15517-EEB0-4BAC-9FB8-496012692E53}"/>
              </a:ext>
            </a:extLst>
          </p:cNvPr>
          <p:cNvSpPr/>
          <p:nvPr/>
        </p:nvSpPr>
        <p:spPr>
          <a:xfrm>
            <a:off x="5573033" y="2620813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47C47889-CFE7-46C2-8808-D4CAE4D09C3B}"/>
              </a:ext>
            </a:extLst>
          </p:cNvPr>
          <p:cNvSpPr/>
          <p:nvPr/>
        </p:nvSpPr>
        <p:spPr>
          <a:xfrm>
            <a:off x="6007385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인증코드 발송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670CEA89-74E2-4E71-8308-B510CD0491F8}"/>
              </a:ext>
            </a:extLst>
          </p:cNvPr>
          <p:cNvCxnSpPr>
            <a:cxnSpLocks/>
          </p:cNvCxnSpPr>
          <p:nvPr/>
        </p:nvCxnSpPr>
        <p:spPr>
          <a:xfrm>
            <a:off x="7063576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BF632C-E212-405E-BA40-79595D14CC35}"/>
              </a:ext>
            </a:extLst>
          </p:cNvPr>
          <p:cNvSpPr/>
          <p:nvPr/>
        </p:nvSpPr>
        <p:spPr>
          <a:xfrm>
            <a:off x="7046617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D46EC8C8-4611-45D2-B549-133455903751}"/>
              </a:ext>
            </a:extLst>
          </p:cNvPr>
          <p:cNvSpPr/>
          <p:nvPr/>
        </p:nvSpPr>
        <p:spPr>
          <a:xfrm>
            <a:off x="7393184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86" name="모서리가 둥근 직사각형 211">
            <a:extLst>
              <a:ext uri="{FF2B5EF4-FFF2-40B4-BE49-F238E27FC236}">
                <a16:creationId xmlns:a16="http://schemas.microsoft.com/office/drawing/2014/main" id="{0496C441-605C-4D21-9AF0-507C636A4EF5}"/>
              </a:ext>
            </a:extLst>
          </p:cNvPr>
          <p:cNvSpPr/>
          <p:nvPr/>
        </p:nvSpPr>
        <p:spPr>
          <a:xfrm>
            <a:off x="7427656" y="346275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재설정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116A598-490C-408B-9992-22386A08ED2B}"/>
              </a:ext>
            </a:extLst>
          </p:cNvPr>
          <p:cNvCxnSpPr>
            <a:cxnSpLocks/>
          </p:cNvCxnSpPr>
          <p:nvPr/>
        </p:nvCxnSpPr>
        <p:spPr>
          <a:xfrm rot="5400000">
            <a:off x="7842403" y="3372754"/>
            <a:ext cx="180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D4DD6584-B5CF-4CCD-9792-E36F0672A1B3}"/>
              </a:ext>
            </a:extLst>
          </p:cNvPr>
          <p:cNvCxnSpPr>
            <a:cxnSpLocks/>
          </p:cNvCxnSpPr>
          <p:nvPr/>
        </p:nvCxnSpPr>
        <p:spPr>
          <a:xfrm rot="10800000" flipH="1">
            <a:off x="8474377" y="3672614"/>
            <a:ext cx="198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90">
            <a:extLst>
              <a:ext uri="{FF2B5EF4-FFF2-40B4-BE49-F238E27FC236}">
                <a16:creationId xmlns:a16="http://schemas.microsoft.com/office/drawing/2014/main" id="{F87DF35B-C9F0-464D-A1B1-AFF10F59A81C}"/>
              </a:ext>
            </a:extLst>
          </p:cNvPr>
          <p:cNvCxnSpPr>
            <a:cxnSpLocks/>
          </p:cNvCxnSpPr>
          <p:nvPr/>
        </p:nvCxnSpPr>
        <p:spPr>
          <a:xfrm rot="5400000">
            <a:off x="8636815" y="3849689"/>
            <a:ext cx="43200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D966A5DF-4299-4DCB-8F89-FEF567FB423B}"/>
              </a:ext>
            </a:extLst>
          </p:cNvPr>
          <p:cNvSpPr/>
          <p:nvPr/>
        </p:nvSpPr>
        <p:spPr>
          <a:xfrm>
            <a:off x="7634859" y="412335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설정 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D28C644D-983D-48D3-BADC-4DA6415404B2}"/>
              </a:ext>
            </a:extLst>
          </p:cNvPr>
          <p:cNvCxnSpPr>
            <a:cxnSpLocks/>
          </p:cNvCxnSpPr>
          <p:nvPr/>
        </p:nvCxnSpPr>
        <p:spPr>
          <a:xfrm flipH="1">
            <a:off x="7310859" y="426442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11">
            <a:extLst>
              <a:ext uri="{FF2B5EF4-FFF2-40B4-BE49-F238E27FC236}">
                <a16:creationId xmlns:a16="http://schemas.microsoft.com/office/drawing/2014/main" id="{D03EE7E5-7A16-4872-BA3D-CBF67AF55C43}"/>
              </a:ext>
            </a:extLst>
          </p:cNvPr>
          <p:cNvSpPr/>
          <p:nvPr/>
        </p:nvSpPr>
        <p:spPr>
          <a:xfrm>
            <a:off x="6264249" y="405456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 완료</a:t>
            </a:r>
          </a:p>
        </p:txBody>
      </p:sp>
      <p:sp>
        <p:nvSpPr>
          <p:cNvPr id="118" name="모서리가 둥근 직사각형 211">
            <a:extLst>
              <a:ext uri="{FF2B5EF4-FFF2-40B4-BE49-F238E27FC236}">
                <a16:creationId xmlns:a16="http://schemas.microsoft.com/office/drawing/2014/main" id="{9FC3509F-B6C2-42A2-97BA-4E57E29422DB}"/>
              </a:ext>
            </a:extLst>
          </p:cNvPr>
          <p:cNvSpPr/>
          <p:nvPr/>
        </p:nvSpPr>
        <p:spPr>
          <a:xfrm>
            <a:off x="8673075" y="3531539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재입력 </a:t>
            </a: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5568BBB2-BD36-4C35-8BEF-22453F0A58B8}"/>
              </a:ext>
            </a:extLst>
          </p:cNvPr>
          <p:cNvCxnSpPr>
            <a:cxnSpLocks/>
          </p:cNvCxnSpPr>
          <p:nvPr/>
        </p:nvCxnSpPr>
        <p:spPr>
          <a:xfrm>
            <a:off x="9202998" y="3810229"/>
            <a:ext cx="0" cy="784490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모서리가 둥근 직사각형 211">
            <a:extLst>
              <a:ext uri="{FF2B5EF4-FFF2-40B4-BE49-F238E27FC236}">
                <a16:creationId xmlns:a16="http://schemas.microsoft.com/office/drawing/2014/main" id="{E75B41D9-5991-47F6-98AC-4785BD5070F8}"/>
              </a:ext>
            </a:extLst>
          </p:cNvPr>
          <p:cNvSpPr/>
          <p:nvPr/>
        </p:nvSpPr>
        <p:spPr>
          <a:xfrm>
            <a:off x="8686459" y="4594719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C29F99B7-DC89-4E2C-A42D-A28CFA211ACE}"/>
              </a:ext>
            </a:extLst>
          </p:cNvPr>
          <p:cNvSpPr/>
          <p:nvPr/>
        </p:nvSpPr>
        <p:spPr>
          <a:xfrm>
            <a:off x="9143286" y="38872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CBDCA78-9FF4-43C2-B59C-30715A9E1B65}"/>
              </a:ext>
            </a:extLst>
          </p:cNvPr>
          <p:cNvSpPr/>
          <p:nvPr/>
        </p:nvSpPr>
        <p:spPr>
          <a:xfrm>
            <a:off x="8742781" y="404563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28" name="모서리가 둥근 직사각형 211">
            <a:extLst>
              <a:ext uri="{FF2B5EF4-FFF2-40B4-BE49-F238E27FC236}">
                <a16:creationId xmlns:a16="http://schemas.microsoft.com/office/drawing/2014/main" id="{79456CED-7E29-45B1-B780-0DF490DB848A}"/>
              </a:ext>
            </a:extLst>
          </p:cNvPr>
          <p:cNvSpPr/>
          <p:nvPr/>
        </p:nvSpPr>
        <p:spPr>
          <a:xfrm>
            <a:off x="7393184" y="2437330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인증번호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31FA597D-FF1B-41BE-83B3-362279B94294}"/>
              </a:ext>
            </a:extLst>
          </p:cNvPr>
          <p:cNvCxnSpPr/>
          <p:nvPr/>
        </p:nvCxnSpPr>
        <p:spPr>
          <a:xfrm flipV="1">
            <a:off x="7062032" y="257687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5226C32-7027-4F1C-8599-279A85818904}"/>
              </a:ext>
            </a:extLst>
          </p:cNvPr>
          <p:cNvSpPr/>
          <p:nvPr/>
        </p:nvSpPr>
        <p:spPr>
          <a:xfrm>
            <a:off x="6957288" y="268723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EF32CE23-AE32-475B-97EC-3D20E8163DE7}"/>
              </a:ext>
            </a:extLst>
          </p:cNvPr>
          <p:cNvGrpSpPr/>
          <p:nvPr/>
        </p:nvGrpSpPr>
        <p:grpSpPr>
          <a:xfrm>
            <a:off x="163744" y="5160644"/>
            <a:ext cx="1176272" cy="913602"/>
            <a:chOff x="2339839" y="5080052"/>
            <a:chExt cx="1176272" cy="913602"/>
          </a:xfrm>
        </p:grpSpPr>
        <p:sp>
          <p:nvSpPr>
            <p:cNvPr id="167" name="모서리가 둥근 직사각형 211">
              <a:extLst>
                <a:ext uri="{FF2B5EF4-FFF2-40B4-BE49-F238E27FC236}">
                  <a16:creationId xmlns:a16="http://schemas.microsoft.com/office/drawing/2014/main" id="{D624DC1D-36B2-47BE-AD67-92C6656D75FB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메신저 재설치</a:t>
              </a:r>
            </a:p>
          </p:txBody>
        </p:sp>
        <p:cxnSp>
          <p:nvCxnSpPr>
            <p:cNvPr id="168" name="직선 화살표 연결선 167">
              <a:extLst>
                <a:ext uri="{FF2B5EF4-FFF2-40B4-BE49-F238E27FC236}">
                  <a16:creationId xmlns:a16="http://schemas.microsoft.com/office/drawing/2014/main" id="{51A20C37-DC07-47AD-B00A-AFCF3483246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01315096-1AB2-4BCD-AEBD-4BA6FBD47703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다운로드 페이지 링크</a:t>
              </a:r>
            </a:p>
          </p:txBody>
        </p:sp>
      </p:grpSp>
      <p:sp>
        <p:nvSpPr>
          <p:cNvPr id="175" name="모서리가 둥근 직사각형 211">
            <a:extLst>
              <a:ext uri="{FF2B5EF4-FFF2-40B4-BE49-F238E27FC236}">
                <a16:creationId xmlns:a16="http://schemas.microsoft.com/office/drawing/2014/main" id="{DBA8DA31-DC4C-4CB8-B4E2-B0C0375C6DEA}"/>
              </a:ext>
            </a:extLst>
          </p:cNvPr>
          <p:cNvSpPr/>
          <p:nvPr/>
        </p:nvSpPr>
        <p:spPr>
          <a:xfrm>
            <a:off x="814345" y="2404512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로그인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65CF7D0D-37F6-413A-BE4D-8E3B5CC3FC4E}"/>
              </a:ext>
            </a:extLst>
          </p:cNvPr>
          <p:cNvGrpSpPr/>
          <p:nvPr/>
        </p:nvGrpSpPr>
        <p:grpSpPr>
          <a:xfrm>
            <a:off x="1986472" y="2077546"/>
            <a:ext cx="1116000" cy="1021305"/>
            <a:chOff x="2104037" y="2077546"/>
            <a:chExt cx="1116000" cy="1021305"/>
          </a:xfrm>
        </p:grpSpPr>
        <p:cxnSp>
          <p:nvCxnSpPr>
            <p:cNvPr id="181" name="연결선: 꺾임 180">
              <a:extLst>
                <a:ext uri="{FF2B5EF4-FFF2-40B4-BE49-F238E27FC236}">
                  <a16:creationId xmlns:a16="http://schemas.microsoft.com/office/drawing/2014/main" id="{F1DBFD54-A4D5-4F71-A8DE-DA09CC1B5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연결선: 꺾임 181">
              <a:extLst>
                <a:ext uri="{FF2B5EF4-FFF2-40B4-BE49-F238E27FC236}">
                  <a16:creationId xmlns:a16="http://schemas.microsoft.com/office/drawing/2014/main" id="{ADB906E8-B70C-4936-8B34-68E686D1EE01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A5958631-5DD6-434D-9ADC-478300821507}"/>
              </a:ext>
            </a:extLst>
          </p:cNvPr>
          <p:cNvGrpSpPr/>
          <p:nvPr/>
        </p:nvGrpSpPr>
        <p:grpSpPr>
          <a:xfrm rot="5400000">
            <a:off x="266808" y="3467303"/>
            <a:ext cx="2267200" cy="1021305"/>
            <a:chOff x="2104037" y="2077546"/>
            <a:chExt cx="1116000" cy="1021305"/>
          </a:xfrm>
        </p:grpSpPr>
        <p:cxnSp>
          <p:nvCxnSpPr>
            <p:cNvPr id="185" name="연결선: 꺾임 184">
              <a:extLst>
                <a:ext uri="{FF2B5EF4-FFF2-40B4-BE49-F238E27FC236}">
                  <a16:creationId xmlns:a16="http://schemas.microsoft.com/office/drawing/2014/main" id="{5D3A011B-2779-4690-8B47-FDD6214A25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연결선: 꺾임 185">
              <a:extLst>
                <a:ext uri="{FF2B5EF4-FFF2-40B4-BE49-F238E27FC236}">
                  <a16:creationId xmlns:a16="http://schemas.microsoft.com/office/drawing/2014/main" id="{3B8F1E13-87D9-4E8B-8318-51D56720C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1EEFCFA-A922-4B8E-AF6C-3BE89A2580D6}"/>
              </a:ext>
            </a:extLst>
          </p:cNvPr>
          <p:cNvGrpSpPr/>
          <p:nvPr/>
        </p:nvGrpSpPr>
        <p:grpSpPr>
          <a:xfrm>
            <a:off x="1452991" y="5160644"/>
            <a:ext cx="1176272" cy="913602"/>
            <a:chOff x="2339839" y="5080052"/>
            <a:chExt cx="1176272" cy="913602"/>
          </a:xfrm>
        </p:grpSpPr>
        <p:sp>
          <p:nvSpPr>
            <p:cNvPr id="188" name="모서리가 둥근 직사각형 211">
              <a:extLst>
                <a:ext uri="{FF2B5EF4-FFF2-40B4-BE49-F238E27FC236}">
                  <a16:creationId xmlns:a16="http://schemas.microsoft.com/office/drawing/2014/main" id="{E4C35970-D052-4480-9489-46618584ADD8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개인정보 처리방침</a:t>
              </a:r>
            </a:p>
          </p:txBody>
        </p:sp>
        <p:cxnSp>
          <p:nvCxnSpPr>
            <p:cNvPr id="189" name="직선 화살표 연결선 188">
              <a:extLst>
                <a:ext uri="{FF2B5EF4-FFF2-40B4-BE49-F238E27FC236}">
                  <a16:creationId xmlns:a16="http://schemas.microsoft.com/office/drawing/2014/main" id="{FACA867F-CE56-4D59-A3A9-95F5A6CD8B9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101BB848-BFFD-4C7E-8AB6-FAD5ACBB2308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해당 페이지 링크</a:t>
              </a:r>
            </a:p>
          </p:txBody>
        </p:sp>
      </p:grpSp>
      <p:cxnSp>
        <p:nvCxnSpPr>
          <p:cNvPr id="195" name="연결선: 꺾임 194">
            <a:extLst>
              <a:ext uri="{FF2B5EF4-FFF2-40B4-BE49-F238E27FC236}">
                <a16:creationId xmlns:a16="http://schemas.microsoft.com/office/drawing/2014/main" id="{9F6B13D2-D636-46FD-9BFD-0873D7F69532}"/>
              </a:ext>
            </a:extLst>
          </p:cNvPr>
          <p:cNvCxnSpPr>
            <a:cxnSpLocks/>
          </p:cNvCxnSpPr>
          <p:nvPr/>
        </p:nvCxnSpPr>
        <p:spPr>
          <a:xfrm rot="10800000">
            <a:off x="1987957" y="2714370"/>
            <a:ext cx="4248000" cy="1548000"/>
          </a:xfrm>
          <a:prstGeom prst="bentConnector3">
            <a:avLst>
              <a:gd name="adj1" fmla="val 90470"/>
            </a:avLst>
          </a:prstGeom>
          <a:ln w="127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F0EFE79-3B18-4905-AFEC-CBCC71EABAEC}"/>
              </a:ext>
            </a:extLst>
          </p:cNvPr>
          <p:cNvGrpSpPr/>
          <p:nvPr/>
        </p:nvGrpSpPr>
        <p:grpSpPr>
          <a:xfrm>
            <a:off x="282580" y="622073"/>
            <a:ext cx="4750655" cy="347550"/>
            <a:chOff x="282580" y="571273"/>
            <a:chExt cx="4750655" cy="347550"/>
          </a:xfrm>
        </p:grpSpPr>
        <p:pic>
          <p:nvPicPr>
            <p:cNvPr id="59" name="그래픽 58" descr="브라유 점자">
              <a:extLst>
                <a:ext uri="{FF2B5EF4-FFF2-40B4-BE49-F238E27FC236}">
                  <a16:creationId xmlns:a16="http://schemas.microsoft.com/office/drawing/2014/main" id="{0A9C8214-FA63-4E4C-A21D-ADBAA56C2F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F1C7349-FF97-4BD8-AA3D-773B68D1BB69}"/>
                </a:ext>
              </a:extLst>
            </p:cNvPr>
            <p:cNvSpPr/>
            <p:nvPr/>
          </p:nvSpPr>
          <p:spPr>
            <a:xfrm>
              <a:off x="544506" y="606550"/>
              <a:ext cx="448872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초기화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메신저 재설치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 처리방침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92130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그룹 16">
            <a:extLst>
              <a:ext uri="{FF2B5EF4-FFF2-40B4-BE49-F238E27FC236}">
                <a16:creationId xmlns:a16="http://schemas.microsoft.com/office/drawing/2014/main" id="{36FDD981-806F-4305-9B54-3AA83975A01A}"/>
              </a:ext>
            </a:extLst>
          </p:cNvPr>
          <p:cNvGrpSpPr/>
          <p:nvPr/>
        </p:nvGrpSpPr>
        <p:grpSpPr>
          <a:xfrm>
            <a:off x="128224" y="571499"/>
            <a:ext cx="7401600" cy="5802471"/>
            <a:chOff x="128224" y="572929"/>
            <a:chExt cx="7401600" cy="6177600"/>
          </a:xfrm>
          <a:solidFill>
            <a:schemeClr val="bg1">
              <a:lumMod val="95000"/>
            </a:schemeClr>
          </a:solidFill>
        </p:grpSpPr>
        <p:sp>
          <p:nvSpPr>
            <p:cNvPr id="283" name="Border">
              <a:extLst>
                <a:ext uri="{FF2B5EF4-FFF2-40B4-BE49-F238E27FC236}">
                  <a16:creationId xmlns:a16="http://schemas.microsoft.com/office/drawing/2014/main" id="{2944B01E-4E71-4F43-A19E-3B9CE63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2">
              <a:extLst>
                <a:ext uri="{FF2B5EF4-FFF2-40B4-BE49-F238E27FC236}">
                  <a16:creationId xmlns:a16="http://schemas.microsoft.com/office/drawing/2014/main" id="{E4E24168-D35B-4F3A-B8EE-F94BF041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Line 1">
              <a:extLst>
                <a:ext uri="{FF2B5EF4-FFF2-40B4-BE49-F238E27FC236}">
                  <a16:creationId xmlns:a16="http://schemas.microsoft.com/office/drawing/2014/main" id="{EF206519-F797-41D4-80E0-F136E1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4" name="그림 223">
            <a:extLst>
              <a:ext uri="{FF2B5EF4-FFF2-40B4-BE49-F238E27FC236}">
                <a16:creationId xmlns:a16="http://schemas.microsoft.com/office/drawing/2014/main" id="{DE2D2641-7514-477A-BCBB-56391B56F9B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6304"/>
          <a:stretch/>
        </p:blipFill>
        <p:spPr>
          <a:xfrm>
            <a:off x="216254" y="651664"/>
            <a:ext cx="1750126" cy="426942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2DF0570-2A0E-4485-9604-0573245DE2C3}"/>
              </a:ext>
            </a:extLst>
          </p:cNvPr>
          <p:cNvSpPr/>
          <p:nvPr/>
        </p:nvSpPr>
        <p:spPr>
          <a:xfrm>
            <a:off x="1210733" y="2081012"/>
            <a:ext cx="513794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b="1" dirty="0">
                <a:latin typeface="+mn-ea"/>
                <a:ea typeface="+mn-ea"/>
              </a:rPr>
              <a:t>디지털 </a:t>
            </a:r>
            <a:r>
              <a:rPr lang="en-US" altLang="ko-KR" b="1" dirty="0">
                <a:latin typeface="+mn-ea"/>
                <a:ea typeface="+mn-ea"/>
              </a:rPr>
              <a:t>IT </a:t>
            </a:r>
            <a:r>
              <a:rPr lang="ko-KR" altLang="en-US" b="1" dirty="0">
                <a:latin typeface="+mn-ea"/>
                <a:ea typeface="+mn-ea"/>
              </a:rPr>
              <a:t>신기술로 고객의 비즈니스 혁신을 가능하게 합니다</a:t>
            </a:r>
            <a:r>
              <a:rPr lang="en-US" altLang="ko-KR" b="1" dirty="0">
                <a:latin typeface="+mn-ea"/>
                <a:ea typeface="+mn-ea"/>
              </a:rPr>
              <a:t>.</a:t>
            </a:r>
            <a:endParaRPr lang="ko-KR" altLang="en-US" b="1" dirty="0">
              <a:latin typeface="+mn-ea"/>
              <a:ea typeface="+mn-ea"/>
            </a:endParaRPr>
          </a:p>
        </p:txBody>
      </p:sp>
      <p:sp>
        <p:nvSpPr>
          <p:cNvPr id="230" name="Modal Dialog Overlay">
            <a:extLst>
              <a:ext uri="{FF2B5EF4-FFF2-40B4-BE49-F238E27FC236}">
                <a16:creationId xmlns:a16="http://schemas.microsoft.com/office/drawing/2014/main" id="{4341E11D-E1DF-420E-8C09-D8F8A32104FF}"/>
              </a:ext>
            </a:extLst>
          </p:cNvPr>
          <p:cNvSpPr>
            <a:spLocks/>
          </p:cNvSpPr>
          <p:nvPr/>
        </p:nvSpPr>
        <p:spPr bwMode="auto">
          <a:xfrm>
            <a:off x="1768210" y="2571750"/>
            <a:ext cx="4022990" cy="1628444"/>
          </a:xfrm>
          <a:prstGeom prst="roundRect">
            <a:avLst>
              <a:gd name="adj" fmla="val 10818"/>
            </a:avLst>
          </a:prstGeom>
          <a:solidFill>
            <a:srgbClr val="FFFFFF">
              <a:alpha val="85098"/>
            </a:srgbClr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3227F4-B6A3-4D74-B6B0-47EF3802AC9E}"/>
              </a:ext>
            </a:extLst>
          </p:cNvPr>
          <p:cNvGrpSpPr/>
          <p:nvPr/>
        </p:nvGrpSpPr>
        <p:grpSpPr>
          <a:xfrm>
            <a:off x="2229905" y="2848368"/>
            <a:ext cx="3098217" cy="241092"/>
            <a:chOff x="2494660" y="3335419"/>
            <a:chExt cx="3098217" cy="241092"/>
          </a:xfrm>
        </p:grpSpPr>
        <p:grpSp>
          <p:nvGrpSpPr>
            <p:cNvPr id="234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27995068-F16E-4682-87E1-7500E35985B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4224729" y="3335419"/>
              <a:ext cx="1368148" cy="241092"/>
              <a:chOff x="595684" y="1551576"/>
              <a:chExt cx="1368148" cy="241092"/>
            </a:xfrm>
            <a:solidFill>
              <a:srgbClr val="FFFFFF"/>
            </a:solidFill>
          </p:grpSpPr>
          <p:sp>
            <p:nvSpPr>
              <p:cNvPr id="235" name="Text Box" descr="&lt;Tags&gt;&lt;SMARTRESIZEANCHORS&gt;Absolute,Absolute,Absolute,Absolute&lt;/SMARTRESIZEANCHORS&gt;&lt;/Tags&gt;">
                <a:extLst>
                  <a:ext uri="{FF2B5EF4-FFF2-40B4-BE49-F238E27FC236}">
                    <a16:creationId xmlns:a16="http://schemas.microsoft.com/office/drawing/2014/main" id="{BB37E8C5-E03A-4E24-91AA-99ED802F6986}"/>
                  </a:ext>
                </a:extLst>
              </p:cNvPr>
              <p:cNvSpPr/>
              <p:nvPr/>
            </p:nvSpPr>
            <p:spPr>
              <a:xfrm>
                <a:off x="595684" y="1551576"/>
                <a:ext cx="1202158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</p:txBody>
          </p:sp>
          <p:sp>
            <p:nvSpPr>
              <p:cNvPr id="236" name="Arrow Box" descr="&lt;Tags&gt;&lt;SMARTRESIZEANCHORS&gt;Absolute,Absolute,None,Absolute&lt;/SMARTRESIZEANCHORS&gt;&lt;/Tags&gt;">
                <a:extLst>
                  <a:ext uri="{FF2B5EF4-FFF2-40B4-BE49-F238E27FC236}">
                    <a16:creationId xmlns:a16="http://schemas.microsoft.com/office/drawing/2014/main" id="{731A8A01-0EE6-4020-8E18-46ABE59B81A4}"/>
                  </a:ext>
                </a:extLst>
              </p:cNvPr>
              <p:cNvSpPr/>
              <p:nvPr/>
            </p:nvSpPr>
            <p:spPr>
              <a:xfrm>
                <a:off x="1797843" y="1551576"/>
                <a:ext cx="165989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7" name="Arrow Down" descr="&lt;Tags&gt;&lt;SMARTRESIZEANCHORS&gt;None,None,None,Absolute&lt;/SMARTRESIZEANCHORS&gt;&lt;/Tags&gt;">
                <a:extLst>
                  <a:ext uri="{FF2B5EF4-FFF2-40B4-BE49-F238E27FC236}">
                    <a16:creationId xmlns:a16="http://schemas.microsoft.com/office/drawing/2014/main" id="{3EDD989D-D109-4F5B-B5D6-522C22098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1848833" y="1654034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Text Box">
              <a:extLst>
                <a:ext uri="{FF2B5EF4-FFF2-40B4-BE49-F238E27FC236}">
                  <a16:creationId xmlns:a16="http://schemas.microsoft.com/office/drawing/2014/main" id="{4F2299D1-45DD-4500-B88B-ED584E2DD5C8}"/>
                </a:ext>
              </a:extLst>
            </p:cNvPr>
            <p:cNvSpPr/>
            <p:nvPr/>
          </p:nvSpPr>
          <p:spPr>
            <a:xfrm>
              <a:off x="2494660" y="3335419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1" name="Text Box">
            <a:extLst>
              <a:ext uri="{FF2B5EF4-FFF2-40B4-BE49-F238E27FC236}">
                <a16:creationId xmlns:a16="http://schemas.microsoft.com/office/drawing/2014/main" id="{796A8EEA-9D88-4FB6-A64B-9359A3913F30}"/>
              </a:ext>
            </a:extLst>
          </p:cNvPr>
          <p:cNvSpPr/>
          <p:nvPr/>
        </p:nvSpPr>
        <p:spPr>
          <a:xfrm>
            <a:off x="2229905" y="3125723"/>
            <a:ext cx="3099600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</a:t>
            </a:r>
            <a:endParaRPr lang="en-US" sz="900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Text Box">
            <a:extLst>
              <a:ext uri="{FF2B5EF4-FFF2-40B4-BE49-F238E27FC236}">
                <a16:creationId xmlns:a16="http://schemas.microsoft.com/office/drawing/2014/main" id="{44FDC8BA-9EE6-4F16-BC7C-A4404D695229}"/>
              </a:ext>
            </a:extLst>
          </p:cNvPr>
          <p:cNvSpPr/>
          <p:nvPr/>
        </p:nvSpPr>
        <p:spPr>
          <a:xfrm>
            <a:off x="2229905" y="3403078"/>
            <a:ext cx="3099600" cy="271869"/>
          </a:xfrm>
          <a:prstGeom prst="rect">
            <a:avLst/>
          </a:prstGeom>
          <a:solidFill>
            <a:srgbClr val="C0000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로그인</a:t>
            </a:r>
            <a:endParaRPr lang="en-US" sz="1100" b="1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E2CA0BBD-D25C-404B-B118-D7B4747D8BC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29905" y="3711211"/>
            <a:ext cx="896445" cy="212366"/>
            <a:chOff x="554563" y="2592239"/>
            <a:chExt cx="896445" cy="212366"/>
          </a:xfrm>
        </p:grpSpPr>
        <p:sp>
          <p:nvSpPr>
            <p:cNvPr id="246" name="Box">
              <a:extLst>
                <a:ext uri="{FF2B5EF4-FFF2-40B4-BE49-F238E27FC236}">
                  <a16:creationId xmlns:a16="http://schemas.microsoft.com/office/drawing/2014/main" id="{DEC53F31-4F0C-4572-96D0-096F49693F92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Label">
              <a:extLst>
                <a:ext uri="{FF2B5EF4-FFF2-40B4-BE49-F238E27FC236}">
                  <a16:creationId xmlns:a16="http://schemas.microsoft.com/office/drawing/2014/main" id="{1FEE260E-DC10-4236-A6CB-EF368540CBBF}"/>
                </a:ext>
              </a:extLst>
            </p:cNvPr>
            <p:cNvSpPr txBox="1"/>
            <p:nvPr/>
          </p:nvSpPr>
          <p:spPr>
            <a:xfrm>
              <a:off x="686119" y="2592239"/>
              <a:ext cx="76488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아이디 저장</a:t>
              </a:r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8" name="Check" hidden="1">
              <a:extLst>
                <a:ext uri="{FF2B5EF4-FFF2-40B4-BE49-F238E27FC236}">
                  <a16:creationId xmlns:a16="http://schemas.microsoft.com/office/drawing/2014/main" id="{8C665611-9A48-4612-884A-92054F475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BF77AD-4112-486D-A0CE-8B9238EC51A1}"/>
              </a:ext>
            </a:extLst>
          </p:cNvPr>
          <p:cNvGrpSpPr/>
          <p:nvPr/>
        </p:nvGrpSpPr>
        <p:grpSpPr>
          <a:xfrm>
            <a:off x="3289808" y="5501586"/>
            <a:ext cx="1375009" cy="687046"/>
            <a:chOff x="3289808" y="5501586"/>
            <a:chExt cx="1375009" cy="687046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F99B859-24EE-4AA8-86C0-752FD4FE8913}"/>
                </a:ext>
              </a:extLst>
            </p:cNvPr>
            <p:cNvGrpSpPr/>
            <p:nvPr/>
          </p:nvGrpSpPr>
          <p:grpSpPr>
            <a:xfrm>
              <a:off x="3289808" y="5501586"/>
              <a:ext cx="1375009" cy="315898"/>
              <a:chOff x="1733156" y="5827704"/>
              <a:chExt cx="1375009" cy="315898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28FD3E7-86F0-4AAC-B4FF-6BA3CF75EFD5}"/>
                  </a:ext>
                </a:extLst>
              </p:cNvPr>
              <p:cNvSpPr/>
              <p:nvPr/>
            </p:nvSpPr>
            <p:spPr>
              <a:xfrm>
                <a:off x="1980933" y="5862542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비밀번호 초기화</a:t>
                </a:r>
              </a:p>
            </p:txBody>
          </p:sp>
          <p:grpSp>
            <p:nvGrpSpPr>
              <p:cNvPr id="255" name="그룹 254">
                <a:extLst>
                  <a:ext uri="{FF2B5EF4-FFF2-40B4-BE49-F238E27FC236}">
                    <a16:creationId xmlns:a16="http://schemas.microsoft.com/office/drawing/2014/main" id="{0E9B9DA3-9710-4616-AB3B-7571A1E46E6D}"/>
                  </a:ext>
                </a:extLst>
              </p:cNvPr>
              <p:cNvGrpSpPr/>
              <p:nvPr/>
            </p:nvGrpSpPr>
            <p:grpSpPr>
              <a:xfrm>
                <a:off x="1733156" y="5827704"/>
                <a:ext cx="315898" cy="315898"/>
                <a:chOff x="7051089" y="4394647"/>
                <a:chExt cx="924232" cy="924232"/>
              </a:xfrm>
            </p:grpSpPr>
            <p:sp>
              <p:nvSpPr>
                <p:cNvPr id="256" name="Oval">
                  <a:extLst>
                    <a:ext uri="{FF2B5EF4-FFF2-40B4-BE49-F238E27FC236}">
                      <a16:creationId xmlns:a16="http://schemas.microsoft.com/office/drawing/2014/main" id="{EB687EF6-C805-4972-8EDB-B462F0C6D945}"/>
                    </a:ext>
                  </a:extLst>
                </p:cNvPr>
                <p:cNvSpPr/>
                <p:nvPr/>
              </p:nvSpPr>
              <p:spPr>
                <a:xfrm>
                  <a:off x="70510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57" name="그래픽 256" descr="키">
                  <a:extLst>
                    <a:ext uri="{FF2B5EF4-FFF2-40B4-BE49-F238E27FC236}">
                      <a16:creationId xmlns:a16="http://schemas.microsoft.com/office/drawing/2014/main" id="{9000E95A-3117-4F29-93DF-D12E573065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20915" y="4564473"/>
                  <a:ext cx="584580" cy="5845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564A593-3493-478B-A8F7-C67D729D46F9}"/>
                </a:ext>
              </a:extLst>
            </p:cNvPr>
            <p:cNvGrpSpPr/>
            <p:nvPr/>
          </p:nvGrpSpPr>
          <p:grpSpPr>
            <a:xfrm>
              <a:off x="3289808" y="5872040"/>
              <a:ext cx="1251630" cy="316592"/>
              <a:chOff x="4731258" y="5830208"/>
              <a:chExt cx="1251630" cy="316592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D49F6C59-679B-46EE-B794-483D45A1EEA2}"/>
                  </a:ext>
                </a:extLst>
              </p:cNvPr>
              <p:cNvSpPr/>
              <p:nvPr/>
            </p:nvSpPr>
            <p:spPr>
              <a:xfrm>
                <a:off x="4983897" y="5865800"/>
                <a:ext cx="99899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메신저 재설치</a:t>
                </a:r>
              </a:p>
            </p:txBody>
          </p: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8B1EB73A-922B-455C-92FC-E32C47727432}"/>
                  </a:ext>
                </a:extLst>
              </p:cNvPr>
              <p:cNvGrpSpPr/>
              <p:nvPr/>
            </p:nvGrpSpPr>
            <p:grpSpPr>
              <a:xfrm>
                <a:off x="4731258" y="5830208"/>
                <a:ext cx="316592" cy="316592"/>
                <a:chOff x="8130589" y="4394647"/>
                <a:chExt cx="924232" cy="924232"/>
              </a:xfrm>
            </p:grpSpPr>
            <p:sp>
              <p:nvSpPr>
                <p:cNvPr id="271" name="Oval">
                  <a:extLst>
                    <a:ext uri="{FF2B5EF4-FFF2-40B4-BE49-F238E27FC236}">
                      <a16:creationId xmlns:a16="http://schemas.microsoft.com/office/drawing/2014/main" id="{B53B4191-4FDB-4D50-8FD9-89A5F53E6629}"/>
                    </a:ext>
                  </a:extLst>
                </p:cNvPr>
                <p:cNvSpPr/>
                <p:nvPr/>
              </p:nvSpPr>
              <p:spPr>
                <a:xfrm>
                  <a:off x="81305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72" name="그래픽 271" descr="다운로드">
                  <a:extLst>
                    <a:ext uri="{FF2B5EF4-FFF2-40B4-BE49-F238E27FC236}">
                      <a16:creationId xmlns:a16="http://schemas.microsoft.com/office/drawing/2014/main" id="{21312969-E19F-4F40-9FDA-136B91FC1D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99618" y="4563676"/>
                  <a:ext cx="586174" cy="58617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76" name="Close Icon">
            <a:extLst>
              <a:ext uri="{FF2B5EF4-FFF2-40B4-BE49-F238E27FC236}">
                <a16:creationId xmlns:a16="http://schemas.microsoft.com/office/drawing/2014/main" id="{68E1101C-8844-4F40-8AD7-844D3B7C785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7252645" y="653535"/>
            <a:ext cx="153608" cy="164784"/>
          </a:xfrm>
          <a:custGeom>
            <a:avLst/>
            <a:gdLst>
              <a:gd name="T0" fmla="*/ 10 w 55"/>
              <a:gd name="T1" fmla="*/ 0 h 59"/>
              <a:gd name="T2" fmla="*/ 0 w 55"/>
              <a:gd name="T3" fmla="*/ 11 h 59"/>
              <a:gd name="T4" fmla="*/ 18 w 55"/>
              <a:gd name="T5" fmla="*/ 30 h 59"/>
              <a:gd name="T6" fmla="*/ 0 w 55"/>
              <a:gd name="T7" fmla="*/ 48 h 59"/>
              <a:gd name="T8" fmla="*/ 10 w 55"/>
              <a:gd name="T9" fmla="*/ 59 h 59"/>
              <a:gd name="T10" fmla="*/ 28 w 55"/>
              <a:gd name="T11" fmla="*/ 40 h 59"/>
              <a:gd name="T12" fmla="*/ 45 w 55"/>
              <a:gd name="T13" fmla="*/ 59 h 59"/>
              <a:gd name="T14" fmla="*/ 55 w 55"/>
              <a:gd name="T15" fmla="*/ 48 h 59"/>
              <a:gd name="T16" fmla="*/ 37 w 55"/>
              <a:gd name="T17" fmla="*/ 30 h 59"/>
              <a:gd name="T18" fmla="*/ 55 w 55"/>
              <a:gd name="T19" fmla="*/ 11 h 59"/>
              <a:gd name="T20" fmla="*/ 45 w 55"/>
              <a:gd name="T21" fmla="*/ 0 h 59"/>
              <a:gd name="T22" fmla="*/ 28 w 55"/>
              <a:gd name="T23" fmla="*/ 19 h 59"/>
              <a:gd name="T24" fmla="*/ 10 w 55"/>
              <a:gd name="T25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5" h="59">
                <a:moveTo>
                  <a:pt x="10" y="0"/>
                </a:moveTo>
                <a:lnTo>
                  <a:pt x="0" y="11"/>
                </a:lnTo>
                <a:lnTo>
                  <a:pt x="18" y="30"/>
                </a:lnTo>
                <a:lnTo>
                  <a:pt x="0" y="48"/>
                </a:lnTo>
                <a:lnTo>
                  <a:pt x="10" y="59"/>
                </a:lnTo>
                <a:lnTo>
                  <a:pt x="28" y="40"/>
                </a:lnTo>
                <a:lnTo>
                  <a:pt x="45" y="59"/>
                </a:lnTo>
                <a:lnTo>
                  <a:pt x="55" y="48"/>
                </a:lnTo>
                <a:lnTo>
                  <a:pt x="37" y="30"/>
                </a:lnTo>
                <a:lnTo>
                  <a:pt x="55" y="11"/>
                </a:lnTo>
                <a:lnTo>
                  <a:pt x="45" y="0"/>
                </a:lnTo>
                <a:lnTo>
                  <a:pt x="28" y="19"/>
                </a:lnTo>
                <a:lnTo>
                  <a:pt x="1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9DF62E1-0698-4952-BE13-175BD0A83A5D}"/>
              </a:ext>
            </a:extLst>
          </p:cNvPr>
          <p:cNvSpPr/>
          <p:nvPr/>
        </p:nvSpPr>
        <p:spPr>
          <a:xfrm>
            <a:off x="129324" y="6435839"/>
            <a:ext cx="7300762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fontAlgn="ctr" latinLnBrk="1"/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개인정보 처리방침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  <a:ea typeface="+mn-ea"/>
              </a:rPr>
              <a:t>Copyright ©2019 LG CNS. All right reserved.</a:t>
            </a:r>
          </a:p>
        </p:txBody>
      </p:sp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0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C34A9B7-064E-4FCB-ABE5-1DDB542CD00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046005" y="3711211"/>
            <a:ext cx="1322844" cy="212366"/>
            <a:chOff x="554563" y="2592239"/>
            <a:chExt cx="1322844" cy="212366"/>
          </a:xfrm>
        </p:grpSpPr>
        <p:sp>
          <p:nvSpPr>
            <p:cNvPr id="301" name="Box">
              <a:extLst>
                <a:ext uri="{FF2B5EF4-FFF2-40B4-BE49-F238E27FC236}">
                  <a16:creationId xmlns:a16="http://schemas.microsoft.com/office/drawing/2014/main" id="{DB29979D-5C17-4BA0-98EB-E50B2D20133D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Label">
              <a:extLst>
                <a:ext uri="{FF2B5EF4-FFF2-40B4-BE49-F238E27FC236}">
                  <a16:creationId xmlns:a16="http://schemas.microsoft.com/office/drawing/2014/main" id="{269B3560-8656-4BBD-89B8-791F0E70C068}"/>
                </a:ext>
              </a:extLst>
            </p:cNvPr>
            <p:cNvSpPr txBox="1"/>
            <p:nvPr/>
          </p:nvSpPr>
          <p:spPr>
            <a:xfrm>
              <a:off x="686119" y="2592239"/>
              <a:ext cx="119128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실행 시 자동 로그인</a:t>
              </a:r>
              <a:endParaRPr lang="en-US" altLang="ko-KR" sz="9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Check" hidden="1">
              <a:extLst>
                <a:ext uri="{FF2B5EF4-FFF2-40B4-BE49-F238E27FC236}">
                  <a16:creationId xmlns:a16="http://schemas.microsoft.com/office/drawing/2014/main" id="{CB7235CF-0375-46A3-8580-EF422EAEE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9242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로그인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초기화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662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비밀번호 재설정 → 비밀번호 초기화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57505-B64C-43A8-A2C7-7859A173C13D}"/>
              </a:ext>
            </a:extLst>
          </p:cNvPr>
          <p:cNvGrpSpPr/>
          <p:nvPr/>
        </p:nvGrpSpPr>
        <p:grpSpPr>
          <a:xfrm>
            <a:off x="334351" y="1616669"/>
            <a:ext cx="3420000" cy="4315480"/>
            <a:chOff x="334351" y="1616669"/>
            <a:chExt cx="3420000" cy="4315480"/>
          </a:xfrm>
        </p:grpSpPr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E8DB6337-2E4F-4F1F-B39A-0DB32DCEE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351" y="1868570"/>
              <a:ext cx="3420000" cy="406357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5A2DAB97-F7EA-4BD3-90DE-967E337791EE}"/>
                </a:ext>
              </a:extLst>
            </p:cNvPr>
            <p:cNvSpPr/>
            <p:nvPr/>
          </p:nvSpPr>
          <p:spPr>
            <a:xfrm>
              <a:off x="1263301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본인인증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BF5487-2BD3-45A2-8CBA-0BC1C989A383}"/>
              </a:ext>
            </a:extLst>
          </p:cNvPr>
          <p:cNvGrpSpPr/>
          <p:nvPr/>
        </p:nvGrpSpPr>
        <p:grpSpPr>
          <a:xfrm>
            <a:off x="3937990" y="1616669"/>
            <a:ext cx="3420000" cy="4300655"/>
            <a:chOff x="3796002" y="1616669"/>
            <a:chExt cx="3420000" cy="4300655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126CE9D-3E94-482C-B5C6-1B6A35572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96002" y="1862890"/>
              <a:ext cx="3420000" cy="405443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C4E8B09-E568-40AE-8D1C-38C59F291E42}"/>
                </a:ext>
              </a:extLst>
            </p:cNvPr>
            <p:cNvSpPr/>
            <p:nvPr/>
          </p:nvSpPr>
          <p:spPr>
            <a:xfrm>
              <a:off x="4724952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재설정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B922DED6-82D9-40F6-A00A-D3A9D7D2C5E3}"/>
              </a:ext>
            </a:extLst>
          </p:cNvPr>
          <p:cNvSpPr/>
          <p:nvPr/>
        </p:nvSpPr>
        <p:spPr>
          <a:xfrm>
            <a:off x="334351" y="1862890"/>
            <a:ext cx="7023640" cy="53954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C3D93-04FF-4F50-84DF-C056D7D193F8}"/>
              </a:ext>
            </a:extLst>
          </p:cNvPr>
          <p:cNvSpPr txBox="1"/>
          <p:nvPr/>
        </p:nvSpPr>
        <p:spPr>
          <a:xfrm>
            <a:off x="128224" y="1616669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75412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2.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그룹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444450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3235817" cy="347550"/>
            <a:chOff x="282580" y="571273"/>
            <a:chExt cx="3235817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97389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내 검색 기능을 통한 대화상대 추가</a:t>
              </a:r>
            </a:p>
          </p:txBody>
        </p:sp>
      </p:grpSp>
      <p:sp>
        <p:nvSpPr>
          <p:cNvPr id="185" name="모서리가 둥근 직사각형 211">
            <a:extLst>
              <a:ext uri="{FF2B5EF4-FFF2-40B4-BE49-F238E27FC236}">
                <a16:creationId xmlns:a16="http://schemas.microsoft.com/office/drawing/2014/main" id="{22CE7F02-C7AD-4EC1-B4DC-C3ACA1507ACA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766C90B4-6E0C-4BAB-B6FE-1CE4870AE892}"/>
              </a:ext>
            </a:extLst>
          </p:cNvPr>
          <p:cNvGrpSpPr/>
          <p:nvPr/>
        </p:nvGrpSpPr>
        <p:grpSpPr>
          <a:xfrm>
            <a:off x="208302" y="4403581"/>
            <a:ext cx="3598096" cy="347550"/>
            <a:chOff x="282580" y="571273"/>
            <a:chExt cx="3598096" cy="347550"/>
          </a:xfrm>
        </p:grpSpPr>
        <p:pic>
          <p:nvPicPr>
            <p:cNvPr id="251" name="그래픽 250" descr="브라유 점자">
              <a:extLst>
                <a:ext uri="{FF2B5EF4-FFF2-40B4-BE49-F238E27FC236}">
                  <a16:creationId xmlns:a16="http://schemas.microsoft.com/office/drawing/2014/main" id="{D0F494FF-1CA5-49AB-AB3C-44569D1CE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1A262396-9147-4CE6-BBDA-84DEB96EB943}"/>
                </a:ext>
              </a:extLst>
            </p:cNvPr>
            <p:cNvSpPr/>
            <p:nvPr/>
          </p:nvSpPr>
          <p:spPr>
            <a:xfrm>
              <a:off x="544506" y="606550"/>
              <a:ext cx="33361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대화상대 추가 버튼을 통한 대화상대 추가</a:t>
              </a:r>
            </a:p>
          </p:txBody>
        </p:sp>
      </p:grpSp>
      <p:sp>
        <p:nvSpPr>
          <p:cNvPr id="253" name="모서리가 둥근 직사각형 211">
            <a:extLst>
              <a:ext uri="{FF2B5EF4-FFF2-40B4-BE49-F238E27FC236}">
                <a16:creationId xmlns:a16="http://schemas.microsoft.com/office/drawing/2014/main" id="{86B462C4-E017-440C-AAAD-3C4CA7C639B5}"/>
              </a:ext>
            </a:extLst>
          </p:cNvPr>
          <p:cNvSpPr/>
          <p:nvPr/>
        </p:nvSpPr>
        <p:spPr>
          <a:xfrm>
            <a:off x="1706485" y="4821614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클릭</a:t>
            </a:r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21F5A246-B69C-476F-AAD5-29FACA517E9C}"/>
              </a:ext>
            </a:extLst>
          </p:cNvPr>
          <p:cNvCxnSpPr>
            <a:cxnSpLocks/>
          </p:cNvCxnSpPr>
          <p:nvPr/>
        </p:nvCxnSpPr>
        <p:spPr>
          <a:xfrm>
            <a:off x="1365526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모서리가 둥근 직사각형 211">
            <a:extLst>
              <a:ext uri="{FF2B5EF4-FFF2-40B4-BE49-F238E27FC236}">
                <a16:creationId xmlns:a16="http://schemas.microsoft.com/office/drawing/2014/main" id="{7FE9F4CB-5955-4F77-AC2F-8D2047A20157}"/>
              </a:ext>
            </a:extLst>
          </p:cNvPr>
          <p:cNvSpPr/>
          <p:nvPr/>
        </p:nvSpPr>
        <p:spPr>
          <a:xfrm>
            <a:off x="208302" y="4821614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256" name="직선 화살표 연결선 255">
            <a:extLst>
              <a:ext uri="{FF2B5EF4-FFF2-40B4-BE49-F238E27FC236}">
                <a16:creationId xmlns:a16="http://schemas.microsoft.com/office/drawing/2014/main" id="{BC8F02AA-2401-4823-BDD8-B59247E68530}"/>
              </a:ext>
            </a:extLst>
          </p:cNvPr>
          <p:cNvCxnSpPr>
            <a:cxnSpLocks/>
          </p:cNvCxnSpPr>
          <p:nvPr/>
        </p:nvCxnSpPr>
        <p:spPr>
          <a:xfrm>
            <a:off x="2762684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모서리가 둥근 직사각형 211">
            <a:extLst>
              <a:ext uri="{FF2B5EF4-FFF2-40B4-BE49-F238E27FC236}">
                <a16:creationId xmlns:a16="http://schemas.microsoft.com/office/drawing/2014/main" id="{FB41BFA7-455A-47E8-AEFB-1B11BF4E692A}"/>
              </a:ext>
            </a:extLst>
          </p:cNvPr>
          <p:cNvSpPr/>
          <p:nvPr/>
        </p:nvSpPr>
        <p:spPr>
          <a:xfrm>
            <a:off x="3098360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팝업</a:t>
            </a:r>
          </a:p>
        </p:txBody>
      </p: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34585A06-D181-4BA1-B399-F1954C75E1EF}"/>
              </a:ext>
            </a:extLst>
          </p:cNvPr>
          <p:cNvGrpSpPr/>
          <p:nvPr/>
        </p:nvGrpSpPr>
        <p:grpSpPr>
          <a:xfrm>
            <a:off x="5548443" y="4515585"/>
            <a:ext cx="1224001" cy="1005318"/>
            <a:chOff x="7128097" y="2934659"/>
            <a:chExt cx="1277718" cy="142910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35BE9F7A-91B7-45B4-B540-08018F166151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1ED1F1AA-5F85-4FF1-8EB7-D13F8484FB8C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325" name="연결선: 꺾임 324">
                  <a:extLst>
                    <a:ext uri="{FF2B5EF4-FFF2-40B4-BE49-F238E27FC236}">
                      <a16:creationId xmlns:a16="http://schemas.microsoft.com/office/drawing/2014/main" id="{BD5154C8-58FA-45F7-80D7-C5F0ACA2D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연결선: 꺾임 325">
                  <a:extLst>
                    <a:ext uri="{FF2B5EF4-FFF2-40B4-BE49-F238E27FC236}">
                      <a16:creationId xmlns:a16="http://schemas.microsoft.com/office/drawing/2014/main" id="{7A00E371-256A-4B69-AB3C-0A6376091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0" name="직선 화살표 연결선 279">
                <a:extLst>
                  <a:ext uri="{FF2B5EF4-FFF2-40B4-BE49-F238E27FC236}">
                    <a16:creationId xmlns:a16="http://schemas.microsoft.com/office/drawing/2014/main" id="{BE9B243A-29E3-4A12-BBB2-B325DBBF2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6" name="모서리가 둥근 직사각형 211">
              <a:extLst>
                <a:ext uri="{FF2B5EF4-FFF2-40B4-BE49-F238E27FC236}">
                  <a16:creationId xmlns:a16="http://schemas.microsoft.com/office/drawing/2014/main" id="{9AEE6089-BCA8-4E3E-B861-2BEDBEAEEDBB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77" name="모서리가 둥근 직사각형 211">
              <a:extLst>
                <a:ext uri="{FF2B5EF4-FFF2-40B4-BE49-F238E27FC236}">
                  <a16:creationId xmlns:a16="http://schemas.microsoft.com/office/drawing/2014/main" id="{75837295-E701-404C-AF2C-7D189B27396D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78" name="모서리가 둥근 직사각형 211">
              <a:extLst>
                <a:ext uri="{FF2B5EF4-FFF2-40B4-BE49-F238E27FC236}">
                  <a16:creationId xmlns:a16="http://schemas.microsoft.com/office/drawing/2014/main" id="{86A4D7C0-9A08-484F-BACD-C3D3279B9B85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sp>
        <p:nvSpPr>
          <p:cNvPr id="260" name="모서리가 둥근 직사각형 211">
            <a:extLst>
              <a:ext uri="{FF2B5EF4-FFF2-40B4-BE49-F238E27FC236}">
                <a16:creationId xmlns:a16="http://schemas.microsoft.com/office/drawing/2014/main" id="{BDEB3DEC-FF6A-4C8E-965A-9D1FDFC37BD5}"/>
              </a:ext>
            </a:extLst>
          </p:cNvPr>
          <p:cNvSpPr/>
          <p:nvPr/>
        </p:nvSpPr>
        <p:spPr>
          <a:xfrm>
            <a:off x="8253743" y="4859198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sp>
        <p:nvSpPr>
          <p:cNvPr id="261" name="모서리가 둥근 직사각형 211">
            <a:extLst>
              <a:ext uri="{FF2B5EF4-FFF2-40B4-BE49-F238E27FC236}">
                <a16:creationId xmlns:a16="http://schemas.microsoft.com/office/drawing/2014/main" id="{98574D85-6B65-42D4-ABC7-2E8DCF16521B}"/>
              </a:ext>
            </a:extLst>
          </p:cNvPr>
          <p:cNvSpPr/>
          <p:nvPr/>
        </p:nvSpPr>
        <p:spPr>
          <a:xfrm>
            <a:off x="7133178" y="4867523"/>
            <a:ext cx="768975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</a:t>
            </a: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07DB6B76-8A37-437A-90F9-899922EB4213}"/>
              </a:ext>
            </a:extLst>
          </p:cNvPr>
          <p:cNvGrpSpPr/>
          <p:nvPr/>
        </p:nvGrpSpPr>
        <p:grpSpPr>
          <a:xfrm>
            <a:off x="6858348" y="4577356"/>
            <a:ext cx="285015" cy="848656"/>
            <a:chOff x="6832143" y="2186686"/>
            <a:chExt cx="443353" cy="1022400"/>
          </a:xfrm>
        </p:grpSpPr>
        <p:sp>
          <p:nvSpPr>
            <p:cNvPr id="273" name="오른쪽 대괄호 272">
              <a:extLst>
                <a:ext uri="{FF2B5EF4-FFF2-40B4-BE49-F238E27FC236}">
                  <a16:creationId xmlns:a16="http://schemas.microsoft.com/office/drawing/2014/main" id="{C49AD7A4-F9C0-4D08-9B74-A737C97EFB11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4" name="직선 화살표 연결선 273">
              <a:extLst>
                <a:ext uri="{FF2B5EF4-FFF2-40B4-BE49-F238E27FC236}">
                  <a16:creationId xmlns:a16="http://schemas.microsoft.com/office/drawing/2014/main" id="{DFEC8BFE-4B56-4546-89BC-9C7621C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3" name="직선 화살표 연결선 262">
            <a:extLst>
              <a:ext uri="{FF2B5EF4-FFF2-40B4-BE49-F238E27FC236}">
                <a16:creationId xmlns:a16="http://schemas.microsoft.com/office/drawing/2014/main" id="{9CD43548-AB46-47CA-A8E9-0B52FCC06CE3}"/>
              </a:ext>
            </a:extLst>
          </p:cNvPr>
          <p:cNvCxnSpPr>
            <a:cxnSpLocks/>
          </p:cNvCxnSpPr>
          <p:nvPr/>
        </p:nvCxnSpPr>
        <p:spPr>
          <a:xfrm>
            <a:off x="4142911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모서리가 둥근 직사각형 211">
            <a:extLst>
              <a:ext uri="{FF2B5EF4-FFF2-40B4-BE49-F238E27FC236}">
                <a16:creationId xmlns:a16="http://schemas.microsoft.com/office/drawing/2014/main" id="{BA670E30-4BD6-4A95-A73A-99CC63228799}"/>
              </a:ext>
            </a:extLst>
          </p:cNvPr>
          <p:cNvSpPr/>
          <p:nvPr/>
        </p:nvSpPr>
        <p:spPr>
          <a:xfrm>
            <a:off x="4478587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cxnSp>
        <p:nvCxnSpPr>
          <p:cNvPr id="266" name="직선 화살표 연결선 265">
            <a:extLst>
              <a:ext uri="{FF2B5EF4-FFF2-40B4-BE49-F238E27FC236}">
                <a16:creationId xmlns:a16="http://schemas.microsoft.com/office/drawing/2014/main" id="{85558638-E1CC-455B-800E-CEE56E12F038}"/>
              </a:ext>
            </a:extLst>
          </p:cNvPr>
          <p:cNvCxnSpPr>
            <a:cxnSpLocks/>
          </p:cNvCxnSpPr>
          <p:nvPr/>
        </p:nvCxnSpPr>
        <p:spPr>
          <a:xfrm>
            <a:off x="7915948" y="5008598"/>
            <a:ext cx="324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357C4662-5A93-4A03-8063-7FD21CE8ABAC}"/>
              </a:ext>
            </a:extLst>
          </p:cNvPr>
          <p:cNvCxnSpPr>
            <a:cxnSpLocks/>
          </p:cNvCxnSpPr>
          <p:nvPr/>
        </p:nvCxnSpPr>
        <p:spPr>
          <a:xfrm>
            <a:off x="8896100" y="5141340"/>
            <a:ext cx="0" cy="95354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11">
            <a:extLst>
              <a:ext uri="{FF2B5EF4-FFF2-40B4-BE49-F238E27FC236}">
                <a16:creationId xmlns:a16="http://schemas.microsoft.com/office/drawing/2014/main" id="{8DAEBC73-97DB-406A-800A-93F9E6FCED16}"/>
              </a:ext>
            </a:extLst>
          </p:cNvPr>
          <p:cNvSpPr/>
          <p:nvPr/>
        </p:nvSpPr>
        <p:spPr>
          <a:xfrm>
            <a:off x="8201663" y="609589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766177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749218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107024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775873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671129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084984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13951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586129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373480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365526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675517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2584579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-47654"/>
              <a:gd name="adj6" fmla="val -1838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27522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4887954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301517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0B8FD4-C16A-4B0A-9A7A-475C44E67E8C}"/>
              </a:ext>
            </a:extLst>
          </p:cNvPr>
          <p:cNvSpPr/>
          <p:nvPr/>
        </p:nvSpPr>
        <p:spPr>
          <a:xfrm>
            <a:off x="135855" y="112363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084984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759681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706485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793678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373480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139517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373480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610742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682833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044395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626367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6924203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</p:spTree>
    <p:extLst>
      <p:ext uri="{BB962C8B-B14F-4D97-AF65-F5344CB8AC3E}">
        <p14:creationId xmlns:p14="http://schemas.microsoft.com/office/powerpoint/2010/main" val="5941179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sp>
        <p:nvSpPr>
          <p:cNvPr id="150" name="모서리가 둥근 직사각형 211">
            <a:extLst>
              <a:ext uri="{FF2B5EF4-FFF2-40B4-BE49-F238E27FC236}">
                <a16:creationId xmlns:a16="http://schemas.microsoft.com/office/drawing/2014/main" id="{4E57F262-2F7A-4F9B-BD68-4DCFED694104}"/>
              </a:ext>
            </a:extLst>
          </p:cNvPr>
          <p:cNvSpPr/>
          <p:nvPr/>
        </p:nvSpPr>
        <p:spPr>
          <a:xfrm>
            <a:off x="1540104" y="127118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6BA5F5B-B92B-4A9B-B30F-BAC82A2473D8}"/>
              </a:ext>
            </a:extLst>
          </p:cNvPr>
          <p:cNvCxnSpPr>
            <a:cxnSpLocks/>
          </p:cNvCxnSpPr>
          <p:nvPr/>
        </p:nvCxnSpPr>
        <p:spPr>
          <a:xfrm>
            <a:off x="1199145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모서리가 둥근 직사각형 211">
            <a:extLst>
              <a:ext uri="{FF2B5EF4-FFF2-40B4-BE49-F238E27FC236}">
                <a16:creationId xmlns:a16="http://schemas.microsoft.com/office/drawing/2014/main" id="{4A855ECF-9D15-49E4-B03E-5BEF30DF042E}"/>
              </a:ext>
            </a:extLst>
          </p:cNvPr>
          <p:cNvSpPr/>
          <p:nvPr/>
        </p:nvSpPr>
        <p:spPr>
          <a:xfrm>
            <a:off x="41921" y="127118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CEA2D31A-633D-475D-971F-7ADED342698E}"/>
              </a:ext>
            </a:extLst>
          </p:cNvPr>
          <p:cNvCxnSpPr>
            <a:cxnSpLocks/>
          </p:cNvCxnSpPr>
          <p:nvPr/>
        </p:nvCxnSpPr>
        <p:spPr>
          <a:xfrm>
            <a:off x="2596303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모서리가 둥근 직사각형 211">
            <a:extLst>
              <a:ext uri="{FF2B5EF4-FFF2-40B4-BE49-F238E27FC236}">
                <a16:creationId xmlns:a16="http://schemas.microsoft.com/office/drawing/2014/main" id="{405D5AAC-B649-42B2-8825-DCC53BCBDB94}"/>
              </a:ext>
            </a:extLst>
          </p:cNvPr>
          <p:cNvSpPr/>
          <p:nvPr/>
        </p:nvSpPr>
        <p:spPr>
          <a:xfrm>
            <a:off x="2931979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팝업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F799FEB3-625F-446A-9522-0A51C847303B}"/>
              </a:ext>
            </a:extLst>
          </p:cNvPr>
          <p:cNvCxnSpPr>
            <a:cxnSpLocks/>
          </p:cNvCxnSpPr>
          <p:nvPr/>
        </p:nvCxnSpPr>
        <p:spPr>
          <a:xfrm>
            <a:off x="3976530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211">
            <a:extLst>
              <a:ext uri="{FF2B5EF4-FFF2-40B4-BE49-F238E27FC236}">
                <a16:creationId xmlns:a16="http://schemas.microsoft.com/office/drawing/2014/main" id="{D2E0BB87-F6C7-4043-85B8-6452F20E0DDB}"/>
              </a:ext>
            </a:extLst>
          </p:cNvPr>
          <p:cNvSpPr/>
          <p:nvPr/>
        </p:nvSpPr>
        <p:spPr>
          <a:xfrm>
            <a:off x="4312206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 err="1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그룹명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61F2100D-4E04-414A-95A1-9902B933FC40}"/>
              </a:ext>
            </a:extLst>
          </p:cNvPr>
          <p:cNvGrpSpPr/>
          <p:nvPr/>
        </p:nvGrpSpPr>
        <p:grpSpPr>
          <a:xfrm>
            <a:off x="6762289" y="969993"/>
            <a:ext cx="1224001" cy="1005318"/>
            <a:chOff x="7128097" y="2934659"/>
            <a:chExt cx="1277718" cy="1429108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BD176E92-43C8-4B7D-B23D-A5E6EF402C8D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5B207802-4702-44B2-AC4C-4B3B3D81C581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226" name="연결선: 꺾임 225">
                  <a:extLst>
                    <a:ext uri="{FF2B5EF4-FFF2-40B4-BE49-F238E27FC236}">
                      <a16:creationId xmlns:a16="http://schemas.microsoft.com/office/drawing/2014/main" id="{7827D8F0-ADC8-485A-BFC6-9D5CD76F20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연결선: 꺾임 226">
                  <a:extLst>
                    <a:ext uri="{FF2B5EF4-FFF2-40B4-BE49-F238E27FC236}">
                      <a16:creationId xmlns:a16="http://schemas.microsoft.com/office/drawing/2014/main" id="{2688580F-71E6-45DC-8D97-2B84E394C0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5" name="직선 화살표 연결선 224">
                <a:extLst>
                  <a:ext uri="{FF2B5EF4-FFF2-40B4-BE49-F238E27FC236}">
                    <a16:creationId xmlns:a16="http://schemas.microsoft.com/office/drawing/2014/main" id="{5DC08DE6-4539-4DA4-8676-7C605481B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1" name="모서리가 둥근 직사각형 211">
              <a:extLst>
                <a:ext uri="{FF2B5EF4-FFF2-40B4-BE49-F238E27FC236}">
                  <a16:creationId xmlns:a16="http://schemas.microsoft.com/office/drawing/2014/main" id="{20103A14-EC6D-455E-B3C6-0D5798E47CE8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22" name="모서리가 둥근 직사각형 211">
              <a:extLst>
                <a:ext uri="{FF2B5EF4-FFF2-40B4-BE49-F238E27FC236}">
                  <a16:creationId xmlns:a16="http://schemas.microsoft.com/office/drawing/2014/main" id="{5C8A4244-0D8F-4A9E-8F6E-34A992AB6138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23" name="모서리가 둥근 직사각형 211">
              <a:extLst>
                <a:ext uri="{FF2B5EF4-FFF2-40B4-BE49-F238E27FC236}">
                  <a16:creationId xmlns:a16="http://schemas.microsoft.com/office/drawing/2014/main" id="{B7C97D92-32F8-4AB8-8B06-8ADB87AD1BF9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72377D0A-021B-4A82-AB30-52ADB2BFA932}"/>
              </a:ext>
            </a:extLst>
          </p:cNvPr>
          <p:cNvGrpSpPr/>
          <p:nvPr/>
        </p:nvGrpSpPr>
        <p:grpSpPr>
          <a:xfrm>
            <a:off x="8072194" y="1031764"/>
            <a:ext cx="285015" cy="848656"/>
            <a:chOff x="6832143" y="2186686"/>
            <a:chExt cx="443353" cy="1022400"/>
          </a:xfrm>
        </p:grpSpPr>
        <p:sp>
          <p:nvSpPr>
            <p:cNvPr id="231" name="오른쪽 대괄호 230">
              <a:extLst>
                <a:ext uri="{FF2B5EF4-FFF2-40B4-BE49-F238E27FC236}">
                  <a16:creationId xmlns:a16="http://schemas.microsoft.com/office/drawing/2014/main" id="{57B3F703-21F8-4934-AC78-0713522E73B6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2" name="직선 화살표 연결선 231">
              <a:extLst>
                <a:ext uri="{FF2B5EF4-FFF2-40B4-BE49-F238E27FC236}">
                  <a16:creationId xmlns:a16="http://schemas.microsoft.com/office/drawing/2014/main" id="{5DAC6066-1A42-49BF-8143-2DD558620115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AB77C6CF-F81E-4DCA-9A61-265860791492}"/>
              </a:ext>
            </a:extLst>
          </p:cNvPr>
          <p:cNvCxnSpPr>
            <a:cxnSpLocks/>
          </p:cNvCxnSpPr>
          <p:nvPr/>
        </p:nvCxnSpPr>
        <p:spPr>
          <a:xfrm>
            <a:off x="5356757" y="1487940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모서리가 둥근 직사각형 211">
            <a:extLst>
              <a:ext uri="{FF2B5EF4-FFF2-40B4-BE49-F238E27FC236}">
                <a16:creationId xmlns:a16="http://schemas.microsoft.com/office/drawing/2014/main" id="{13D5A47A-4ECD-499B-8C28-5C7361712ECE}"/>
              </a:ext>
            </a:extLst>
          </p:cNvPr>
          <p:cNvSpPr/>
          <p:nvPr/>
        </p:nvSpPr>
        <p:spPr>
          <a:xfrm>
            <a:off x="5692433" y="1328329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sp>
        <p:nvSpPr>
          <p:cNvPr id="240" name="모서리가 둥근 직사각형 211">
            <a:extLst>
              <a:ext uri="{FF2B5EF4-FFF2-40B4-BE49-F238E27FC236}">
                <a16:creationId xmlns:a16="http://schemas.microsoft.com/office/drawing/2014/main" id="{78E4EF9A-45EA-4FCB-8507-74730DAF2CAF}"/>
              </a:ext>
            </a:extLst>
          </p:cNvPr>
          <p:cNvSpPr/>
          <p:nvPr/>
        </p:nvSpPr>
        <p:spPr>
          <a:xfrm>
            <a:off x="8373854" y="1289077"/>
            <a:ext cx="1450078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새로 추가한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248" name="모서리가 둥근 직사각형 211">
            <a:extLst>
              <a:ext uri="{FF2B5EF4-FFF2-40B4-BE49-F238E27FC236}">
                <a16:creationId xmlns:a16="http://schemas.microsoft.com/office/drawing/2014/main" id="{DE05DD21-2C4A-433D-BAC5-0C8CF1D9915E}"/>
              </a:ext>
            </a:extLst>
          </p:cNvPr>
          <p:cNvSpPr/>
          <p:nvPr/>
        </p:nvSpPr>
        <p:spPr>
          <a:xfrm>
            <a:off x="41921" y="2517519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프로필</a:t>
            </a: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0E88DB9B-A164-4405-92E2-930B115EFA62}"/>
              </a:ext>
            </a:extLst>
          </p:cNvPr>
          <p:cNvGrpSpPr/>
          <p:nvPr/>
        </p:nvGrpSpPr>
        <p:grpSpPr>
          <a:xfrm>
            <a:off x="208302" y="622073"/>
            <a:ext cx="2873538" cy="347550"/>
            <a:chOff x="282580" y="571273"/>
            <a:chExt cx="2873538" cy="347550"/>
          </a:xfrm>
        </p:grpSpPr>
        <p:pic>
          <p:nvPicPr>
            <p:cNvPr id="295" name="그래픽 294" descr="브라유 점자">
              <a:extLst>
                <a:ext uri="{FF2B5EF4-FFF2-40B4-BE49-F238E27FC236}">
                  <a16:creationId xmlns:a16="http://schemas.microsoft.com/office/drawing/2014/main" id="{E19FB988-F393-498C-841D-66715EDE44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2569FB37-3407-4281-A91A-7D1E6F9B7F4E}"/>
                </a:ext>
              </a:extLst>
            </p:cNvPr>
            <p:cNvSpPr/>
            <p:nvPr/>
          </p:nvSpPr>
          <p:spPr>
            <a:xfrm>
              <a:off x="544506" y="606550"/>
              <a:ext cx="261161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그룹 추가를 통한 대화상대 추가</a:t>
              </a: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C5593E4C-437B-423E-9D9D-7FD2017F389F}"/>
              </a:ext>
            </a:extLst>
          </p:cNvPr>
          <p:cNvGrpSpPr/>
          <p:nvPr/>
        </p:nvGrpSpPr>
        <p:grpSpPr>
          <a:xfrm>
            <a:off x="208302" y="2062684"/>
            <a:ext cx="1786702" cy="347550"/>
            <a:chOff x="282580" y="571273"/>
            <a:chExt cx="1786702" cy="347550"/>
          </a:xfrm>
        </p:grpSpPr>
        <p:pic>
          <p:nvPicPr>
            <p:cNvPr id="298" name="그래픽 297" descr="브라유 점자">
              <a:extLst>
                <a:ext uri="{FF2B5EF4-FFF2-40B4-BE49-F238E27FC236}">
                  <a16:creationId xmlns:a16="http://schemas.microsoft.com/office/drawing/2014/main" id="{AF8FC22A-EE6F-4A6A-AA99-083A9C5D6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542EC8E1-3129-4E0A-8B9E-6BCB8A7DFAD1}"/>
                </a:ext>
              </a:extLst>
            </p:cNvPr>
            <p:cNvSpPr/>
            <p:nvPr/>
          </p:nvSpPr>
          <p:spPr>
            <a:xfrm>
              <a:off x="544506" y="606550"/>
              <a:ext cx="152477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프로필을 통한 추가</a:t>
              </a:r>
            </a:p>
          </p:txBody>
        </p:sp>
      </p:grpSp>
      <p:cxnSp>
        <p:nvCxnSpPr>
          <p:cNvPr id="334" name="직선 화살표 연결선 333">
            <a:extLst>
              <a:ext uri="{FF2B5EF4-FFF2-40B4-BE49-F238E27FC236}">
                <a16:creationId xmlns:a16="http://schemas.microsoft.com/office/drawing/2014/main" id="{24E1DA87-9441-4503-9432-5B6FF6E7D925}"/>
              </a:ext>
            </a:extLst>
          </p:cNvPr>
          <p:cNvCxnSpPr>
            <a:cxnSpLocks/>
          </p:cNvCxnSpPr>
          <p:nvPr/>
        </p:nvCxnSpPr>
        <p:spPr>
          <a:xfrm>
            <a:off x="1198824" y="27294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5" name="모서리가 둥근 직사각형 211">
            <a:extLst>
              <a:ext uri="{FF2B5EF4-FFF2-40B4-BE49-F238E27FC236}">
                <a16:creationId xmlns:a16="http://schemas.microsoft.com/office/drawing/2014/main" id="{C93EA720-E484-4EC7-8866-9A715C48E8A1}"/>
              </a:ext>
            </a:extLst>
          </p:cNvPr>
          <p:cNvSpPr/>
          <p:nvPr/>
        </p:nvSpPr>
        <p:spPr>
          <a:xfrm>
            <a:off x="1534500" y="2569826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 팝업</a:t>
            </a:r>
          </a:p>
        </p:txBody>
      </p: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307D43FC-8420-4363-9703-0EF11B140B25}"/>
              </a:ext>
            </a:extLst>
          </p:cNvPr>
          <p:cNvCxnSpPr>
            <a:cxnSpLocks/>
          </p:cNvCxnSpPr>
          <p:nvPr/>
        </p:nvCxnSpPr>
        <p:spPr>
          <a:xfrm>
            <a:off x="2577046" y="27307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모서리가 둥근 직사각형 211">
            <a:extLst>
              <a:ext uri="{FF2B5EF4-FFF2-40B4-BE49-F238E27FC236}">
                <a16:creationId xmlns:a16="http://schemas.microsoft.com/office/drawing/2014/main" id="{057703FC-8BFB-4D5F-A3F5-8503DB89171C}"/>
              </a:ext>
            </a:extLst>
          </p:cNvPr>
          <p:cNvSpPr/>
          <p:nvPr/>
        </p:nvSpPr>
        <p:spPr>
          <a:xfrm>
            <a:off x="2897273" y="2589662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338" name="연결선: 꺾임 337">
            <a:extLst>
              <a:ext uri="{FF2B5EF4-FFF2-40B4-BE49-F238E27FC236}">
                <a16:creationId xmlns:a16="http://schemas.microsoft.com/office/drawing/2014/main" id="{1A9AB81F-27A5-44B8-8C3A-F542D5BE0DB5}"/>
              </a:ext>
            </a:extLst>
          </p:cNvPr>
          <p:cNvCxnSpPr>
            <a:cxnSpLocks/>
          </p:cNvCxnSpPr>
          <p:nvPr/>
        </p:nvCxnSpPr>
        <p:spPr>
          <a:xfrm rot="16200000" flipH="1">
            <a:off x="2237051" y="2689416"/>
            <a:ext cx="468000" cy="864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모서리가 둥근 직사각형 211">
            <a:extLst>
              <a:ext uri="{FF2B5EF4-FFF2-40B4-BE49-F238E27FC236}">
                <a16:creationId xmlns:a16="http://schemas.microsoft.com/office/drawing/2014/main" id="{0E3AE103-37C9-4BC9-84E8-0613BD4C311D}"/>
              </a:ext>
            </a:extLst>
          </p:cNvPr>
          <p:cNvSpPr/>
          <p:nvPr/>
        </p:nvSpPr>
        <p:spPr>
          <a:xfrm>
            <a:off x="2897273" y="3206450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 설정</a:t>
            </a:r>
          </a:p>
        </p:txBody>
      </p:sp>
      <p:cxnSp>
        <p:nvCxnSpPr>
          <p:cNvPr id="340" name="직선 화살표 연결선 339">
            <a:extLst>
              <a:ext uri="{FF2B5EF4-FFF2-40B4-BE49-F238E27FC236}">
                <a16:creationId xmlns:a16="http://schemas.microsoft.com/office/drawing/2014/main" id="{1D453423-ABE1-4693-AB38-AFBCB36BA5A1}"/>
              </a:ext>
            </a:extLst>
          </p:cNvPr>
          <p:cNvCxnSpPr>
            <a:cxnSpLocks/>
          </p:cNvCxnSpPr>
          <p:nvPr/>
        </p:nvCxnSpPr>
        <p:spPr>
          <a:xfrm rot="5400000">
            <a:off x="3601323" y="3603248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211">
            <a:extLst>
              <a:ext uri="{FF2B5EF4-FFF2-40B4-BE49-F238E27FC236}">
                <a16:creationId xmlns:a16="http://schemas.microsoft.com/office/drawing/2014/main" id="{FFC827E3-CE5D-4DD7-BE8B-45DA7F05F4A8}"/>
              </a:ext>
            </a:extLst>
          </p:cNvPr>
          <p:cNvSpPr/>
          <p:nvPr/>
        </p:nvSpPr>
        <p:spPr>
          <a:xfrm>
            <a:off x="3014886" y="371225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E8E94C38-797A-4AE8-BA5A-E4512569D21B}"/>
              </a:ext>
            </a:extLst>
          </p:cNvPr>
          <p:cNvCxnSpPr>
            <a:cxnSpLocks/>
          </p:cNvCxnSpPr>
          <p:nvPr/>
        </p:nvCxnSpPr>
        <p:spPr>
          <a:xfrm>
            <a:off x="4397300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모서리가 둥근 직사각형 211">
            <a:extLst>
              <a:ext uri="{FF2B5EF4-FFF2-40B4-BE49-F238E27FC236}">
                <a16:creationId xmlns:a16="http://schemas.microsoft.com/office/drawing/2014/main" id="{E0F5D03A-BECA-4E24-9AAD-713A944ABA46}"/>
              </a:ext>
            </a:extLst>
          </p:cNvPr>
          <p:cNvSpPr/>
          <p:nvPr/>
        </p:nvSpPr>
        <p:spPr>
          <a:xfrm>
            <a:off x="4615987" y="258966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cxnSp>
        <p:nvCxnSpPr>
          <p:cNvPr id="394" name="직선 화살표 연결선 393">
            <a:extLst>
              <a:ext uri="{FF2B5EF4-FFF2-40B4-BE49-F238E27FC236}">
                <a16:creationId xmlns:a16="http://schemas.microsoft.com/office/drawing/2014/main" id="{4E6564FC-F232-4084-8220-5F407113E9D5}"/>
              </a:ext>
            </a:extLst>
          </p:cNvPr>
          <p:cNvCxnSpPr>
            <a:cxnSpLocks/>
          </p:cNvCxnSpPr>
          <p:nvPr/>
        </p:nvCxnSpPr>
        <p:spPr>
          <a:xfrm>
            <a:off x="5650641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211">
            <a:extLst>
              <a:ext uri="{FF2B5EF4-FFF2-40B4-BE49-F238E27FC236}">
                <a16:creationId xmlns:a16="http://schemas.microsoft.com/office/drawing/2014/main" id="{7605BDFF-D435-4C04-A253-0C512BAF2954}"/>
              </a:ext>
            </a:extLst>
          </p:cNvPr>
          <p:cNvSpPr/>
          <p:nvPr/>
        </p:nvSpPr>
        <p:spPr>
          <a:xfrm>
            <a:off x="5866704" y="2574683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96" name="직선 화살표 연결선 395">
            <a:extLst>
              <a:ext uri="{FF2B5EF4-FFF2-40B4-BE49-F238E27FC236}">
                <a16:creationId xmlns:a16="http://schemas.microsoft.com/office/drawing/2014/main" id="{6CA34261-F4CB-4D66-B2CA-2CB5EBE01249}"/>
              </a:ext>
            </a:extLst>
          </p:cNvPr>
          <p:cNvCxnSpPr>
            <a:cxnSpLocks/>
          </p:cNvCxnSpPr>
          <p:nvPr/>
        </p:nvCxnSpPr>
        <p:spPr>
          <a:xfrm>
            <a:off x="6448676" y="2864355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모서리가 둥근 직사각형 211">
            <a:extLst>
              <a:ext uri="{FF2B5EF4-FFF2-40B4-BE49-F238E27FC236}">
                <a16:creationId xmlns:a16="http://schemas.microsoft.com/office/drawing/2014/main" id="{B033F2CB-B7F2-4D2A-8401-EF78A01E6D26}"/>
              </a:ext>
            </a:extLst>
          </p:cNvPr>
          <p:cNvSpPr/>
          <p:nvPr/>
        </p:nvSpPr>
        <p:spPr>
          <a:xfrm>
            <a:off x="5746512" y="3261036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4E1FE95-A8C0-4188-B0D9-589DD2D411F2}"/>
              </a:ext>
            </a:extLst>
          </p:cNvPr>
          <p:cNvGrpSpPr/>
          <p:nvPr/>
        </p:nvGrpSpPr>
        <p:grpSpPr>
          <a:xfrm>
            <a:off x="110929" y="4757161"/>
            <a:ext cx="9619560" cy="1851506"/>
            <a:chOff x="41921" y="1356008"/>
            <a:chExt cx="9619560" cy="1851506"/>
          </a:xfrm>
        </p:grpSpPr>
        <p:sp>
          <p:nvSpPr>
            <p:cNvPr id="399" name="모서리가 둥근 직사각형 211">
              <a:extLst>
                <a:ext uri="{FF2B5EF4-FFF2-40B4-BE49-F238E27FC236}">
                  <a16:creationId xmlns:a16="http://schemas.microsoft.com/office/drawing/2014/main" id="{BF47DFEC-140D-419A-8272-E999D69E7361}"/>
                </a:ext>
              </a:extLst>
            </p:cNvPr>
            <p:cNvSpPr/>
            <p:nvPr/>
          </p:nvSpPr>
          <p:spPr>
            <a:xfrm>
              <a:off x="1540104" y="1405150"/>
              <a:ext cx="744072" cy="29419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버튼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클릭</a:t>
              </a:r>
            </a:p>
          </p:txBody>
        </p:sp>
        <p:cxnSp>
          <p:nvCxnSpPr>
            <p:cNvPr id="400" name="직선 화살표 연결선 399">
              <a:extLst>
                <a:ext uri="{FF2B5EF4-FFF2-40B4-BE49-F238E27FC236}">
                  <a16:creationId xmlns:a16="http://schemas.microsoft.com/office/drawing/2014/main" id="{CC89FFA8-4002-4FDA-B6E9-7E42DC4C430C}"/>
                </a:ext>
              </a:extLst>
            </p:cNvPr>
            <p:cNvCxnSpPr>
              <a:cxnSpLocks/>
            </p:cNvCxnSpPr>
            <p:nvPr/>
          </p:nvCxnSpPr>
          <p:spPr>
            <a:xfrm>
              <a:off x="1199145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1" name="모서리가 둥근 직사각형 211">
              <a:extLst>
                <a:ext uri="{FF2B5EF4-FFF2-40B4-BE49-F238E27FC236}">
                  <a16:creationId xmlns:a16="http://schemas.microsoft.com/office/drawing/2014/main" id="{28AC720A-F49A-42D7-9597-0737B0678945}"/>
                </a:ext>
              </a:extLst>
            </p:cNvPr>
            <p:cNvSpPr/>
            <p:nvPr/>
          </p:nvSpPr>
          <p:spPr>
            <a:xfrm>
              <a:off x="41921" y="13560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402" name="직선 화살표 연결선 401">
              <a:extLst>
                <a:ext uri="{FF2B5EF4-FFF2-40B4-BE49-F238E27FC236}">
                  <a16:creationId xmlns:a16="http://schemas.microsoft.com/office/drawing/2014/main" id="{763A3041-4849-489C-A2BC-3D8413CC3B8B}"/>
                </a:ext>
              </a:extLst>
            </p:cNvPr>
            <p:cNvCxnSpPr>
              <a:cxnSpLocks/>
            </p:cNvCxnSpPr>
            <p:nvPr/>
          </p:nvCxnSpPr>
          <p:spPr>
            <a:xfrm>
              <a:off x="2346137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모서리가 둥근 직사각형 211">
              <a:extLst>
                <a:ext uri="{FF2B5EF4-FFF2-40B4-BE49-F238E27FC236}">
                  <a16:creationId xmlns:a16="http://schemas.microsoft.com/office/drawing/2014/main" id="{443E7CB9-CCF2-4CA0-BDCF-7146A432BB94}"/>
                </a:ext>
              </a:extLst>
            </p:cNvPr>
            <p:cNvSpPr/>
            <p:nvPr/>
          </p:nvSpPr>
          <p:spPr>
            <a:xfrm>
              <a:off x="2586927" y="1408315"/>
              <a:ext cx="747668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목록 레이어</a:t>
              </a:r>
            </a:p>
          </p:txBody>
        </p:sp>
        <p:cxnSp>
          <p:nvCxnSpPr>
            <p:cNvPr id="404" name="직선 화살표 연결선 403">
              <a:extLst>
                <a:ext uri="{FF2B5EF4-FFF2-40B4-BE49-F238E27FC236}">
                  <a16:creationId xmlns:a16="http://schemas.microsoft.com/office/drawing/2014/main" id="{975F9F33-EC90-4BEA-A545-80E6BCDBAA0C}"/>
                </a:ext>
              </a:extLst>
            </p:cNvPr>
            <p:cNvCxnSpPr>
              <a:cxnSpLocks/>
            </p:cNvCxnSpPr>
            <p:nvPr/>
          </p:nvCxnSpPr>
          <p:spPr>
            <a:xfrm>
              <a:off x="3353424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모서리가 둥근 직사각형 211">
              <a:extLst>
                <a:ext uri="{FF2B5EF4-FFF2-40B4-BE49-F238E27FC236}">
                  <a16:creationId xmlns:a16="http://schemas.microsoft.com/office/drawing/2014/main" id="{234E4A98-578A-4F26-9B49-E65D13DBCB66}"/>
                </a:ext>
              </a:extLst>
            </p:cNvPr>
            <p:cNvSpPr/>
            <p:nvPr/>
          </p:nvSpPr>
          <p:spPr>
            <a:xfrm>
              <a:off x="3578765" y="1428151"/>
              <a:ext cx="1033079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특정 대화상대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클릭</a:t>
              </a:r>
            </a:p>
          </p:txBody>
        </p:sp>
        <p:cxnSp>
          <p:nvCxnSpPr>
            <p:cNvPr id="406" name="연결선: 꺾임 405">
              <a:extLst>
                <a:ext uri="{FF2B5EF4-FFF2-40B4-BE49-F238E27FC236}">
                  <a16:creationId xmlns:a16="http://schemas.microsoft.com/office/drawing/2014/main" id="{2D7A4A15-2FB6-43C8-B8C4-633C3FE5B628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40077" y="2265483"/>
              <a:ext cx="1404000" cy="360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모서리가 둥근 직사각형 211">
              <a:extLst>
                <a:ext uri="{FF2B5EF4-FFF2-40B4-BE49-F238E27FC236}">
                  <a16:creationId xmlns:a16="http://schemas.microsoft.com/office/drawing/2014/main" id="{D27EADDC-C714-47D4-B027-580065B0CC3C}"/>
                </a:ext>
              </a:extLst>
            </p:cNvPr>
            <p:cNvSpPr/>
            <p:nvPr/>
          </p:nvSpPr>
          <p:spPr>
            <a:xfrm>
              <a:off x="3337221" y="2925364"/>
              <a:ext cx="1274624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목록에서 멤버 선택</a:t>
              </a:r>
              <a:endPara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408" name="직선 화살표 연결선 407">
              <a:extLst>
                <a:ext uri="{FF2B5EF4-FFF2-40B4-BE49-F238E27FC236}">
                  <a16:creationId xmlns:a16="http://schemas.microsoft.com/office/drawing/2014/main" id="{AC0EA143-992D-491E-80CD-B1288B8D83D3}"/>
                </a:ext>
              </a:extLst>
            </p:cNvPr>
            <p:cNvCxnSpPr>
              <a:cxnSpLocks/>
            </p:cNvCxnSpPr>
            <p:nvPr/>
          </p:nvCxnSpPr>
          <p:spPr>
            <a:xfrm>
              <a:off x="4613439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모서리가 둥근 직사각형 211">
              <a:extLst>
                <a:ext uri="{FF2B5EF4-FFF2-40B4-BE49-F238E27FC236}">
                  <a16:creationId xmlns:a16="http://schemas.microsoft.com/office/drawing/2014/main" id="{8F22ED68-AEAB-4051-8842-8671296085E1}"/>
                </a:ext>
              </a:extLst>
            </p:cNvPr>
            <p:cNvSpPr/>
            <p:nvPr/>
          </p:nvSpPr>
          <p:spPr>
            <a:xfrm>
              <a:off x="4854229" y="1408315"/>
              <a:ext cx="744314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팝업</a:t>
              </a:r>
            </a:p>
          </p:txBody>
        </p:sp>
        <p:cxnSp>
          <p:nvCxnSpPr>
            <p:cNvPr id="410" name="직선 화살표 연결선 409">
              <a:extLst>
                <a:ext uri="{FF2B5EF4-FFF2-40B4-BE49-F238E27FC236}">
                  <a16:creationId xmlns:a16="http://schemas.microsoft.com/office/drawing/2014/main" id="{0D01FF50-CF7B-49A3-8833-1230B6C8EFE5}"/>
                </a:ext>
              </a:extLst>
            </p:cNvPr>
            <p:cNvCxnSpPr>
              <a:cxnSpLocks/>
            </p:cNvCxnSpPr>
            <p:nvPr/>
          </p:nvCxnSpPr>
          <p:spPr>
            <a:xfrm>
              <a:off x="5594845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모서리가 둥근 직사각형 211">
              <a:extLst>
                <a:ext uri="{FF2B5EF4-FFF2-40B4-BE49-F238E27FC236}">
                  <a16:creationId xmlns:a16="http://schemas.microsoft.com/office/drawing/2014/main" id="{D742ED4D-A770-448A-A470-4B649A9512E1}"/>
                </a:ext>
              </a:extLst>
            </p:cNvPr>
            <p:cNvSpPr/>
            <p:nvPr/>
          </p:nvSpPr>
          <p:spPr>
            <a:xfrm>
              <a:off x="5820186" y="1428151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12" name="연결선: 꺾임 411">
              <a:extLst>
                <a:ext uri="{FF2B5EF4-FFF2-40B4-BE49-F238E27FC236}">
                  <a16:creationId xmlns:a16="http://schemas.microsoft.com/office/drawing/2014/main" id="{2569DDFF-1D7B-45F8-802A-DAEAD5347F4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425885" y="1543880"/>
              <a:ext cx="288000" cy="612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3" name="모서리가 둥근 직사각형 211">
              <a:extLst>
                <a:ext uri="{FF2B5EF4-FFF2-40B4-BE49-F238E27FC236}">
                  <a16:creationId xmlns:a16="http://schemas.microsoft.com/office/drawing/2014/main" id="{30021E63-0DF9-4A75-B6FB-EF2C0CE2A685}"/>
                </a:ext>
              </a:extLst>
            </p:cNvPr>
            <p:cNvSpPr/>
            <p:nvPr/>
          </p:nvSpPr>
          <p:spPr>
            <a:xfrm>
              <a:off x="5871941" y="1844914"/>
              <a:ext cx="150648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 설정</a:t>
              </a:r>
            </a:p>
          </p:txBody>
        </p:sp>
        <p:cxnSp>
          <p:nvCxnSpPr>
            <p:cNvPr id="414" name="직선 화살표 연결선 413">
              <a:extLst>
                <a:ext uri="{FF2B5EF4-FFF2-40B4-BE49-F238E27FC236}">
                  <a16:creationId xmlns:a16="http://schemas.microsoft.com/office/drawing/2014/main" id="{39F4E6C5-6B2E-4370-89A7-A5DD4CA3D8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517184" y="2241712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모서리가 둥근 직사각형 211">
              <a:extLst>
                <a:ext uri="{FF2B5EF4-FFF2-40B4-BE49-F238E27FC236}">
                  <a16:creationId xmlns:a16="http://schemas.microsoft.com/office/drawing/2014/main" id="{37B9E939-E100-4FA6-A53E-0D61B00970D8}"/>
                </a:ext>
              </a:extLst>
            </p:cNvPr>
            <p:cNvSpPr/>
            <p:nvPr/>
          </p:nvSpPr>
          <p:spPr>
            <a:xfrm>
              <a:off x="5930747" y="2350721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그룹에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16" name="직선 화살표 연결선 415">
              <a:extLst>
                <a:ext uri="{FF2B5EF4-FFF2-40B4-BE49-F238E27FC236}">
                  <a16:creationId xmlns:a16="http://schemas.microsoft.com/office/drawing/2014/main" id="{E2B70F22-3C89-4920-8D69-3288A559506C}"/>
                </a:ext>
              </a:extLst>
            </p:cNvPr>
            <p:cNvCxnSpPr>
              <a:cxnSpLocks/>
            </p:cNvCxnSpPr>
            <p:nvPr/>
          </p:nvCxnSpPr>
          <p:spPr>
            <a:xfrm>
              <a:off x="7199440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" name="모서리가 둥근 직사각형 211">
              <a:extLst>
                <a:ext uri="{FF2B5EF4-FFF2-40B4-BE49-F238E27FC236}">
                  <a16:creationId xmlns:a16="http://schemas.microsoft.com/office/drawing/2014/main" id="{077BA7B7-81B8-4654-ABA8-931CA196A3F7}"/>
                </a:ext>
              </a:extLst>
            </p:cNvPr>
            <p:cNvSpPr/>
            <p:nvPr/>
          </p:nvSpPr>
          <p:spPr>
            <a:xfrm>
              <a:off x="7418127" y="1428151"/>
              <a:ext cx="779266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 선택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팝업</a:t>
              </a:r>
            </a:p>
          </p:txBody>
        </p:sp>
        <p:cxnSp>
          <p:nvCxnSpPr>
            <p:cNvPr id="418" name="직선 화살표 연결선 417">
              <a:extLst>
                <a:ext uri="{FF2B5EF4-FFF2-40B4-BE49-F238E27FC236}">
                  <a16:creationId xmlns:a16="http://schemas.microsoft.com/office/drawing/2014/main" id="{C75AFB8D-E5E1-43C6-AF81-A0A5D8F1FEE0}"/>
                </a:ext>
              </a:extLst>
            </p:cNvPr>
            <p:cNvCxnSpPr>
              <a:cxnSpLocks/>
            </p:cNvCxnSpPr>
            <p:nvPr/>
          </p:nvCxnSpPr>
          <p:spPr>
            <a:xfrm>
              <a:off x="8193988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9" name="모서리가 둥근 직사각형 211">
              <a:extLst>
                <a:ext uri="{FF2B5EF4-FFF2-40B4-BE49-F238E27FC236}">
                  <a16:creationId xmlns:a16="http://schemas.microsoft.com/office/drawing/2014/main" id="{3EA05A41-1AFA-4151-8C0E-E46FE7B508EB}"/>
                </a:ext>
              </a:extLst>
            </p:cNvPr>
            <p:cNvSpPr/>
            <p:nvPr/>
          </p:nvSpPr>
          <p:spPr>
            <a:xfrm>
              <a:off x="8410051" y="1413172"/>
              <a:ext cx="1148490" cy="29880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새 그룹 생성 또는 기존 그룹 지정</a:t>
              </a:r>
            </a:p>
          </p:txBody>
        </p:sp>
        <p:cxnSp>
          <p:nvCxnSpPr>
            <p:cNvPr id="420" name="직선 화살표 연결선 419">
              <a:extLst>
                <a:ext uri="{FF2B5EF4-FFF2-40B4-BE49-F238E27FC236}">
                  <a16:creationId xmlns:a16="http://schemas.microsoft.com/office/drawing/2014/main" id="{7D7ABDF5-E555-4493-B6A2-900A5F4ED260}"/>
                </a:ext>
              </a:extLst>
            </p:cNvPr>
            <p:cNvCxnSpPr>
              <a:cxnSpLocks/>
            </p:cNvCxnSpPr>
            <p:nvPr/>
          </p:nvCxnSpPr>
          <p:spPr>
            <a:xfrm>
              <a:off x="8974771" y="1702844"/>
              <a:ext cx="0" cy="393368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모서리가 둥근 직사각형 211">
              <a:extLst>
                <a:ext uri="{FF2B5EF4-FFF2-40B4-BE49-F238E27FC236}">
                  <a16:creationId xmlns:a16="http://schemas.microsoft.com/office/drawing/2014/main" id="{0DD6FB8E-EEA6-478C-A1F6-7FDFAA23AA09}"/>
                </a:ext>
              </a:extLst>
            </p:cNvPr>
            <p:cNvSpPr/>
            <p:nvPr/>
          </p:nvSpPr>
          <p:spPr>
            <a:xfrm>
              <a:off x="8272607" y="2099525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설정한 그룹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22" name="직선 화살표 연결선 421">
              <a:extLst>
                <a:ext uri="{FF2B5EF4-FFF2-40B4-BE49-F238E27FC236}">
                  <a16:creationId xmlns:a16="http://schemas.microsoft.com/office/drawing/2014/main" id="{28FFC25D-22C4-4913-8685-94491226A212}"/>
                </a:ext>
              </a:extLst>
            </p:cNvPr>
            <p:cNvCxnSpPr>
              <a:cxnSpLocks/>
            </p:cNvCxnSpPr>
            <p:nvPr/>
          </p:nvCxnSpPr>
          <p:spPr>
            <a:xfrm>
              <a:off x="4638546" y="3066439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모서리가 둥근 직사각형 211">
              <a:extLst>
                <a:ext uri="{FF2B5EF4-FFF2-40B4-BE49-F238E27FC236}">
                  <a16:creationId xmlns:a16="http://schemas.microsoft.com/office/drawing/2014/main" id="{9BFCB2ED-BB7C-4132-AF8D-193BB287BB2D}"/>
                </a:ext>
              </a:extLst>
            </p:cNvPr>
            <p:cNvSpPr/>
            <p:nvPr/>
          </p:nvSpPr>
          <p:spPr>
            <a:xfrm>
              <a:off x="4863887" y="2925364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그룹멤버로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24" name="연결선: 꺾임 423">
              <a:extLst>
                <a:ext uri="{FF2B5EF4-FFF2-40B4-BE49-F238E27FC236}">
                  <a16:creationId xmlns:a16="http://schemas.microsoft.com/office/drawing/2014/main" id="{CA724ADA-246D-4F9D-A547-9D53FBDAC3E3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6264358" y="1709391"/>
              <a:ext cx="1584000" cy="1404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12E177C7-6E46-4453-B06A-38A0CA82A224}"/>
              </a:ext>
            </a:extLst>
          </p:cNvPr>
          <p:cNvGrpSpPr/>
          <p:nvPr/>
        </p:nvGrpSpPr>
        <p:grpSpPr>
          <a:xfrm>
            <a:off x="208302" y="4298723"/>
            <a:ext cx="2719650" cy="347550"/>
            <a:chOff x="282580" y="571273"/>
            <a:chExt cx="2719650" cy="347550"/>
          </a:xfrm>
        </p:grpSpPr>
        <p:pic>
          <p:nvPicPr>
            <p:cNvPr id="426" name="그래픽 425" descr="브라유 점자">
              <a:extLst>
                <a:ext uri="{FF2B5EF4-FFF2-40B4-BE49-F238E27FC236}">
                  <a16:creationId xmlns:a16="http://schemas.microsoft.com/office/drawing/2014/main" id="{5576DC26-3C67-453C-8D75-7C3959DA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23D2D23E-DE75-48E1-92DD-EF35B33E7586}"/>
                </a:ext>
              </a:extLst>
            </p:cNvPr>
            <p:cNvSpPr/>
            <p:nvPr/>
          </p:nvSpPr>
          <p:spPr>
            <a:xfrm>
              <a:off x="544506" y="606550"/>
              <a:ext cx="245772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목록을 통한 추가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051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2633088" cy="347550"/>
            <a:chOff x="282580" y="571273"/>
            <a:chExt cx="2633088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3711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통합검색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조직도를 통한 추가</a:t>
              </a:r>
            </a:p>
          </p:txBody>
        </p:sp>
      </p:grp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947152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930193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287999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956848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852104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265959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32049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767104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554455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546501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312390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통합검색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조직도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856492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1336804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50252"/>
              <a:gd name="adj6" fmla="val -19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497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5068929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482492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265959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940656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887460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974653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554455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320492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554455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791717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700930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225370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807342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7105178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63" name="모서리가 둥근 직사각형 211">
            <a:extLst>
              <a:ext uri="{FF2B5EF4-FFF2-40B4-BE49-F238E27FC236}">
                <a16:creationId xmlns:a16="http://schemas.microsoft.com/office/drawing/2014/main" id="{28B11B99-C21E-4133-9B6C-0FCBFE10E137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21D094F-D943-4FC3-84EC-E23AFD8F7E59}"/>
              </a:ext>
            </a:extLst>
          </p:cNvPr>
          <p:cNvSpPr/>
          <p:nvPr/>
        </p:nvSpPr>
        <p:spPr>
          <a:xfrm>
            <a:off x="9205254" y="1040294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15071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26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그룹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| </a:t>
            </a: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기본화면</a:t>
            </a:r>
          </a:p>
        </p:txBody>
      </p:sp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286BF058-6472-490B-8F04-00BF85C485FD}"/>
              </a:ext>
            </a:extLst>
          </p:cNvPr>
          <p:cNvGrpSpPr/>
          <p:nvPr/>
        </p:nvGrpSpPr>
        <p:grpSpPr>
          <a:xfrm>
            <a:off x="1252199" y="596676"/>
            <a:ext cx="7401601" cy="6179633"/>
            <a:chOff x="128224" y="571498"/>
            <a:chExt cx="7401601" cy="6179633"/>
          </a:xfrm>
        </p:grpSpPr>
        <p:sp>
          <p:nvSpPr>
            <p:cNvPr id="22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DA57B-B60D-4931-8407-CA509814B4BB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C95EB9F-2999-4CC5-95B4-E8F27A6EA48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223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F5859F7-1198-476D-A3EB-572E80B310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45D20D2-330B-4E18-9A26-FDE6AE4992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5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BEC48C5-297C-4DA8-8DAA-916E17663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2A03AA4-DD3B-4800-97D6-C1D987656EF3}"/>
                </a:ext>
              </a:extLst>
            </p:cNvPr>
            <p:cNvSpPr/>
            <p:nvPr/>
          </p:nvSpPr>
          <p:spPr>
            <a:xfrm>
              <a:off x="3230073" y="1312561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8B873AB-B5C0-4BA8-BCDF-8950D7C714B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9841D78B-B107-414C-8A77-EC4FCFDB9479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B7DBFE43-D5A0-481A-8786-B3BDC56FCDC0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D9095792-43EF-4CC1-8E3B-A0BD71989362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1" name="Download">
                <a:extLst>
                  <a:ext uri="{FF2B5EF4-FFF2-40B4-BE49-F238E27FC236}">
                    <a16:creationId xmlns:a16="http://schemas.microsoft.com/office/drawing/2014/main" id="{89E0BD32-4CB7-4E34-ADC2-7B555D8FF3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FD899025-5F7E-421B-B664-5AC6A4D3A3B7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F5C9F-CFDF-425B-B1C4-47AD14BCA9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CB34AF72-DF1E-4F95-9DFA-E582A416EC9B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2FF3AFEC-7114-4415-89C2-DE606560FA84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B86B2774-0BF7-4C54-B8D4-C21E960A783D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39" name="Search Icon">
                    <a:extLst>
                      <a:ext uri="{FF2B5EF4-FFF2-40B4-BE49-F238E27FC236}">
                        <a16:creationId xmlns:a16="http://schemas.microsoft.com/office/drawing/2014/main" id="{7CA4846E-C67A-4A16-B58F-A7BACB7B49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0" name="직사각형 239">
                    <a:extLst>
                      <a:ext uri="{FF2B5EF4-FFF2-40B4-BE49-F238E27FC236}">
                        <a16:creationId xmlns:a16="http://schemas.microsoft.com/office/drawing/2014/main" id="{73B1404F-95A6-4000-8BA5-1B09BDDB855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38" name="Line">
                  <a:extLst>
                    <a:ext uri="{FF2B5EF4-FFF2-40B4-BE49-F238E27FC236}">
                      <a16:creationId xmlns:a16="http://schemas.microsoft.com/office/drawing/2014/main" id="{EEE92F7E-FD96-493A-82FA-65E2F76E8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DD68A4A2-0EA9-443E-9DBB-DEB93C87EBFB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1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9DF201-8545-408F-A14B-0B894705412A}"/>
                </a:ext>
              </a:extLst>
            </p:cNvPr>
            <p:cNvSpPr>
              <a:spLocks noChangeAspect="1"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8723E328-FA8E-4F43-B85C-6148FC8F91EE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A39C479C-090F-4C18-BE54-8A89D0552F4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Oval">
                <a:extLst>
                  <a:ext uri="{FF2B5EF4-FFF2-40B4-BE49-F238E27FC236}">
                    <a16:creationId xmlns:a16="http://schemas.microsoft.com/office/drawing/2014/main" id="{FCB69244-79DF-4E8B-A9F2-C8F9C7EA4F8E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97328B60-8144-42EC-AFAC-731F9873905E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EC2B554-E15B-47C8-869C-B049E0039494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4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1FC444-22FF-40DE-B39F-4361EAFCE8CC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5395BB6-403D-41FF-AEB0-E8DF275662C2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95F3361-F154-43D8-AB25-28595A432E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0" name="Profile Picture">
                <a:extLst>
                  <a:ext uri="{FF2B5EF4-FFF2-40B4-BE49-F238E27FC236}">
                    <a16:creationId xmlns:a16="http://schemas.microsoft.com/office/drawing/2014/main" id="{6C608E78-54FC-45FF-91FB-ADD6B7389DD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2" name="Background">
                  <a:extLst>
                    <a:ext uri="{FF2B5EF4-FFF2-40B4-BE49-F238E27FC236}">
                      <a16:creationId xmlns:a16="http://schemas.microsoft.com/office/drawing/2014/main" id="{4D7774E7-F458-4605-A073-BFB959C60C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3" name="Profile Icon">
                  <a:extLst>
                    <a:ext uri="{FF2B5EF4-FFF2-40B4-BE49-F238E27FC236}">
                      <a16:creationId xmlns:a16="http://schemas.microsoft.com/office/drawing/2014/main" id="{9F25F1FF-15DB-4A1A-A92A-FAE7B822E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029C5A83-1E4A-494D-A2F0-B7AACE0331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4" name="타원 253">
              <a:extLst>
                <a:ext uri="{FF2B5EF4-FFF2-40B4-BE49-F238E27FC236}">
                  <a16:creationId xmlns:a16="http://schemas.microsoft.com/office/drawing/2014/main" id="{C4C62E6F-133B-42F5-AD2B-EBB823D0C8E5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55" name="그래픽 254" descr="스마트폰">
              <a:extLst>
                <a:ext uri="{FF2B5EF4-FFF2-40B4-BE49-F238E27FC236}">
                  <a16:creationId xmlns:a16="http://schemas.microsoft.com/office/drawing/2014/main" id="{14DA2E0F-900B-48E7-9CCA-5AC5CEAB54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1823A6F-D9BE-4709-8AF8-40411D0B02C0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8C4FFB0E-876E-4FCE-A3E7-FEFDCAFB57A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58" name="Profile Picture">
                <a:extLst>
                  <a:ext uri="{FF2B5EF4-FFF2-40B4-BE49-F238E27FC236}">
                    <a16:creationId xmlns:a16="http://schemas.microsoft.com/office/drawing/2014/main" id="{551DC963-DA73-4196-8F13-8F747360CC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0" name="Background">
                  <a:extLst>
                    <a:ext uri="{FF2B5EF4-FFF2-40B4-BE49-F238E27FC236}">
                      <a16:creationId xmlns:a16="http://schemas.microsoft.com/office/drawing/2014/main" id="{6B1F5E1C-FCD8-4587-AC25-6C2DB6AB15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1" name="Profile Icon">
                  <a:extLst>
                    <a:ext uri="{FF2B5EF4-FFF2-40B4-BE49-F238E27FC236}">
                      <a16:creationId xmlns:a16="http://schemas.microsoft.com/office/drawing/2014/main" id="{EDF4DAA5-F521-40DF-BF69-6E694D79B81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C0BED6D3-891D-4B89-B9A0-6392CA02A6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C60B69EE-6507-406A-98BB-06B148AF4EFC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3" name="그래픽 262" descr="스마트폰">
              <a:extLst>
                <a:ext uri="{FF2B5EF4-FFF2-40B4-BE49-F238E27FC236}">
                  <a16:creationId xmlns:a16="http://schemas.microsoft.com/office/drawing/2014/main" id="{63028D49-6F06-450E-973E-5A1C36C65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6F379929-76DF-4453-A7AB-74B761E9226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061EF91D-5CC3-4734-A7F6-CDD57DF08264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EF907BF4-450B-404A-95C2-500A9746AAAD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6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DBA9DA-779F-498C-B6BA-CDE999ABA76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직사각형 267">
              <a:extLst>
                <a:ext uri="{FF2B5EF4-FFF2-40B4-BE49-F238E27FC236}">
                  <a16:creationId xmlns:a16="http://schemas.microsoft.com/office/drawing/2014/main" id="{E8162D48-07CC-480F-AA35-3C4FA68E9B87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8AE3CE2F-43D8-43E7-B249-9A8B82E0C3D3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19985D6-E3E1-4323-86A3-ADFCA2CF06A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1" name="Profile Picture">
                <a:extLst>
                  <a:ext uri="{FF2B5EF4-FFF2-40B4-BE49-F238E27FC236}">
                    <a16:creationId xmlns:a16="http://schemas.microsoft.com/office/drawing/2014/main" id="{70D71E70-C52A-472C-BE7A-5FD508D74C2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3" name="Background">
                  <a:extLst>
                    <a:ext uri="{FF2B5EF4-FFF2-40B4-BE49-F238E27FC236}">
                      <a16:creationId xmlns:a16="http://schemas.microsoft.com/office/drawing/2014/main" id="{449EA112-1C30-4957-B2F4-69687C5C98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Profile Icon">
                  <a:extLst>
                    <a:ext uri="{FF2B5EF4-FFF2-40B4-BE49-F238E27FC236}">
                      <a16:creationId xmlns:a16="http://schemas.microsoft.com/office/drawing/2014/main" id="{6A4384A3-6D90-4C9E-9DC5-FEDB6AFDB7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64A060E9-BB25-4B0A-B5F3-3229575D52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F044A7CC-23C0-4DDF-A80F-CBC02256078C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6" name="그래픽 275" descr="스마트폰">
              <a:extLst>
                <a:ext uri="{FF2B5EF4-FFF2-40B4-BE49-F238E27FC236}">
                  <a16:creationId xmlns:a16="http://schemas.microsoft.com/office/drawing/2014/main" id="{AAA2A948-392E-4C9D-83E9-D0D44CA9B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6E4FCAB1-8CD3-4CF8-9018-BA94B00DBE2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47F565F2-2C5B-4CD3-97D0-283A1E8DBAC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6C4CF64D-6AA9-402D-B4A0-6D5B8C3921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83F9921-0B2B-4EA3-AC9E-04FF8DD3936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BEEB9F1E-F7EF-4E73-9348-AABDC416A5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D373FEDD-91C7-4654-A786-F364A62904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83" name="타원 282">
              <a:extLst>
                <a:ext uri="{FF2B5EF4-FFF2-40B4-BE49-F238E27FC236}">
                  <a16:creationId xmlns:a16="http://schemas.microsoft.com/office/drawing/2014/main" id="{1A94625F-3F2D-48C7-9514-4BDB90B6F5DB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84" name="그래픽 283" descr="스마트폰">
              <a:extLst>
                <a:ext uri="{FF2B5EF4-FFF2-40B4-BE49-F238E27FC236}">
                  <a16:creationId xmlns:a16="http://schemas.microsoft.com/office/drawing/2014/main" id="{729DB328-94F8-404D-8B38-557083FA6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3B2B79F1-701C-4590-ACDE-10AF04DF2802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86" name="사각형: 둥근 모서리 285">
                <a:extLst>
                  <a:ext uri="{FF2B5EF4-FFF2-40B4-BE49-F238E27FC236}">
                    <a16:creationId xmlns:a16="http://schemas.microsoft.com/office/drawing/2014/main" id="{7C6B00E1-3C21-48CB-8860-AFD6F67364E2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57D7522C-A415-427C-AB91-D3B035761B26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88" name="그룹 287">
              <a:extLst>
                <a:ext uri="{FF2B5EF4-FFF2-40B4-BE49-F238E27FC236}">
                  <a16:creationId xmlns:a16="http://schemas.microsoft.com/office/drawing/2014/main" id="{70DB6987-ADCE-4AB7-B222-3E2A4906BC2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89" name="Message">
                <a:extLst>
                  <a:ext uri="{FF2B5EF4-FFF2-40B4-BE49-F238E27FC236}">
                    <a16:creationId xmlns:a16="http://schemas.microsoft.com/office/drawing/2014/main" id="{30EE2EB3-634F-4BD6-95D4-45C430EE857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0" name="Tip">
                <a:extLst>
                  <a:ext uri="{FF2B5EF4-FFF2-40B4-BE49-F238E27FC236}">
                    <a16:creationId xmlns:a16="http://schemas.microsoft.com/office/drawing/2014/main" id="{34DD40BB-37DE-48F0-8AAF-481D3B0D13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BF80E376-7512-4E26-9CCA-D030C5D047A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92" name="Message">
                <a:extLst>
                  <a:ext uri="{FF2B5EF4-FFF2-40B4-BE49-F238E27FC236}">
                    <a16:creationId xmlns:a16="http://schemas.microsoft.com/office/drawing/2014/main" id="{187A6878-1C04-4D5C-9559-E873EC1FF5BF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3" name="Tip">
                <a:extLst>
                  <a:ext uri="{FF2B5EF4-FFF2-40B4-BE49-F238E27FC236}">
                    <a16:creationId xmlns:a16="http://schemas.microsoft.com/office/drawing/2014/main" id="{B0E7B208-2D00-41B6-BE70-49BB3AF3D5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D101B7C9-0DC9-4EC1-A394-39A222D71FBF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95" name="Message">
                <a:extLst>
                  <a:ext uri="{FF2B5EF4-FFF2-40B4-BE49-F238E27FC236}">
                    <a16:creationId xmlns:a16="http://schemas.microsoft.com/office/drawing/2014/main" id="{AEF1FBEB-197B-4BA8-B65A-B65B9FAFD0D6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Tip">
                <a:extLst>
                  <a:ext uri="{FF2B5EF4-FFF2-40B4-BE49-F238E27FC236}">
                    <a16:creationId xmlns:a16="http://schemas.microsoft.com/office/drawing/2014/main" id="{934A3484-14EF-42F3-B341-18F37A8093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F9577B1D-0D0D-4D14-9A3E-DD963D9DC028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98" name="Message">
                <a:extLst>
                  <a:ext uri="{FF2B5EF4-FFF2-40B4-BE49-F238E27FC236}">
                    <a16:creationId xmlns:a16="http://schemas.microsoft.com/office/drawing/2014/main" id="{E39D4113-3B9B-4EB0-B0BB-F5FDA2F77D3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9" name="Tip">
                <a:extLst>
                  <a:ext uri="{FF2B5EF4-FFF2-40B4-BE49-F238E27FC236}">
                    <a16:creationId xmlns:a16="http://schemas.microsoft.com/office/drawing/2014/main" id="{2288D08A-F3FE-47BC-986C-0D67F7C9F0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A830E57F-2E70-4184-8216-AB6B69D9A93D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30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877876-95DE-41FB-84C4-37E2EE056854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043D4C7F-D2A2-4142-B49E-8F773095FDBF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3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3BF2A4B-A279-436B-BA12-17334DE3891A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587A2572-D40D-4BB1-86FF-440396B56644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1005BD-FAFD-42AE-9F00-38C9BAF10D87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E0BCACC3-FE48-4D7E-8B4C-3D4FD131E570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07" name="Scroll Indicator">
              <a:extLst>
                <a:ext uri="{FF2B5EF4-FFF2-40B4-BE49-F238E27FC236}">
                  <a16:creationId xmlns:a16="http://schemas.microsoft.com/office/drawing/2014/main" id="{52E3E505-0E91-41D3-9710-297C87EDA755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08" name="Track">
                <a:extLst>
                  <a:ext uri="{FF2B5EF4-FFF2-40B4-BE49-F238E27FC236}">
                    <a16:creationId xmlns:a16="http://schemas.microsoft.com/office/drawing/2014/main" id="{8F2F1F39-6738-4CD1-A018-A8867E686E9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9" name="Thumb">
                <a:extLst>
                  <a:ext uri="{FF2B5EF4-FFF2-40B4-BE49-F238E27FC236}">
                    <a16:creationId xmlns:a16="http://schemas.microsoft.com/office/drawing/2014/main" id="{1DE4AB86-8FC2-4C8B-B174-1E3F8255033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79B91CFB-0EC2-411F-A281-49451E49E218}"/>
                </a:ext>
              </a:extLst>
            </p:cNvPr>
            <p:cNvGrpSpPr/>
            <p:nvPr/>
          </p:nvGrpSpPr>
          <p:grpSpPr>
            <a:xfrm>
              <a:off x="3222411" y="4051911"/>
              <a:ext cx="4208996" cy="1573635"/>
              <a:chOff x="3222411" y="3375636"/>
              <a:chExt cx="4208996" cy="1573635"/>
            </a:xfrm>
          </p:grpSpPr>
          <p:sp>
            <p:nvSpPr>
              <p:cNvPr id="311" name="사각형: 둥근 모서리 310">
                <a:extLst>
                  <a:ext uri="{FF2B5EF4-FFF2-40B4-BE49-F238E27FC236}">
                    <a16:creationId xmlns:a16="http://schemas.microsoft.com/office/drawing/2014/main" id="{FC079D48-2A7B-4908-A4B6-A26EA21B0DD9}"/>
                  </a:ext>
                </a:extLst>
              </p:cNvPr>
              <p:cNvSpPr/>
              <p:nvPr/>
            </p:nvSpPr>
            <p:spPr>
              <a:xfrm>
                <a:off x="3222411" y="3375636"/>
                <a:ext cx="1403661" cy="279048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함께 참여중인 대화방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12" name="그룹 311">
                <a:extLst>
                  <a:ext uri="{FF2B5EF4-FFF2-40B4-BE49-F238E27FC236}">
                    <a16:creationId xmlns:a16="http://schemas.microsoft.com/office/drawing/2014/main" id="{66D8FD4C-8AA5-4844-AB0D-86C174A48C95}"/>
                  </a:ext>
                </a:extLst>
              </p:cNvPr>
              <p:cNvGrpSpPr/>
              <p:nvPr/>
            </p:nvGrpSpPr>
            <p:grpSpPr>
              <a:xfrm>
                <a:off x="3367470" y="3700365"/>
                <a:ext cx="4041495" cy="540418"/>
                <a:chOff x="3414974" y="3610018"/>
                <a:chExt cx="4041495" cy="540418"/>
              </a:xfrm>
            </p:grpSpPr>
            <p:grpSp>
              <p:nvGrpSpPr>
                <p:cNvPr id="323" name="Profile Picture">
                  <a:extLst>
                    <a:ext uri="{FF2B5EF4-FFF2-40B4-BE49-F238E27FC236}">
                      <a16:creationId xmlns:a16="http://schemas.microsoft.com/office/drawing/2014/main" id="{BA7D3284-B549-4040-8C47-9214993A0DE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B9FFEB15-C028-4DF0-AD19-0FBAE05BE3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162E974-C6BF-43A5-9FA9-904A424F6C8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C3CE7F55-A6CC-4034-9F41-CCD140121C69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67673" cy="515687"/>
                  <a:chOff x="3788796" y="3386627"/>
                  <a:chExt cx="3667673" cy="515687"/>
                </a:xfrm>
              </p:grpSpPr>
              <p:sp>
                <p:nvSpPr>
                  <p:cNvPr id="326" name="직사각형 325">
                    <a:extLst>
                      <a:ext uri="{FF2B5EF4-FFF2-40B4-BE49-F238E27FC236}">
                        <a16:creationId xmlns:a16="http://schemas.microsoft.com/office/drawing/2014/main" id="{1B32DD1D-8977-4A30-8CF6-FB565A1363C4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1027845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메신저 고도화</a:t>
                    </a:r>
                  </a:p>
                </p:txBody>
              </p:sp>
              <p:sp>
                <p:nvSpPr>
                  <p:cNvPr id="327" name="직사각형 326">
                    <a:extLst>
                      <a:ext uri="{FF2B5EF4-FFF2-40B4-BE49-F238E27FC236}">
                        <a16:creationId xmlns:a16="http://schemas.microsoft.com/office/drawing/2014/main" id="{44519699-E1F9-4DDD-A9C0-2390B40D0199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691215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오후 </a:t>
                    </a: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12:47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8" name="사각형: 둥근 모서리 327">
                    <a:extLst>
                      <a:ext uri="{FF2B5EF4-FFF2-40B4-BE49-F238E27FC236}">
                        <a16:creationId xmlns:a16="http://schemas.microsoft.com/office/drawing/2014/main" id="{1722D8A3-6995-4315-B5A7-11DD87D7DA7B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5" name="직사각형 324">
                  <a:extLst>
                    <a:ext uri="{FF2B5EF4-FFF2-40B4-BE49-F238E27FC236}">
                      <a16:creationId xmlns:a16="http://schemas.microsoft.com/office/drawing/2014/main" id="{175D7A2D-E2B1-4824-BED2-80C881E17A25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EB70B038-4C47-4546-8D00-87C8B55009EF}"/>
                  </a:ext>
                </a:extLst>
              </p:cNvPr>
              <p:cNvGrpSpPr/>
              <p:nvPr/>
            </p:nvGrpSpPr>
            <p:grpSpPr>
              <a:xfrm>
                <a:off x="3367470" y="4408853"/>
                <a:ext cx="4063937" cy="540418"/>
                <a:chOff x="3414974" y="3610018"/>
                <a:chExt cx="4063937" cy="540418"/>
              </a:xfrm>
            </p:grpSpPr>
            <p:grpSp>
              <p:nvGrpSpPr>
                <p:cNvPr id="315" name="Profile Picture">
                  <a:extLst>
                    <a:ext uri="{FF2B5EF4-FFF2-40B4-BE49-F238E27FC236}">
                      <a16:creationId xmlns:a16="http://schemas.microsoft.com/office/drawing/2014/main" id="{30221A6A-6A77-4254-AD71-5D5AB00A4EE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390E69E3-12DE-4762-B364-DE2043FF14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59792C67-90F5-44EE-AA95-4B61FA3A14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16" name="그룹 315">
                  <a:extLst>
                    <a:ext uri="{FF2B5EF4-FFF2-40B4-BE49-F238E27FC236}">
                      <a16:creationId xmlns:a16="http://schemas.microsoft.com/office/drawing/2014/main" id="{9D8BE715-7C3F-4AF5-93BB-96C8CB36A5AB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90115" cy="515687"/>
                  <a:chOff x="3788796" y="3386627"/>
                  <a:chExt cx="3690115" cy="515687"/>
                </a:xfrm>
              </p:grpSpPr>
              <p:sp>
                <p:nvSpPr>
                  <p:cNvPr id="318" name="직사각형 317">
                    <a:extLst>
                      <a:ext uri="{FF2B5EF4-FFF2-40B4-BE49-F238E27FC236}">
                        <a16:creationId xmlns:a16="http://schemas.microsoft.com/office/drawing/2014/main" id="{06095880-65FF-4010-8252-CFEB776F6BDD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729687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(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이사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  <a:endParaRPr kumimoji="0" lang="ko-KR" alt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A29802C7-627D-4B0D-86CA-FEF1B86E7244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713657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2020.02.10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0" name="사각형: 둥근 모서리 319">
                    <a:extLst>
                      <a:ext uri="{FF2B5EF4-FFF2-40B4-BE49-F238E27FC236}">
                        <a16:creationId xmlns:a16="http://schemas.microsoft.com/office/drawing/2014/main" id="{981130F2-6B2C-47F1-B46E-4D31E574BA1C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72213AEB-864B-45A6-9FC5-07A2CE387A86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377D43D5-22D7-4479-A52E-9597C96B81C6}"/>
                  </a:ext>
                </a:extLst>
              </p:cNvPr>
              <p:cNvCxnSpPr/>
              <p:nvPr/>
            </p:nvCxnSpPr>
            <p:spPr>
              <a:xfrm>
                <a:off x="3327026" y="4303866"/>
                <a:ext cx="40068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C8571757-E5C3-4C70-876D-D73253BB0DEA}"/>
                </a:ext>
              </a:extLst>
            </p:cNvPr>
            <p:cNvGrpSpPr/>
            <p:nvPr/>
          </p:nvGrpSpPr>
          <p:grpSpPr>
            <a:xfrm>
              <a:off x="158734" y="1028727"/>
              <a:ext cx="372000" cy="2468807"/>
              <a:chOff x="158734" y="1028727"/>
              <a:chExt cx="372000" cy="2468807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67CB9ACF-D363-4077-8973-4177A7682A2E}"/>
                  </a:ext>
                </a:extLst>
              </p:cNvPr>
              <p:cNvSpPr/>
              <p:nvPr/>
            </p:nvSpPr>
            <p:spPr>
              <a:xfrm>
                <a:off x="158734" y="1028727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3" name="그래픽 332" descr="사용자">
                <a:extLst>
                  <a:ext uri="{FF2B5EF4-FFF2-40B4-BE49-F238E27FC236}">
                    <a16:creationId xmlns:a16="http://schemas.microsoft.com/office/drawing/2014/main" id="{49E0FD9B-8448-4D37-96B6-2DD1B52C5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95288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4" name="그래픽 333" descr="웹 캠">
                <a:extLst>
                  <a:ext uri="{FF2B5EF4-FFF2-40B4-BE49-F238E27FC236}">
                    <a16:creationId xmlns:a16="http://schemas.microsoft.com/office/drawing/2014/main" id="{48401A87-89BB-4FA2-8397-5C8CE820AC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89857" y="233695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335" name="그래픽 334" descr="채팅">
                <a:extLst>
                  <a:ext uri="{FF2B5EF4-FFF2-40B4-BE49-F238E27FC236}">
                    <a16:creationId xmlns:a16="http://schemas.microsoft.com/office/drawing/2014/main" id="{38852FBF-07D4-4AE1-92F5-1BF8B1BA83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195288" y="148612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6" name="그래픽 335" descr="보내기">
                <a:extLst>
                  <a:ext uri="{FF2B5EF4-FFF2-40B4-BE49-F238E27FC236}">
                    <a16:creationId xmlns:a16="http://schemas.microsoft.com/office/drawing/2014/main" id="{9AFE9E66-A876-4F59-85F7-6A6FEF613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95288" y="277323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7" name="그래픽 336" descr="계층 구조형">
                <a:extLst>
                  <a:ext uri="{FF2B5EF4-FFF2-40B4-BE49-F238E27FC236}">
                    <a16:creationId xmlns:a16="http://schemas.microsoft.com/office/drawing/2014/main" id="{EDC9864A-EF3B-4D54-A21A-D1091A61A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95288" y="191154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8" name="그래픽 337" descr="스피커 폰">
                <a:extLst>
                  <a:ext uri="{FF2B5EF4-FFF2-40B4-BE49-F238E27FC236}">
                    <a16:creationId xmlns:a16="http://schemas.microsoft.com/office/drawing/2014/main" id="{6B7EB668-EE06-4981-BD76-C483D3B223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95288" y="3198642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A12D948-0540-4293-8956-50DFF0B00C3A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40" name="그래픽 339" descr="사용자">
              <a:extLst>
                <a:ext uri="{FF2B5EF4-FFF2-40B4-BE49-F238E27FC236}">
                  <a16:creationId xmlns:a16="http://schemas.microsoft.com/office/drawing/2014/main" id="{0107829E-8090-4D66-8C2B-583B9D746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9CED6EB6-CC76-4772-9F62-C6870961DC89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222AD1AF-5C2C-4DB0-87D8-71126906092F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343" name="사각형: 둥근 모서리 342">
                <a:extLst>
                  <a:ext uri="{FF2B5EF4-FFF2-40B4-BE49-F238E27FC236}">
                    <a16:creationId xmlns:a16="http://schemas.microsoft.com/office/drawing/2014/main" id="{3773C5C1-13FC-4912-A3A3-BDEABBD1C6E4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344" name="Image">
                <a:extLst>
                  <a:ext uri="{FF2B5EF4-FFF2-40B4-BE49-F238E27FC236}">
                    <a16:creationId xmlns:a16="http://schemas.microsoft.com/office/drawing/2014/main" id="{A7C5D073-71A7-45DD-8F96-F128C98A50C7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45" name="Border">
                  <a:extLst>
                    <a:ext uri="{FF2B5EF4-FFF2-40B4-BE49-F238E27FC236}">
                      <a16:creationId xmlns:a16="http://schemas.microsoft.com/office/drawing/2014/main" id="{44ACF3FD-B884-4231-95B9-78B9BF02F3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46" name="Line">
                  <a:extLst>
                    <a:ext uri="{FF2B5EF4-FFF2-40B4-BE49-F238E27FC236}">
                      <a16:creationId xmlns:a16="http://schemas.microsoft.com/office/drawing/2014/main" id="{D5ADC510-B5F1-4541-ACF1-739FF022AB8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Line">
                  <a:extLst>
                    <a:ext uri="{FF2B5EF4-FFF2-40B4-BE49-F238E27FC236}">
                      <a16:creationId xmlns:a16="http://schemas.microsoft.com/office/drawing/2014/main" id="{325CCD6E-E783-482E-8E4C-F3BBE3C8267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F9CA26A9-C341-4976-A2D1-371D2D026420}"/>
                </a:ext>
              </a:extLst>
            </p:cNvPr>
            <p:cNvSpPr/>
            <p:nvPr/>
          </p:nvSpPr>
          <p:spPr>
            <a:xfrm>
              <a:off x="540730" y="10309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EFDD0A2F-3A08-41BF-8BE6-BE6E8DAECD97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0" name="그림 349">
              <a:extLst>
                <a:ext uri="{FF2B5EF4-FFF2-40B4-BE49-F238E27FC236}">
                  <a16:creationId xmlns:a16="http://schemas.microsoft.com/office/drawing/2014/main" id="{DB172E5F-2BDB-4916-91CF-055B29B74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E31F8B18-7D1E-488C-92E0-8AF574DAAD06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52" name="Oval">
                <a:extLst>
                  <a:ext uri="{FF2B5EF4-FFF2-40B4-BE49-F238E27FC236}">
                    <a16:creationId xmlns:a16="http://schemas.microsoft.com/office/drawing/2014/main" id="{872B3EB0-8557-48E5-A374-657A358F2CBC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3" name="Add User">
                <a:extLst>
                  <a:ext uri="{FF2B5EF4-FFF2-40B4-BE49-F238E27FC236}">
                    <a16:creationId xmlns:a16="http://schemas.microsoft.com/office/drawing/2014/main" id="{99A426D0-2B4D-44D7-8BC6-B19840E064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53782EC-49B8-4EC1-A73F-6C60905386FE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9" name="그룹 368">
                <a:extLst>
                  <a:ext uri="{FF2B5EF4-FFF2-40B4-BE49-F238E27FC236}">
                    <a16:creationId xmlns:a16="http://schemas.microsoft.com/office/drawing/2014/main" id="{08DF1FDD-BF3D-4DFD-979C-BC1A96FFEF28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77" name="직사각형 376">
                  <a:extLst>
                    <a:ext uri="{FF2B5EF4-FFF2-40B4-BE49-F238E27FC236}">
                      <a16:creationId xmlns:a16="http://schemas.microsoft.com/office/drawing/2014/main" id="{CBAD4DB9-070D-403A-BFCD-E76014F5E690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78" name="Profile Picture">
                  <a:extLst>
                    <a:ext uri="{FF2B5EF4-FFF2-40B4-BE49-F238E27FC236}">
                      <a16:creationId xmlns:a16="http://schemas.microsoft.com/office/drawing/2014/main" id="{466BE42C-8470-444E-AF7C-B3E79325AF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80" name="Background">
                    <a:extLst>
                      <a:ext uri="{FF2B5EF4-FFF2-40B4-BE49-F238E27FC236}">
                        <a16:creationId xmlns:a16="http://schemas.microsoft.com/office/drawing/2014/main" id="{3DDBEA21-1976-4218-BA20-562F3EE3F6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81" name="Profile Icon">
                    <a:extLst>
                      <a:ext uri="{FF2B5EF4-FFF2-40B4-BE49-F238E27FC236}">
                        <a16:creationId xmlns:a16="http://schemas.microsoft.com/office/drawing/2014/main" id="{72080892-07DE-4FF6-A826-D730E6D3A4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9" name="직사각형 378">
                  <a:extLst>
                    <a:ext uri="{FF2B5EF4-FFF2-40B4-BE49-F238E27FC236}">
                      <a16:creationId xmlns:a16="http://schemas.microsoft.com/office/drawing/2014/main" id="{149EC796-5F26-4A58-83AF-4257735B24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639D3BDF-60D6-4B1D-9B4F-34A5FC9F01BF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1CD527BA-1293-4519-8023-4018918A9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72" name="사각형: 둥근 모서리 371">
                <a:extLst>
                  <a:ext uri="{FF2B5EF4-FFF2-40B4-BE49-F238E27FC236}">
                    <a16:creationId xmlns:a16="http://schemas.microsoft.com/office/drawing/2014/main" id="{7B138161-5787-4BF9-A8E7-E508A489EEA2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73" name="그룹 372">
                <a:extLst>
                  <a:ext uri="{FF2B5EF4-FFF2-40B4-BE49-F238E27FC236}">
                    <a16:creationId xmlns:a16="http://schemas.microsoft.com/office/drawing/2014/main" id="{609B07B9-7A54-4B68-8A22-117ACCA5EE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75" name="Message">
                  <a:extLst>
                    <a:ext uri="{FF2B5EF4-FFF2-40B4-BE49-F238E27FC236}">
                      <a16:creationId xmlns:a16="http://schemas.microsoft.com/office/drawing/2014/main" id="{70D8DF48-56AC-4B28-9715-CBFEBF73218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76" name="Tip">
                  <a:extLst>
                    <a:ext uri="{FF2B5EF4-FFF2-40B4-BE49-F238E27FC236}">
                      <a16:creationId xmlns:a16="http://schemas.microsoft.com/office/drawing/2014/main" id="{F4EF8119-6613-4E8E-BC25-204262062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9373FB5F-D961-4777-AEA8-EADF48894ECB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82" name="그룹 381">
              <a:extLst>
                <a:ext uri="{FF2B5EF4-FFF2-40B4-BE49-F238E27FC236}">
                  <a16:creationId xmlns:a16="http://schemas.microsoft.com/office/drawing/2014/main" id="{DE52A386-355E-42F6-8D40-CCBECE6EFEFD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DCC954D7-A416-471B-A933-D05A333F5B2B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84" name="그래픽 383" descr="Wi Fi">
                <a:extLst>
                  <a:ext uri="{FF2B5EF4-FFF2-40B4-BE49-F238E27FC236}">
                    <a16:creationId xmlns:a16="http://schemas.microsoft.com/office/drawing/2014/main" id="{E46655B6-7147-47E6-A90A-4245EE4076A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1">
                <a:extLs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36975666-FC5C-493A-90F7-0E3A4BD77130}"/>
                </a:ext>
              </a:extLst>
            </p:cNvPr>
            <p:cNvGrpSpPr/>
            <p:nvPr/>
          </p:nvGrpSpPr>
          <p:grpSpPr>
            <a:xfrm>
              <a:off x="3254356" y="1285480"/>
              <a:ext cx="4210648" cy="2676526"/>
              <a:chOff x="3254356" y="1285480"/>
              <a:chExt cx="4210648" cy="2676526"/>
            </a:xfrm>
          </p:grpSpPr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187F3198-0EC4-49B5-B8AD-BEBDE708B592}"/>
                  </a:ext>
                </a:extLst>
              </p:cNvPr>
              <p:cNvSpPr/>
              <p:nvPr/>
            </p:nvSpPr>
            <p:spPr>
              <a:xfrm>
                <a:off x="3254356" y="1286245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C88059A-A69D-4E20-B7A4-F5F9E8DFB53F}"/>
                  </a:ext>
                </a:extLst>
              </p:cNvPr>
              <p:cNvSpPr/>
              <p:nvPr/>
            </p:nvSpPr>
            <p:spPr>
              <a:xfrm>
                <a:off x="3267265" y="1347106"/>
                <a:ext cx="4197739" cy="26149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F283A29C-BBE5-4548-8C75-2266E5E6BE50}"/>
                  </a:ext>
                </a:extLst>
              </p:cNvPr>
              <p:cNvGrpSpPr/>
              <p:nvPr/>
            </p:nvGrpSpPr>
            <p:grpSpPr>
              <a:xfrm>
                <a:off x="4805547" y="2219151"/>
                <a:ext cx="2490066" cy="947112"/>
                <a:chOff x="1814688" y="1436159"/>
                <a:chExt cx="2490066" cy="947112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8A466568-CA61-447E-A0C1-E3EE8D2509CD}"/>
                    </a:ext>
                  </a:extLst>
                </p:cNvPr>
                <p:cNvSpPr/>
                <p:nvPr/>
              </p:nvSpPr>
              <p:spPr>
                <a:xfrm>
                  <a:off x="2836082" y="1436159"/>
                  <a:ext cx="587020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LG CNS</a:t>
                  </a: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D81FDA53-F2A6-42CB-9283-038F65E24C8D}"/>
                    </a:ext>
                  </a:extLst>
                </p:cNvPr>
                <p:cNvSpPr/>
                <p:nvPr/>
              </p:nvSpPr>
              <p:spPr>
                <a:xfrm>
                  <a:off x="1814688" y="143615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회사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직사각형 425">
                  <a:extLst>
                    <a:ext uri="{FF2B5EF4-FFF2-40B4-BE49-F238E27FC236}">
                      <a16:creationId xmlns:a16="http://schemas.microsoft.com/office/drawing/2014/main" id="{33B0FB3C-7147-48C5-9494-B10BA29423AF}"/>
                    </a:ext>
                  </a:extLst>
                </p:cNvPr>
                <p:cNvSpPr/>
                <p:nvPr/>
              </p:nvSpPr>
              <p:spPr>
                <a:xfrm>
                  <a:off x="2836082" y="1615229"/>
                  <a:ext cx="1148071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7" name="직사각형 426">
                  <a:extLst>
                    <a:ext uri="{FF2B5EF4-FFF2-40B4-BE49-F238E27FC236}">
                      <a16:creationId xmlns:a16="http://schemas.microsoft.com/office/drawing/2014/main" id="{FF645140-1B33-4313-B0E5-913CE5D1BE28}"/>
                    </a:ext>
                  </a:extLst>
                </p:cNvPr>
                <p:cNvSpPr/>
                <p:nvPr/>
              </p:nvSpPr>
              <p:spPr>
                <a:xfrm>
                  <a:off x="1814688" y="161522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부서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A299660C-BCA9-42DD-B4DC-F6F84D7CEA16}"/>
                    </a:ext>
                  </a:extLst>
                </p:cNvPr>
                <p:cNvSpPr/>
                <p:nvPr/>
              </p:nvSpPr>
              <p:spPr>
                <a:xfrm>
                  <a:off x="2836082" y="1794299"/>
                  <a:ext cx="1468672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no1tim@cnspartner.com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905E9437-AD5C-4807-AB1E-34A7CA34A0DE}"/>
                    </a:ext>
                  </a:extLst>
                </p:cNvPr>
                <p:cNvSpPr/>
                <p:nvPr/>
              </p:nvSpPr>
              <p:spPr>
                <a:xfrm>
                  <a:off x="1814688" y="179429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메일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0" name="직사각형 429">
                  <a:extLst>
                    <a:ext uri="{FF2B5EF4-FFF2-40B4-BE49-F238E27FC236}">
                      <a16:creationId xmlns:a16="http://schemas.microsoft.com/office/drawing/2014/main" id="{BC5E6A99-00D3-424F-804C-956109C4AEF8}"/>
                    </a:ext>
                  </a:extLst>
                </p:cNvPr>
                <p:cNvSpPr/>
                <p:nvPr/>
              </p:nvSpPr>
              <p:spPr>
                <a:xfrm>
                  <a:off x="2836082" y="1973369"/>
                  <a:ext cx="232756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-</a:t>
                  </a:r>
                </a:p>
              </p:txBody>
            </p:sp>
            <p:sp>
              <p:nvSpPr>
                <p:cNvPr id="431" name="직사각형 430">
                  <a:extLst>
                    <a:ext uri="{FF2B5EF4-FFF2-40B4-BE49-F238E27FC236}">
                      <a16:creationId xmlns:a16="http://schemas.microsoft.com/office/drawing/2014/main" id="{3FE227DA-08FD-4E03-8F68-EC8809C74689}"/>
                    </a:ext>
                  </a:extLst>
                </p:cNvPr>
                <p:cNvSpPr/>
                <p:nvPr/>
              </p:nvSpPr>
              <p:spPr>
                <a:xfrm>
                  <a:off x="1814688" y="197336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4F188FDA-0BF5-45DC-9228-69EAE6486104}"/>
                    </a:ext>
                  </a:extLst>
                </p:cNvPr>
                <p:cNvSpPr/>
                <p:nvPr/>
              </p:nvSpPr>
              <p:spPr>
                <a:xfrm>
                  <a:off x="2836082" y="2152439"/>
                  <a:ext cx="105028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010-1234-56785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C13C6F40-3888-4D55-9016-BE87CE8D6A27}"/>
                    </a:ext>
                  </a:extLst>
                </p:cNvPr>
                <p:cNvSpPr/>
                <p:nvPr/>
              </p:nvSpPr>
              <p:spPr>
                <a:xfrm>
                  <a:off x="1814688" y="215243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955C1FB6-06CC-4EEF-AF1E-CE1F601B5DAA}"/>
                  </a:ext>
                </a:extLst>
              </p:cNvPr>
              <p:cNvSpPr/>
              <p:nvPr/>
            </p:nvSpPr>
            <p:spPr>
              <a:xfrm>
                <a:off x="3428485" y="3332368"/>
                <a:ext cx="116254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농사꾼이 아닌</a:t>
                </a:r>
                <a:endPara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유목민이 필요해요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  <p:grpSp>
            <p:nvGrpSpPr>
              <p:cNvPr id="391" name="Image">
                <a:extLst>
                  <a:ext uri="{FF2B5EF4-FFF2-40B4-BE49-F238E27FC236}">
                    <a16:creationId xmlns:a16="http://schemas.microsoft.com/office/drawing/2014/main" id="{2DB8DD52-984C-4A3A-9912-74FD268B7FD5}"/>
                  </a:ext>
                </a:extLst>
              </p:cNvPr>
              <p:cNvGrpSpPr/>
              <p:nvPr/>
            </p:nvGrpSpPr>
            <p:grpSpPr>
              <a:xfrm>
                <a:off x="3522689" y="2343684"/>
                <a:ext cx="974132" cy="956174"/>
                <a:chOff x="9600101" y="1622168"/>
                <a:chExt cx="1333500" cy="1333500"/>
              </a:xfrm>
            </p:grpSpPr>
            <p:sp>
              <p:nvSpPr>
                <p:cNvPr id="421" name="Border">
                  <a:extLst>
                    <a:ext uri="{FF2B5EF4-FFF2-40B4-BE49-F238E27FC236}">
                      <a16:creationId xmlns:a16="http://schemas.microsoft.com/office/drawing/2014/main" id="{DE7342D5-36B0-4199-88FF-6334BAB432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22" name="Line">
                  <a:extLst>
                    <a:ext uri="{FF2B5EF4-FFF2-40B4-BE49-F238E27FC236}">
                      <a16:creationId xmlns:a16="http://schemas.microsoft.com/office/drawing/2014/main" id="{2468D172-C032-4249-9BD1-9AFD4CE77DDB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Line">
                  <a:extLst>
                    <a:ext uri="{FF2B5EF4-FFF2-40B4-BE49-F238E27FC236}">
                      <a16:creationId xmlns:a16="http://schemas.microsoft.com/office/drawing/2014/main" id="{864E9F67-D18C-49BB-8F8E-58E1B756C51E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2" name="직사각형 391">
                <a:extLst>
                  <a:ext uri="{FF2B5EF4-FFF2-40B4-BE49-F238E27FC236}">
                    <a16:creationId xmlns:a16="http://schemas.microsoft.com/office/drawing/2014/main" id="{CB54A7E3-A1B2-429F-A8C3-46A55F099B7F}"/>
                  </a:ext>
                </a:extLst>
              </p:cNvPr>
              <p:cNvSpPr/>
              <p:nvPr/>
            </p:nvSpPr>
            <p:spPr>
              <a:xfrm>
                <a:off x="3254356" y="1285480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9DE1E133-FAB5-4E16-AAC4-CB84CEE2983E}"/>
                  </a:ext>
                </a:extLst>
              </p:cNvPr>
              <p:cNvCxnSpPr/>
              <p:nvPr/>
            </p:nvCxnSpPr>
            <p:spPr>
              <a:xfrm>
                <a:off x="3320739" y="1739321"/>
                <a:ext cx="40068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62103B82-25AC-403D-AA31-870BA74A4027}"/>
                  </a:ext>
                </a:extLst>
              </p:cNvPr>
              <p:cNvSpPr/>
              <p:nvPr/>
            </p:nvSpPr>
            <p:spPr>
              <a:xfrm>
                <a:off x="3286975" y="1422991"/>
                <a:ext cx="2037605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Kang Yong Kwan</a:t>
                </a:r>
              </a:p>
            </p:txBody>
          </p:sp>
          <p:sp>
            <p:nvSpPr>
              <p:cNvPr id="395" name="Close">
                <a:extLst>
                  <a:ext uri="{FF2B5EF4-FFF2-40B4-BE49-F238E27FC236}">
                    <a16:creationId xmlns:a16="http://schemas.microsoft.com/office/drawing/2014/main" id="{D589BC82-16C1-42DF-9024-2219E8F5B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98643" y="1387287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8AC1A7E0-352B-4603-853F-40CB6E7148FF}"/>
                  </a:ext>
                </a:extLst>
              </p:cNvPr>
              <p:cNvGrpSpPr/>
              <p:nvPr/>
            </p:nvGrpSpPr>
            <p:grpSpPr>
              <a:xfrm>
                <a:off x="6675131" y="1459443"/>
                <a:ext cx="366191" cy="168389"/>
                <a:chOff x="3684272" y="745462"/>
                <a:chExt cx="366191" cy="168389"/>
              </a:xfrm>
            </p:grpSpPr>
            <p:sp>
              <p:nvSpPr>
                <p:cNvPr id="418" name="User">
                  <a:extLst>
                    <a:ext uri="{FF2B5EF4-FFF2-40B4-BE49-F238E27FC236}">
                      <a16:creationId xmlns:a16="http://schemas.microsoft.com/office/drawing/2014/main" id="{2703E6B2-E8EF-4BF7-9656-C3E4D6FDB4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684272" y="751925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9" name="Redo">
                  <a:extLst>
                    <a:ext uri="{FF2B5EF4-FFF2-40B4-BE49-F238E27FC236}">
                      <a16:creationId xmlns:a16="http://schemas.microsoft.com/office/drawing/2014/main" id="{9F03AA59-9267-474F-B7AE-C7F24F845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755340" y="842169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0" name="Star">
                  <a:extLst>
                    <a:ext uri="{FF2B5EF4-FFF2-40B4-BE49-F238E27FC236}">
                      <a16:creationId xmlns:a16="http://schemas.microsoft.com/office/drawing/2014/main" id="{A72B2CFB-A27D-46A5-B3CB-9654371157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889611" y="745462"/>
                  <a:ext cx="160852" cy="154286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Star">
                <a:extLst>
                  <a:ext uri="{FF2B5EF4-FFF2-40B4-BE49-F238E27FC236}">
                    <a16:creationId xmlns:a16="http://schemas.microsoft.com/office/drawing/2014/main" id="{C20E66B9-4B91-49A9-9B42-FA4C0B35561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82549" y="1455322"/>
                <a:ext cx="155575" cy="149225"/>
              </a:xfrm>
              <a:custGeom>
                <a:avLst/>
                <a:gdLst>
                  <a:gd name="T0" fmla="*/ 670 w 1351"/>
                  <a:gd name="T1" fmla="*/ 3 h 1288"/>
                  <a:gd name="T2" fmla="*/ 626 w 1351"/>
                  <a:gd name="T3" fmla="*/ 33 h 1288"/>
                  <a:gd name="T4" fmla="*/ 448 w 1351"/>
                  <a:gd name="T5" fmla="*/ 393 h 1288"/>
                  <a:gd name="T6" fmla="*/ 49 w 1351"/>
                  <a:gd name="T7" fmla="*/ 450 h 1288"/>
                  <a:gd name="T8" fmla="*/ 6 w 1351"/>
                  <a:gd name="T9" fmla="*/ 488 h 1288"/>
                  <a:gd name="T10" fmla="*/ 20 w 1351"/>
                  <a:gd name="T11" fmla="*/ 544 h 1288"/>
                  <a:gd name="T12" fmla="*/ 307 w 1351"/>
                  <a:gd name="T13" fmla="*/ 825 h 1288"/>
                  <a:gd name="T14" fmla="*/ 239 w 1351"/>
                  <a:gd name="T15" fmla="*/ 1222 h 1288"/>
                  <a:gd name="T16" fmla="*/ 262 w 1351"/>
                  <a:gd name="T17" fmla="*/ 1275 h 1288"/>
                  <a:gd name="T18" fmla="*/ 319 w 1351"/>
                  <a:gd name="T19" fmla="*/ 1278 h 1288"/>
                  <a:gd name="T20" fmla="*/ 675 w 1351"/>
                  <a:gd name="T21" fmla="*/ 1091 h 1288"/>
                  <a:gd name="T22" fmla="*/ 1031 w 1351"/>
                  <a:gd name="T23" fmla="*/ 1278 h 1288"/>
                  <a:gd name="T24" fmla="*/ 1089 w 1351"/>
                  <a:gd name="T25" fmla="*/ 1275 h 1288"/>
                  <a:gd name="T26" fmla="*/ 1111 w 1351"/>
                  <a:gd name="T27" fmla="*/ 1222 h 1288"/>
                  <a:gd name="T28" fmla="*/ 1043 w 1351"/>
                  <a:gd name="T29" fmla="*/ 825 h 1288"/>
                  <a:gd name="T30" fmla="*/ 1330 w 1351"/>
                  <a:gd name="T31" fmla="*/ 544 h 1288"/>
                  <a:gd name="T32" fmla="*/ 1345 w 1351"/>
                  <a:gd name="T33" fmla="*/ 488 h 1288"/>
                  <a:gd name="T34" fmla="*/ 1301 w 1351"/>
                  <a:gd name="T35" fmla="*/ 450 h 1288"/>
                  <a:gd name="T36" fmla="*/ 902 w 1351"/>
                  <a:gd name="T37" fmla="*/ 393 h 1288"/>
                  <a:gd name="T38" fmla="*/ 724 w 1351"/>
                  <a:gd name="T39" fmla="*/ 33 h 1288"/>
                  <a:gd name="T40" fmla="*/ 670 w 1351"/>
                  <a:gd name="T41" fmla="*/ 3 h 1288"/>
                  <a:gd name="T42" fmla="*/ 675 w 1351"/>
                  <a:gd name="T43" fmla="*/ 181 h 1288"/>
                  <a:gd name="T44" fmla="*/ 818 w 1351"/>
                  <a:gd name="T45" fmla="*/ 467 h 1288"/>
                  <a:gd name="T46" fmla="*/ 858 w 1351"/>
                  <a:gd name="T47" fmla="*/ 498 h 1288"/>
                  <a:gd name="T48" fmla="*/ 1175 w 1351"/>
                  <a:gd name="T49" fmla="*/ 544 h 1288"/>
                  <a:gd name="T50" fmla="*/ 946 w 1351"/>
                  <a:gd name="T51" fmla="*/ 768 h 1288"/>
                  <a:gd name="T52" fmla="*/ 930 w 1351"/>
                  <a:gd name="T53" fmla="*/ 815 h 1288"/>
                  <a:gd name="T54" fmla="*/ 984 w 1351"/>
                  <a:gd name="T55" fmla="*/ 1132 h 1288"/>
                  <a:gd name="T56" fmla="*/ 701 w 1351"/>
                  <a:gd name="T57" fmla="*/ 983 h 1288"/>
                  <a:gd name="T58" fmla="*/ 650 w 1351"/>
                  <a:gd name="T59" fmla="*/ 983 h 1288"/>
                  <a:gd name="T60" fmla="*/ 366 w 1351"/>
                  <a:gd name="T61" fmla="*/ 1132 h 1288"/>
                  <a:gd name="T62" fmla="*/ 421 w 1351"/>
                  <a:gd name="T63" fmla="*/ 815 h 1288"/>
                  <a:gd name="T64" fmla="*/ 404 w 1351"/>
                  <a:gd name="T65" fmla="*/ 768 h 1288"/>
                  <a:gd name="T66" fmla="*/ 175 w 1351"/>
                  <a:gd name="T67" fmla="*/ 544 h 1288"/>
                  <a:gd name="T68" fmla="*/ 492 w 1351"/>
                  <a:gd name="T69" fmla="*/ 498 h 1288"/>
                  <a:gd name="T70" fmla="*/ 533 w 1351"/>
                  <a:gd name="T71" fmla="*/ 467 h 1288"/>
                  <a:gd name="T72" fmla="*/ 675 w 1351"/>
                  <a:gd name="T73" fmla="*/ 181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1" h="1288">
                    <a:moveTo>
                      <a:pt x="670" y="3"/>
                    </a:moveTo>
                    <a:cubicBezTo>
                      <a:pt x="651" y="4"/>
                      <a:pt x="634" y="16"/>
                      <a:pt x="626" y="33"/>
                    </a:cubicBezTo>
                    <a:lnTo>
                      <a:pt x="448" y="393"/>
                    </a:lnTo>
                    <a:lnTo>
                      <a:pt x="49" y="450"/>
                    </a:lnTo>
                    <a:cubicBezTo>
                      <a:pt x="29" y="453"/>
                      <a:pt x="12" y="469"/>
                      <a:pt x="6" y="488"/>
                    </a:cubicBezTo>
                    <a:cubicBezTo>
                      <a:pt x="0" y="507"/>
                      <a:pt x="6" y="530"/>
                      <a:pt x="20" y="544"/>
                    </a:cubicBezTo>
                    <a:lnTo>
                      <a:pt x="307" y="825"/>
                    </a:lnTo>
                    <a:lnTo>
                      <a:pt x="239" y="1222"/>
                    </a:lnTo>
                    <a:cubicBezTo>
                      <a:pt x="236" y="1242"/>
                      <a:pt x="245" y="1263"/>
                      <a:pt x="262" y="1275"/>
                    </a:cubicBezTo>
                    <a:cubicBezTo>
                      <a:pt x="278" y="1286"/>
                      <a:pt x="301" y="1288"/>
                      <a:pt x="319" y="1278"/>
                    </a:cubicBezTo>
                    <a:lnTo>
                      <a:pt x="675" y="1091"/>
                    </a:lnTo>
                    <a:lnTo>
                      <a:pt x="1031" y="1278"/>
                    </a:lnTo>
                    <a:cubicBezTo>
                      <a:pt x="1049" y="1288"/>
                      <a:pt x="1072" y="1286"/>
                      <a:pt x="1089" y="1275"/>
                    </a:cubicBezTo>
                    <a:cubicBezTo>
                      <a:pt x="1105" y="1263"/>
                      <a:pt x="1114" y="1242"/>
                      <a:pt x="1111" y="1222"/>
                    </a:cubicBezTo>
                    <a:lnTo>
                      <a:pt x="1043" y="825"/>
                    </a:lnTo>
                    <a:lnTo>
                      <a:pt x="1330" y="544"/>
                    </a:lnTo>
                    <a:cubicBezTo>
                      <a:pt x="1345" y="530"/>
                      <a:pt x="1351" y="507"/>
                      <a:pt x="1345" y="488"/>
                    </a:cubicBezTo>
                    <a:cubicBezTo>
                      <a:pt x="1339" y="469"/>
                      <a:pt x="1321" y="453"/>
                      <a:pt x="1301" y="450"/>
                    </a:cubicBezTo>
                    <a:lnTo>
                      <a:pt x="902" y="393"/>
                    </a:lnTo>
                    <a:lnTo>
                      <a:pt x="724" y="33"/>
                    </a:lnTo>
                    <a:cubicBezTo>
                      <a:pt x="715" y="13"/>
                      <a:pt x="692" y="0"/>
                      <a:pt x="670" y="3"/>
                    </a:cubicBezTo>
                    <a:close/>
                    <a:moveTo>
                      <a:pt x="675" y="181"/>
                    </a:moveTo>
                    <a:lnTo>
                      <a:pt x="818" y="467"/>
                    </a:lnTo>
                    <a:cubicBezTo>
                      <a:pt x="825" y="483"/>
                      <a:pt x="841" y="495"/>
                      <a:pt x="858" y="498"/>
                    </a:cubicBezTo>
                    <a:lnTo>
                      <a:pt x="1175" y="544"/>
                    </a:lnTo>
                    <a:lnTo>
                      <a:pt x="946" y="768"/>
                    </a:lnTo>
                    <a:cubicBezTo>
                      <a:pt x="934" y="779"/>
                      <a:pt x="927" y="798"/>
                      <a:pt x="930" y="815"/>
                    </a:cubicBezTo>
                    <a:lnTo>
                      <a:pt x="984" y="1132"/>
                    </a:lnTo>
                    <a:lnTo>
                      <a:pt x="701" y="983"/>
                    </a:lnTo>
                    <a:cubicBezTo>
                      <a:pt x="685" y="975"/>
                      <a:pt x="665" y="975"/>
                      <a:pt x="650" y="983"/>
                    </a:cubicBezTo>
                    <a:lnTo>
                      <a:pt x="366" y="1132"/>
                    </a:lnTo>
                    <a:lnTo>
                      <a:pt x="421" y="815"/>
                    </a:lnTo>
                    <a:cubicBezTo>
                      <a:pt x="423" y="798"/>
                      <a:pt x="417" y="779"/>
                      <a:pt x="404" y="768"/>
                    </a:cubicBezTo>
                    <a:lnTo>
                      <a:pt x="175" y="544"/>
                    </a:lnTo>
                    <a:lnTo>
                      <a:pt x="492" y="498"/>
                    </a:lnTo>
                    <a:cubicBezTo>
                      <a:pt x="509" y="495"/>
                      <a:pt x="525" y="483"/>
                      <a:pt x="533" y="467"/>
                    </a:cubicBezTo>
                    <a:lnTo>
                      <a:pt x="675" y="1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23266C3-2EA7-4C1F-AFC7-CB547334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23200" y="1894141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9" name="Text Box">
                <a:extLst>
                  <a:ext uri="{FF2B5EF4-FFF2-40B4-BE49-F238E27FC236}">
                    <a16:creationId xmlns:a16="http://schemas.microsoft.com/office/drawing/2014/main" id="{D556AAAB-8EA0-488F-AF21-837734C64109}"/>
                  </a:ext>
                </a:extLst>
              </p:cNvPr>
              <p:cNvSpPr/>
              <p:nvPr/>
            </p:nvSpPr>
            <p:spPr>
              <a:xfrm>
                <a:off x="3401570" y="1838760"/>
                <a:ext cx="3453923" cy="241092"/>
              </a:xfrm>
              <a:prstGeom prst="rect">
                <a:avLst/>
              </a:pr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78631975-5E06-4BF3-8DFF-5A117F144E45}"/>
                  </a:ext>
                </a:extLst>
              </p:cNvPr>
              <p:cNvSpPr/>
              <p:nvPr/>
            </p:nvSpPr>
            <p:spPr>
              <a:xfrm>
                <a:off x="3370296" y="1818015"/>
                <a:ext cx="117211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sp>
            <p:nvSpPr>
              <p:cNvPr id="401" name="About">
                <a:extLst>
                  <a:ext uri="{FF2B5EF4-FFF2-40B4-BE49-F238E27FC236}">
                    <a16:creationId xmlns:a16="http://schemas.microsoft.com/office/drawing/2014/main" id="{765C1C34-559C-4CDE-B920-47938BBCB5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39261" y="188230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EF58BEED-9D1B-47EF-8421-FB5D24C88C86}"/>
                  </a:ext>
                </a:extLst>
              </p:cNvPr>
              <p:cNvGrpSpPr/>
              <p:nvPr/>
            </p:nvGrpSpPr>
            <p:grpSpPr>
              <a:xfrm>
                <a:off x="4927338" y="3443507"/>
                <a:ext cx="2182262" cy="379666"/>
                <a:chOff x="1936479" y="2729526"/>
                <a:chExt cx="2182262" cy="379666"/>
              </a:xfrm>
            </p:grpSpPr>
            <p:grpSp>
              <p:nvGrpSpPr>
                <p:cNvPr id="403" name="그룹 402">
                  <a:extLst>
                    <a:ext uri="{FF2B5EF4-FFF2-40B4-BE49-F238E27FC236}">
                      <a16:creationId xmlns:a16="http://schemas.microsoft.com/office/drawing/2014/main" id="{1432FFFD-E312-4BFD-95D3-92506C8E5825}"/>
                    </a:ext>
                  </a:extLst>
                </p:cNvPr>
                <p:cNvGrpSpPr/>
                <p:nvPr/>
              </p:nvGrpSpPr>
              <p:grpSpPr>
                <a:xfrm>
                  <a:off x="1936479" y="2729526"/>
                  <a:ext cx="379666" cy="379666"/>
                  <a:chOff x="8317111" y="1135558"/>
                  <a:chExt cx="924232" cy="924232"/>
                </a:xfrm>
              </p:grpSpPr>
              <p:sp>
                <p:nvSpPr>
                  <p:cNvPr id="416" name="Oval">
                    <a:extLst>
                      <a:ext uri="{FF2B5EF4-FFF2-40B4-BE49-F238E27FC236}">
                        <a16:creationId xmlns:a16="http://schemas.microsoft.com/office/drawing/2014/main" id="{32FBBFA5-C40C-40B9-A838-BEE072E07B5C}"/>
                      </a:ext>
                    </a:extLst>
                  </p:cNvPr>
                  <p:cNvSpPr/>
                  <p:nvPr/>
                </p:nvSpPr>
                <p:spPr>
                  <a:xfrm>
                    <a:off x="8317111" y="11355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7" name="그래픽 416" descr="음성">
                    <a:extLst>
                      <a:ext uri="{FF2B5EF4-FFF2-40B4-BE49-F238E27FC236}">
                        <a16:creationId xmlns:a16="http://schemas.microsoft.com/office/drawing/2014/main" id="{933FE353-7573-4355-95A0-F4E72B3A5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6211" y="1277869"/>
                    <a:ext cx="639615" cy="63961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1FBC808E-6C04-4AE4-8124-645B77F0CEEC}"/>
                    </a:ext>
                  </a:extLst>
                </p:cNvPr>
                <p:cNvGrpSpPr/>
                <p:nvPr/>
              </p:nvGrpSpPr>
              <p:grpSpPr>
                <a:xfrm>
                  <a:off x="3739075" y="2729526"/>
                  <a:ext cx="379666" cy="379666"/>
                  <a:chOff x="7528185" y="3895193"/>
                  <a:chExt cx="379666" cy="379666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28F7998-6FDE-49BB-AC4C-A93584525231}"/>
                      </a:ext>
                    </a:extLst>
                  </p:cNvPr>
                  <p:cNvSpPr/>
                  <p:nvPr/>
                </p:nvSpPr>
                <p:spPr>
                  <a:xfrm>
                    <a:off x="7528185" y="3895193"/>
                    <a:ext cx="379666" cy="37966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5" name="그래픽 414" descr="웹 캠">
                    <a:extLst>
                      <a:ext uri="{FF2B5EF4-FFF2-40B4-BE49-F238E27FC236}">
                        <a16:creationId xmlns:a16="http://schemas.microsoft.com/office/drawing/2014/main" id="{466AE633-3301-4762-9F90-4011DE43A84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592018" y="3959026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B7BFA3A1-8571-4DDA-93A5-2F4F6D3A805E}"/>
                    </a:ext>
                  </a:extLst>
                </p:cNvPr>
                <p:cNvGrpSpPr/>
                <p:nvPr/>
              </p:nvGrpSpPr>
              <p:grpSpPr>
                <a:xfrm>
                  <a:off x="2388896" y="2729526"/>
                  <a:ext cx="379666" cy="379666"/>
                  <a:chOff x="8317111" y="3624758"/>
                  <a:chExt cx="924232" cy="924232"/>
                </a:xfrm>
              </p:grpSpPr>
              <p:sp>
                <p:nvSpPr>
                  <p:cNvPr id="412" name="Oval">
                    <a:extLst>
                      <a:ext uri="{FF2B5EF4-FFF2-40B4-BE49-F238E27FC236}">
                        <a16:creationId xmlns:a16="http://schemas.microsoft.com/office/drawing/2014/main" id="{85A93D63-ACFB-486E-8BCC-3358F42C3B33}"/>
                      </a:ext>
                    </a:extLst>
                  </p:cNvPr>
                  <p:cNvSpPr/>
                  <p:nvPr/>
                </p:nvSpPr>
                <p:spPr>
                  <a:xfrm>
                    <a:off x="8317111" y="3624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3" name="그래픽 412" descr="보내기">
                    <a:extLst>
                      <a:ext uri="{FF2B5EF4-FFF2-40B4-BE49-F238E27FC236}">
                        <a16:creationId xmlns:a16="http://schemas.microsoft.com/office/drawing/2014/main" id="{16E5546D-E099-43AA-B118-6AC65BE5C1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7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521022" y="3828669"/>
                    <a:ext cx="516409" cy="51640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76FFBD93-1B34-4E74-AB14-3AB95CF507BD}"/>
                    </a:ext>
                  </a:extLst>
                </p:cNvPr>
                <p:cNvGrpSpPr/>
                <p:nvPr/>
              </p:nvGrpSpPr>
              <p:grpSpPr>
                <a:xfrm>
                  <a:off x="2838942" y="2729526"/>
                  <a:ext cx="379666" cy="379666"/>
                  <a:chOff x="5727769" y="2721864"/>
                  <a:chExt cx="903986" cy="903986"/>
                </a:xfrm>
              </p:grpSpPr>
              <p:sp>
                <p:nvSpPr>
                  <p:cNvPr id="410" name="Oval">
                    <a:extLst>
                      <a:ext uri="{FF2B5EF4-FFF2-40B4-BE49-F238E27FC236}">
                        <a16:creationId xmlns:a16="http://schemas.microsoft.com/office/drawing/2014/main" id="{657F1D04-1942-4EDC-903C-A79B59908E1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1" name="그래픽 410" descr="스마트폰">
                    <a:extLst>
                      <a:ext uri="{FF2B5EF4-FFF2-40B4-BE49-F238E27FC236}">
                        <a16:creationId xmlns:a16="http://schemas.microsoft.com/office/drawing/2014/main" id="{0AD1326A-1F66-4486-A023-B38EE1CECC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9">
                    <a:extLs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7" name="그룹 406">
                  <a:extLst>
                    <a:ext uri="{FF2B5EF4-FFF2-40B4-BE49-F238E27FC236}">
                      <a16:creationId xmlns:a16="http://schemas.microsoft.com/office/drawing/2014/main" id="{3C38BE29-F18D-4A3B-BEB4-D9D10404CC6C}"/>
                    </a:ext>
                  </a:extLst>
                </p:cNvPr>
                <p:cNvGrpSpPr/>
                <p:nvPr/>
              </p:nvGrpSpPr>
              <p:grpSpPr>
                <a:xfrm>
                  <a:off x="3288986" y="2729526"/>
                  <a:ext cx="379666" cy="379666"/>
                  <a:chOff x="8317111" y="4767758"/>
                  <a:chExt cx="924232" cy="924232"/>
                </a:xfrm>
              </p:grpSpPr>
              <p:sp>
                <p:nvSpPr>
                  <p:cNvPr id="408" name="Oval">
                    <a:extLst>
                      <a:ext uri="{FF2B5EF4-FFF2-40B4-BE49-F238E27FC236}">
                        <a16:creationId xmlns:a16="http://schemas.microsoft.com/office/drawing/2014/main" id="{6D99D4DF-BB8F-46C9-8ED3-9CFCCC79558F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09" name="그래픽 408" descr="스피커 폰">
                    <a:extLst>
                      <a:ext uri="{FF2B5EF4-FFF2-40B4-BE49-F238E27FC236}">
                        <a16:creationId xmlns:a16="http://schemas.microsoft.com/office/drawing/2014/main" id="{6E81929D-0F28-4B29-A161-2B90BB0F3A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1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36322012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164766"/>
              </p:ext>
            </p:extLst>
          </p:nvPr>
        </p:nvGraphicFramePr>
        <p:xfrm>
          <a:off x="7572375" y="571500"/>
          <a:ext cx="2200900" cy="379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전화번호와 이메일로도 검색이 가능한지 확인 필요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현재는 이름과 부서명으로만 검색 가능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 시 검색결과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정렬 기능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접속한 동료만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온라인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오프라인으로 보기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설정한 상태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대화상대 목록 접기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펼치기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새 대화상대 추가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선택한 대화상대에 대한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회사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사무실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휴대폰 정보 노출 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사용자가 설정한 그룹 목록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사용자를 그룹에서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복사 등의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쪽지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사용자와 본인이 함께 참여중인 대화방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8236E03-3E70-4C45-99BD-C047575BDDC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A55772-5B52-4A2E-9B48-4F6687B213B2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A2833DF-11CA-429B-A7C4-AE7DA61913E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44" name="그룹 243">
                <a:extLst>
                  <a:ext uri="{FF2B5EF4-FFF2-40B4-BE49-F238E27FC236}">
                    <a16:creationId xmlns:a16="http://schemas.microsoft.com/office/drawing/2014/main" id="{187F7ED9-8413-4DAA-AA72-84DBD70678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46" name="Search Icon">
                  <a:extLst>
                    <a:ext uri="{FF2B5EF4-FFF2-40B4-BE49-F238E27FC236}">
                      <a16:creationId xmlns:a16="http://schemas.microsoft.com/office/drawing/2014/main" id="{0B9102FA-E50B-4E21-8506-4CF4290ABA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직사각형 254">
                  <a:extLst>
                    <a:ext uri="{FF2B5EF4-FFF2-40B4-BE49-F238E27FC236}">
                      <a16:creationId xmlns:a16="http://schemas.microsoft.com/office/drawing/2014/main" id="{D0AD888D-0F7F-4E04-8ACA-9B111EA177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5" name="Line">
                <a:extLst>
                  <a:ext uri="{FF2B5EF4-FFF2-40B4-BE49-F238E27FC236}">
                    <a16:creationId xmlns:a16="http://schemas.microsoft.com/office/drawing/2014/main" id="{6F7001C9-9738-407D-A7BF-6F22451E5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6379F193-57E4-465C-8F53-3DFD7C3A94AE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43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E03D685-146D-4C12-BC4A-81482148E167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A111F613-A071-4D3C-B529-48AF3B81BA89}"/>
              </a:ext>
            </a:extLst>
          </p:cNvPr>
          <p:cNvSpPr/>
          <p:nvPr/>
        </p:nvSpPr>
        <p:spPr>
          <a:xfrm>
            <a:off x="660272" y="2309275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8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D93F35C-A3C8-453D-89A0-8E041C9A26C4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43207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42E92645-E4E9-4D29-A7B4-E6802C1D84A2}"/>
              </a:ext>
            </a:extLst>
          </p:cNvPr>
          <p:cNvGrpSpPr/>
          <p:nvPr/>
        </p:nvGrpSpPr>
        <p:grpSpPr>
          <a:xfrm>
            <a:off x="677818" y="2619752"/>
            <a:ext cx="1233927" cy="377855"/>
            <a:chOff x="11046174" y="4430284"/>
            <a:chExt cx="1233927" cy="377855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5894D973-CB89-4DDB-B5DE-F5939814FC4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7" name="Profile Picture">
              <a:extLst>
                <a:ext uri="{FF2B5EF4-FFF2-40B4-BE49-F238E27FC236}">
                  <a16:creationId xmlns:a16="http://schemas.microsoft.com/office/drawing/2014/main" id="{B73B1944-A6FB-4F40-922B-C97494C1CE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9" name="Background">
                <a:extLst>
                  <a:ext uri="{FF2B5EF4-FFF2-40B4-BE49-F238E27FC236}">
                    <a16:creationId xmlns:a16="http://schemas.microsoft.com/office/drawing/2014/main" id="{CEB51F63-F254-4212-9F37-9E5B79E595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Profile Icon">
                <a:extLst>
                  <a:ext uri="{FF2B5EF4-FFF2-40B4-BE49-F238E27FC236}">
                    <a16:creationId xmlns:a16="http://schemas.microsoft.com/office/drawing/2014/main" id="{B68F6443-BFDA-4ABB-920C-7A007A4432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23D44157-FE62-4158-B6CF-6688F977B8B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9" name="타원 388">
            <a:extLst>
              <a:ext uri="{FF2B5EF4-FFF2-40B4-BE49-F238E27FC236}">
                <a16:creationId xmlns:a16="http://schemas.microsoft.com/office/drawing/2014/main" id="{96C2A3F9-DDE8-47FB-B88F-E4241DFC2D73}"/>
              </a:ext>
            </a:extLst>
          </p:cNvPr>
          <p:cNvSpPr/>
          <p:nvPr/>
        </p:nvSpPr>
        <p:spPr>
          <a:xfrm>
            <a:off x="652430" y="2626277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0" name="그래픽 389" descr="스마트폰">
            <a:extLst>
              <a:ext uri="{FF2B5EF4-FFF2-40B4-BE49-F238E27FC236}">
                <a16:creationId xmlns:a16="http://schemas.microsoft.com/office/drawing/2014/main" id="{DCF309C6-9545-4B25-BE5B-0684F10332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827752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252F014D-0E41-48D7-A9C4-89884CB05A79}"/>
              </a:ext>
            </a:extLst>
          </p:cNvPr>
          <p:cNvGrpSpPr/>
          <p:nvPr/>
        </p:nvGrpSpPr>
        <p:grpSpPr>
          <a:xfrm>
            <a:off x="677818" y="3053201"/>
            <a:ext cx="1431079" cy="377855"/>
            <a:chOff x="11046174" y="4430284"/>
            <a:chExt cx="1431079" cy="377855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E8B20F66-CD8D-4D50-BA1D-ACE0F7B2E2A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40" name="Profile Picture">
              <a:extLst>
                <a:ext uri="{FF2B5EF4-FFF2-40B4-BE49-F238E27FC236}">
                  <a16:creationId xmlns:a16="http://schemas.microsoft.com/office/drawing/2014/main" id="{98FC5754-1243-4917-8489-3A21CFE4ADE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2" name="Background">
                <a:extLst>
                  <a:ext uri="{FF2B5EF4-FFF2-40B4-BE49-F238E27FC236}">
                    <a16:creationId xmlns:a16="http://schemas.microsoft.com/office/drawing/2014/main" id="{F7FA72F1-C7F0-4DC1-B025-2AD8DDD3EE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Profile Icon">
                <a:extLst>
                  <a:ext uri="{FF2B5EF4-FFF2-40B4-BE49-F238E27FC236}">
                    <a16:creationId xmlns:a16="http://schemas.microsoft.com/office/drawing/2014/main" id="{9C08F1D6-821F-4021-8204-1C769A7DBE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26DE4FB-A91C-4822-97FF-82FB00811F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96DD42AC-F55C-4BE0-8578-5E67410485A5}"/>
              </a:ext>
            </a:extLst>
          </p:cNvPr>
          <p:cNvSpPr/>
          <p:nvPr/>
        </p:nvSpPr>
        <p:spPr>
          <a:xfrm>
            <a:off x="652430" y="3059726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4" name="그래픽 393" descr="스마트폰">
            <a:extLst>
              <a:ext uri="{FF2B5EF4-FFF2-40B4-BE49-F238E27FC236}">
                <a16:creationId xmlns:a16="http://schemas.microsoft.com/office/drawing/2014/main" id="{1B42C87E-C04D-4846-8D73-1A87D538C5C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261201"/>
            <a:ext cx="144000" cy="144000"/>
          </a:xfrm>
          <a:prstGeom prst="rect">
            <a:avLst/>
          </a:prstGeom>
        </p:spPr>
      </p:pic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9F5FB150-3DEA-4E59-B9A8-63AEE015F0C7}"/>
              </a:ext>
            </a:extLst>
          </p:cNvPr>
          <p:cNvGrpSpPr/>
          <p:nvPr/>
        </p:nvGrpSpPr>
        <p:grpSpPr>
          <a:xfrm>
            <a:off x="1050092" y="3079798"/>
            <a:ext cx="338554" cy="184666"/>
            <a:chOff x="1063283" y="3697077"/>
            <a:chExt cx="338554" cy="184666"/>
          </a:xfrm>
        </p:grpSpPr>
        <p:sp>
          <p:nvSpPr>
            <p:cNvPr id="435" name="사각형: 둥근 모서리 434">
              <a:extLst>
                <a:ext uri="{FF2B5EF4-FFF2-40B4-BE49-F238E27FC236}">
                  <a16:creationId xmlns:a16="http://schemas.microsoft.com/office/drawing/2014/main" id="{AA623898-490D-4B71-BA89-58932AFEB76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B3C647EC-170C-4F6D-A835-A6BFEB807CEA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4DE4C4E-644A-4902-B3A4-BCDB9B3FFA2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362094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E9AF59D-4019-4E88-874B-67E6B53AA27E}"/>
              </a:ext>
            </a:extLst>
          </p:cNvPr>
          <p:cNvSpPr/>
          <p:nvPr/>
        </p:nvSpPr>
        <p:spPr>
          <a:xfrm>
            <a:off x="660272" y="3498144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5C5E3AC8-A019-4F3C-A1B3-5359969D0154}"/>
              </a:ext>
            </a:extLst>
          </p:cNvPr>
          <p:cNvGrpSpPr/>
          <p:nvPr/>
        </p:nvGrpSpPr>
        <p:grpSpPr>
          <a:xfrm>
            <a:off x="677818" y="3808621"/>
            <a:ext cx="1233927" cy="377855"/>
            <a:chOff x="11046174" y="4430284"/>
            <a:chExt cx="1233927" cy="377855"/>
          </a:xfrm>
        </p:grpSpPr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F8D89BC6-4DA4-42CC-928B-FAF1F748846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1" name="Profile Picture">
              <a:extLst>
                <a:ext uri="{FF2B5EF4-FFF2-40B4-BE49-F238E27FC236}">
                  <a16:creationId xmlns:a16="http://schemas.microsoft.com/office/drawing/2014/main" id="{A847C553-8C1D-4092-9314-84ED9562EF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33" name="Background">
                <a:extLst>
                  <a:ext uri="{FF2B5EF4-FFF2-40B4-BE49-F238E27FC236}">
                    <a16:creationId xmlns:a16="http://schemas.microsoft.com/office/drawing/2014/main" id="{A5BA4535-6DA5-43CA-B54E-C989F6E11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4" name="Profile Icon">
                <a:extLst>
                  <a:ext uri="{FF2B5EF4-FFF2-40B4-BE49-F238E27FC236}">
                    <a16:creationId xmlns:a16="http://schemas.microsoft.com/office/drawing/2014/main" id="{68756A46-5132-4844-80EE-7C75809F28B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15B745FC-6711-4E72-B7F6-EC738E97CD6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2B905AB-E37B-4299-8D3D-2ED4C0A8BD52}"/>
              </a:ext>
            </a:extLst>
          </p:cNvPr>
          <p:cNvSpPr/>
          <p:nvPr/>
        </p:nvSpPr>
        <p:spPr>
          <a:xfrm>
            <a:off x="652430" y="3815146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2" name="그래픽 401" descr="스마트폰">
            <a:extLst>
              <a:ext uri="{FF2B5EF4-FFF2-40B4-BE49-F238E27FC236}">
                <a16:creationId xmlns:a16="http://schemas.microsoft.com/office/drawing/2014/main" id="{746F8861-AAC0-4DBB-B3F4-E4C5CAC90BB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016621"/>
            <a:ext cx="144000" cy="144000"/>
          </a:xfrm>
          <a:prstGeom prst="rect">
            <a:avLst/>
          </a:prstGeom>
        </p:spPr>
      </p:pic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8FEC83DD-B2FC-4F04-95E0-864FEF8A1342}"/>
              </a:ext>
            </a:extLst>
          </p:cNvPr>
          <p:cNvGrpSpPr/>
          <p:nvPr/>
        </p:nvGrpSpPr>
        <p:grpSpPr>
          <a:xfrm>
            <a:off x="677818" y="4242070"/>
            <a:ext cx="1431079" cy="377855"/>
            <a:chOff x="11046174" y="4430284"/>
            <a:chExt cx="1431079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7AA668B2-7C6E-4BAC-972A-B373F38B6A4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4F873940-F543-4F03-83FA-6BC670F7407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26" name="Background">
                <a:extLst>
                  <a:ext uri="{FF2B5EF4-FFF2-40B4-BE49-F238E27FC236}">
                    <a16:creationId xmlns:a16="http://schemas.microsoft.com/office/drawing/2014/main" id="{C9F1350A-3AA0-41A6-BD61-7FD4822FD5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Profile Icon">
                <a:extLst>
                  <a:ext uri="{FF2B5EF4-FFF2-40B4-BE49-F238E27FC236}">
                    <a16:creationId xmlns:a16="http://schemas.microsoft.com/office/drawing/2014/main" id="{42E4A229-97EC-4098-9DFF-4D9DB336F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485F5E05-4EFC-479C-B8C6-941462A87DB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5" name="타원 404">
            <a:extLst>
              <a:ext uri="{FF2B5EF4-FFF2-40B4-BE49-F238E27FC236}">
                <a16:creationId xmlns:a16="http://schemas.microsoft.com/office/drawing/2014/main" id="{28810A65-C9BF-4054-A012-45EABB148FF2}"/>
              </a:ext>
            </a:extLst>
          </p:cNvPr>
          <p:cNvSpPr/>
          <p:nvPr/>
        </p:nvSpPr>
        <p:spPr>
          <a:xfrm>
            <a:off x="652430" y="424859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6" name="그래픽 405" descr="스마트폰">
            <a:extLst>
              <a:ext uri="{FF2B5EF4-FFF2-40B4-BE49-F238E27FC236}">
                <a16:creationId xmlns:a16="http://schemas.microsoft.com/office/drawing/2014/main" id="{D487FED5-4CA6-4588-BFF0-B65C1625CBE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450070"/>
            <a:ext cx="144000" cy="144000"/>
          </a:xfrm>
          <a:prstGeom prst="rect">
            <a:avLst/>
          </a:prstGeom>
        </p:spPr>
      </p:pic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E4E06839-5B8A-4438-811A-8536F6DDF09D}"/>
              </a:ext>
            </a:extLst>
          </p:cNvPr>
          <p:cNvGrpSpPr/>
          <p:nvPr/>
        </p:nvGrpSpPr>
        <p:grpSpPr>
          <a:xfrm>
            <a:off x="1050092" y="4268667"/>
            <a:ext cx="338554" cy="184666"/>
            <a:chOff x="1063283" y="3697077"/>
            <a:chExt cx="338554" cy="184666"/>
          </a:xfrm>
        </p:grpSpPr>
        <p:sp>
          <p:nvSpPr>
            <p:cNvPr id="418" name="사각형: 둥근 모서리 417">
              <a:extLst>
                <a:ext uri="{FF2B5EF4-FFF2-40B4-BE49-F238E27FC236}">
                  <a16:creationId xmlns:a16="http://schemas.microsoft.com/office/drawing/2014/main" id="{04B95A37-C08D-44AE-A2E8-4409B7967F5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240FECC9-6949-4488-9526-23D69FD6230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sp>
        <p:nvSpPr>
          <p:cNvPr id="4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255BDE2-980D-4033-89AA-4B97EC19A86B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35060" y="480981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B18B51B8-CC7F-4E95-BD7B-A965E464A91A}"/>
              </a:ext>
            </a:extLst>
          </p:cNvPr>
          <p:cNvSpPr/>
          <p:nvPr/>
        </p:nvSpPr>
        <p:spPr>
          <a:xfrm>
            <a:off x="660272" y="4687013"/>
            <a:ext cx="782587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B36CE1D-E6BE-4512-A809-BC73D41F84C7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635060" y="51301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4ACEEF36-A62F-4383-B6B5-DB07B5239180}"/>
              </a:ext>
            </a:extLst>
          </p:cNvPr>
          <p:cNvSpPr/>
          <p:nvPr/>
        </p:nvSpPr>
        <p:spPr>
          <a:xfrm>
            <a:off x="660272" y="5007312"/>
            <a:ext cx="154241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AE33976-4943-4800-B4AF-4B79565DAFB8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35060" y="545041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41D505B7-4CBF-4329-8653-D11BB500CC1B}"/>
              </a:ext>
            </a:extLst>
          </p:cNvPr>
          <p:cNvSpPr/>
          <p:nvPr/>
        </p:nvSpPr>
        <p:spPr>
          <a:xfrm>
            <a:off x="660272" y="5327611"/>
            <a:ext cx="109036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F78043-D99D-43B0-BB6C-442CA649C992}"/>
              </a:ext>
            </a:extLst>
          </p:cNvPr>
          <p:cNvGrpSpPr/>
          <p:nvPr/>
        </p:nvGrpSpPr>
        <p:grpSpPr>
          <a:xfrm>
            <a:off x="2193672" y="2689721"/>
            <a:ext cx="954223" cy="1916982"/>
            <a:chOff x="2193672" y="2008180"/>
            <a:chExt cx="954223" cy="1916982"/>
          </a:xfrm>
        </p:grpSpPr>
        <p:grpSp>
          <p:nvGrpSpPr>
            <p:cNvPr id="391" name="그룹 390">
              <a:extLst>
                <a:ext uri="{FF2B5EF4-FFF2-40B4-BE49-F238E27FC236}">
                  <a16:creationId xmlns:a16="http://schemas.microsoft.com/office/drawing/2014/main" id="{1788BF82-55FF-4A7E-A68E-7EDF22C3F8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444" name="Message">
                <a:extLst>
                  <a:ext uri="{FF2B5EF4-FFF2-40B4-BE49-F238E27FC236}">
                    <a16:creationId xmlns:a16="http://schemas.microsoft.com/office/drawing/2014/main" id="{F21D315E-858C-4FDB-A9B0-70F2251A263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5" name="Tip">
                <a:extLst>
                  <a:ext uri="{FF2B5EF4-FFF2-40B4-BE49-F238E27FC236}">
                    <a16:creationId xmlns:a16="http://schemas.microsoft.com/office/drawing/2014/main" id="{EAECE03D-47C3-43FB-9B0A-D7AF62ADC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4C016394-CFF8-4F5B-8BC7-439CCC1629EA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437" name="Message">
                <a:extLst>
                  <a:ext uri="{FF2B5EF4-FFF2-40B4-BE49-F238E27FC236}">
                    <a16:creationId xmlns:a16="http://schemas.microsoft.com/office/drawing/2014/main" id="{79FA6F41-5014-4C75-B8A2-9146553EFBE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38" name="Tip">
                <a:extLst>
                  <a:ext uri="{FF2B5EF4-FFF2-40B4-BE49-F238E27FC236}">
                    <a16:creationId xmlns:a16="http://schemas.microsoft.com/office/drawing/2014/main" id="{7E87D946-7E1D-4DE7-9F12-E450FB33C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E3A54445-EB7A-498B-B34D-47637AE830B5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07775CEF-7E29-46CC-A3D0-4881ABA8E82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AC80EFE-0CCA-4E35-BA29-1883B67656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E45AD9A-C5A3-41CF-B8DD-B2BC0E8C7E7D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420" name="Message">
                <a:extLst>
                  <a:ext uri="{FF2B5EF4-FFF2-40B4-BE49-F238E27FC236}">
                    <a16:creationId xmlns:a16="http://schemas.microsoft.com/office/drawing/2014/main" id="{6D17CB5F-8EB0-44C9-91C3-36BBCC11A43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21" name="Tip">
                <a:extLst>
                  <a:ext uri="{FF2B5EF4-FFF2-40B4-BE49-F238E27FC236}">
                    <a16:creationId xmlns:a16="http://schemas.microsoft.com/office/drawing/2014/main" id="{90048A26-FB43-4627-B2AC-08021463AC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52" name="Scroll Indicator">
            <a:extLst>
              <a:ext uri="{FF2B5EF4-FFF2-40B4-BE49-F238E27FC236}">
                <a16:creationId xmlns:a16="http://schemas.microsoft.com/office/drawing/2014/main" id="{F473BA84-720F-4FAE-B4DA-319EC440AF9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53" name="Track">
              <a:extLst>
                <a:ext uri="{FF2B5EF4-FFF2-40B4-BE49-F238E27FC236}">
                  <a16:creationId xmlns:a16="http://schemas.microsoft.com/office/drawing/2014/main" id="{960A2ECD-CA8C-4FB8-BE15-AA718487FC3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" name="Thumb">
              <a:extLst>
                <a:ext uri="{FF2B5EF4-FFF2-40B4-BE49-F238E27FC236}">
                  <a16:creationId xmlns:a16="http://schemas.microsoft.com/office/drawing/2014/main" id="{CEF74E3B-C96A-47EE-A3C9-59019E803B6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32" name="Google Shape;2188;p25">
            <a:extLst>
              <a:ext uri="{FF2B5EF4-FFF2-40B4-BE49-F238E27FC236}">
                <a16:creationId xmlns:a16="http://schemas.microsoft.com/office/drawing/2014/main" id="{B9D06B72-D0DA-4EA8-B6A5-DD4D38A503F3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33" name="Google Shape;2199;p25">
            <a:extLst>
              <a:ext uri="{FF2B5EF4-FFF2-40B4-BE49-F238E27FC236}">
                <a16:creationId xmlns:a16="http://schemas.microsoft.com/office/drawing/2014/main" id="{E0C1736C-4E99-4D2E-B635-4DB382481F7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4872271-7882-4F63-B365-9A508D95D94D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6" name="그래픽 195" descr="사용자">
              <a:extLst>
                <a:ext uri="{FF2B5EF4-FFF2-40B4-BE49-F238E27FC236}">
                  <a16:creationId xmlns:a16="http://schemas.microsoft.com/office/drawing/2014/main" id="{D61D1947-7C92-41A0-B389-C8204199D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39" name="그래픽 538" descr="웹 캠">
              <a:extLst>
                <a:ext uri="{FF2B5EF4-FFF2-40B4-BE49-F238E27FC236}">
                  <a16:creationId xmlns:a16="http://schemas.microsoft.com/office/drawing/2014/main" id="{6F951A0C-030F-47D4-A820-60598F8CF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40" name="그래픽 539" descr="채팅">
              <a:extLst>
                <a:ext uri="{FF2B5EF4-FFF2-40B4-BE49-F238E27FC236}">
                  <a16:creationId xmlns:a16="http://schemas.microsoft.com/office/drawing/2014/main" id="{21C5F4E9-C165-42C6-99B6-0692F721A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41" name="그래픽 540" descr="보내기">
              <a:extLst>
                <a:ext uri="{FF2B5EF4-FFF2-40B4-BE49-F238E27FC236}">
                  <a16:creationId xmlns:a16="http://schemas.microsoft.com/office/drawing/2014/main" id="{9F07AE84-01C8-486C-8140-18E224737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42" name="그래픽 541" descr="계층 구조형">
              <a:extLst>
                <a:ext uri="{FF2B5EF4-FFF2-40B4-BE49-F238E27FC236}">
                  <a16:creationId xmlns:a16="http://schemas.microsoft.com/office/drawing/2014/main" id="{F2815F35-3000-4A24-B549-914AAA7248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43" name="그래픽 542" descr="스피커 폰">
              <a:extLst>
                <a:ext uri="{FF2B5EF4-FFF2-40B4-BE49-F238E27FC236}">
                  <a16:creationId xmlns:a16="http://schemas.microsoft.com/office/drawing/2014/main" id="{EF7F4C37-3761-4B59-B34E-84A103195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1FC0A5A-0F6A-4EE0-837C-288E27EB433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98" name="그래픽 197" descr="사용자">
            <a:extLst>
              <a:ext uri="{FF2B5EF4-FFF2-40B4-BE49-F238E27FC236}">
                <a16:creationId xmlns:a16="http://schemas.microsoft.com/office/drawing/2014/main" id="{C315C2C1-953B-4225-866F-401D9DC38A6B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04" name="타원 203">
            <a:extLst>
              <a:ext uri="{FF2B5EF4-FFF2-40B4-BE49-F238E27FC236}">
                <a16:creationId xmlns:a16="http://schemas.microsoft.com/office/drawing/2014/main" id="{8A28558E-F3AE-4913-B070-7F13A738DC8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1BA0EA0-DEF2-4C74-9BC7-98C1DF35ECA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56E481D6-0D85-4D8A-A0FB-891612B087EC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7" name="Image">
              <a:extLst>
                <a:ext uri="{FF2B5EF4-FFF2-40B4-BE49-F238E27FC236}">
                  <a16:creationId xmlns:a16="http://schemas.microsoft.com/office/drawing/2014/main" id="{B23E062C-DBBD-4790-8B33-0AB996A9B3F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8" name="Border">
                <a:extLst>
                  <a:ext uri="{FF2B5EF4-FFF2-40B4-BE49-F238E27FC236}">
                    <a16:creationId xmlns:a16="http://schemas.microsoft.com/office/drawing/2014/main" id="{8FFEE380-92E0-4666-BDC7-6D577F720E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9" name="Line">
                <a:extLst>
                  <a:ext uri="{FF2B5EF4-FFF2-40B4-BE49-F238E27FC236}">
                    <a16:creationId xmlns:a16="http://schemas.microsoft.com/office/drawing/2014/main" id="{16FA29BD-5DED-478E-804F-C0C836C20923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Line">
                <a:extLst>
                  <a:ext uri="{FF2B5EF4-FFF2-40B4-BE49-F238E27FC236}">
                    <a16:creationId xmlns:a16="http://schemas.microsoft.com/office/drawing/2014/main" id="{D0C8049E-C8DD-4521-9EC1-3498ECB6522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18703144-E678-4D03-A797-6CDCCD979AF1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CCB27D9-C837-44E5-8EDE-47AC04219BE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71256407-90B8-4C36-B238-77C59B2079B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15" name="타원 214">
            <a:extLst>
              <a:ext uri="{FF2B5EF4-FFF2-40B4-BE49-F238E27FC236}">
                <a16:creationId xmlns:a16="http://schemas.microsoft.com/office/drawing/2014/main" id="{5F574FC4-1998-43A7-AD11-CA7ABAA021C7}"/>
              </a:ext>
            </a:extLst>
          </p:cNvPr>
          <p:cNvSpPr>
            <a:spLocks noChangeAspect="1"/>
          </p:cNvSpPr>
          <p:nvPr/>
        </p:nvSpPr>
        <p:spPr>
          <a:xfrm>
            <a:off x="433350" y="11638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2D2CEF0-A633-401D-8756-8C8CDB41BD29}"/>
              </a:ext>
            </a:extLst>
          </p:cNvPr>
          <p:cNvSpPr>
            <a:spLocks noChangeAspect="1"/>
          </p:cNvSpPr>
          <p:nvPr/>
        </p:nvSpPr>
        <p:spPr>
          <a:xfrm>
            <a:off x="2797437" y="11720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8CF15607-696D-44C8-B53B-2779953F2733}"/>
              </a:ext>
            </a:extLst>
          </p:cNvPr>
          <p:cNvSpPr>
            <a:spLocks noChangeAspect="1"/>
          </p:cNvSpPr>
          <p:nvPr/>
        </p:nvSpPr>
        <p:spPr>
          <a:xfrm>
            <a:off x="917612" y="41701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39DB7046-5091-4F66-9DBE-B0F58A8B5102}"/>
              </a:ext>
            </a:extLst>
          </p:cNvPr>
          <p:cNvSpPr>
            <a:spLocks noChangeAspect="1"/>
          </p:cNvSpPr>
          <p:nvPr/>
        </p:nvSpPr>
        <p:spPr>
          <a:xfrm>
            <a:off x="438892" y="46512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A9B5CA53-5AE6-441C-BA08-C3105745B8EC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EB0BCBC3-0E30-441B-9C28-21A9EFD18C0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9" name="Add User">
              <a:extLst>
                <a:ext uri="{FF2B5EF4-FFF2-40B4-BE49-F238E27FC236}">
                  <a16:creationId xmlns:a16="http://schemas.microsoft.com/office/drawing/2014/main" id="{1D773645-2669-4279-811C-BAC60A89D2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216DB860-5C1F-464F-90DB-E2F646FF4634}"/>
              </a:ext>
            </a:extLst>
          </p:cNvPr>
          <p:cNvSpPr>
            <a:spLocks noChangeAspect="1"/>
          </p:cNvSpPr>
          <p:nvPr/>
        </p:nvSpPr>
        <p:spPr>
          <a:xfrm>
            <a:off x="2602746" y="5837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289A0F1-7D20-4400-9E65-B1F0F69AAA8A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D0432B47-38A8-49E1-9FAB-190E056EA1DF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7864AF1-B69D-4C26-8907-8A6BCE3463C5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69741314-0E72-4A5E-9325-DE79C923AD2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9" name="Background">
                  <a:extLst>
                    <a:ext uri="{FF2B5EF4-FFF2-40B4-BE49-F238E27FC236}">
                      <a16:creationId xmlns:a16="http://schemas.microsoft.com/office/drawing/2014/main" id="{F7F8E6D6-E83E-4382-AAF8-7F210425A0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0" name="Profile Icon">
                  <a:extLst>
                    <a:ext uri="{FF2B5EF4-FFF2-40B4-BE49-F238E27FC236}">
                      <a16:creationId xmlns:a16="http://schemas.microsoft.com/office/drawing/2014/main" id="{EDB3D6D1-EC4B-45BE-8CD0-E52F7780CF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678FEBC6-9BCC-42E0-BC59-2337B0C829B9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E5D6A4C7-1BCA-4B4B-B510-5EF85F842301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72A8FEC1-08A4-46ED-9B5B-0F3BBFE078AD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사각형: 둥근 모서리 237">
                  <a:extLst>
                    <a:ext uri="{FF2B5EF4-FFF2-40B4-BE49-F238E27FC236}">
                      <a16:creationId xmlns:a16="http://schemas.microsoft.com/office/drawing/2014/main" id="{A2559E3A-E410-4165-A6B2-24858A302868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613BA38C-AFC8-4BF4-ADFC-F19A2CDF673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BEA0D7F7-B6F2-4175-9B35-E8C4E2022F04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225" name="Profile Picture">
                <a:extLst>
                  <a:ext uri="{FF2B5EF4-FFF2-40B4-BE49-F238E27FC236}">
                    <a16:creationId xmlns:a16="http://schemas.microsoft.com/office/drawing/2014/main" id="{40A073DD-7E43-4C8D-AB85-273D95D27B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1" name="Background">
                  <a:extLst>
                    <a:ext uri="{FF2B5EF4-FFF2-40B4-BE49-F238E27FC236}">
                      <a16:creationId xmlns:a16="http://schemas.microsoft.com/office/drawing/2014/main" id="{DD413811-E5E6-40D5-BBD3-490AFE0D56E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2" name="Profile Icon">
                  <a:extLst>
                    <a:ext uri="{FF2B5EF4-FFF2-40B4-BE49-F238E27FC236}">
                      <a16:creationId xmlns:a16="http://schemas.microsoft.com/office/drawing/2014/main" id="{BE45CEFD-DB1E-4678-B675-854EEC95EA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6" name="그룹 225">
                <a:extLst>
                  <a:ext uri="{FF2B5EF4-FFF2-40B4-BE49-F238E27FC236}">
                    <a16:creationId xmlns:a16="http://schemas.microsoft.com/office/drawing/2014/main" id="{7C762937-8708-4736-B68B-7E32FD1EED78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228" name="직사각형 227">
                  <a:extLst>
                    <a:ext uri="{FF2B5EF4-FFF2-40B4-BE49-F238E27FC236}">
                      <a16:creationId xmlns:a16="http://schemas.microsoft.com/office/drawing/2014/main" id="{DF328750-D6D1-4D31-A671-228B25CCADBC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직사각형 228">
                  <a:extLst>
                    <a:ext uri="{FF2B5EF4-FFF2-40B4-BE49-F238E27FC236}">
                      <a16:creationId xmlns:a16="http://schemas.microsoft.com/office/drawing/2014/main" id="{0E31DCBC-B324-422E-8619-B870A628926F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595F2330-C7A5-40C9-AA06-A3B46C1DFAF7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DCEB0937-2FD5-418A-975C-1301735D9E7F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8D061AF-5BA1-4C8B-A222-581886E0EADE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E1C1E5C-1177-4D7E-82FF-DA9C249ED9F7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38918D81-4DE7-485A-A107-64DBB69535F8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962058D4-3684-4073-B497-0F36369CF4E6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FFB33BC-EB44-4463-ADCE-11EE19137A04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FF5060F3-9D2F-443C-9F02-A1EF3962F4A0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289" name="직사각형 288">
                <a:extLst>
                  <a:ext uri="{FF2B5EF4-FFF2-40B4-BE49-F238E27FC236}">
                    <a16:creationId xmlns:a16="http://schemas.microsoft.com/office/drawing/2014/main" id="{AB1F89A3-03AF-44AD-A9BB-35976A96C1AF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179039E-B32A-495F-8FFD-A49CA3999256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BF22BD3A-4434-46D7-B31A-0342CB710B5C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7F09C6B6-C416-4A4B-A498-8EE928D65698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004831A1-E1BE-4F29-BC3B-3A09B13CD18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4" name="직사각형 293">
                <a:extLst>
                  <a:ext uri="{FF2B5EF4-FFF2-40B4-BE49-F238E27FC236}">
                    <a16:creationId xmlns:a16="http://schemas.microsoft.com/office/drawing/2014/main" id="{2498B105-6B30-48AC-8713-CF81B912C3BE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295" name="직사각형 294">
                <a:extLst>
                  <a:ext uri="{FF2B5EF4-FFF2-40B4-BE49-F238E27FC236}">
                    <a16:creationId xmlns:a16="http://schemas.microsoft.com/office/drawing/2014/main" id="{F2A8C547-552B-4B04-B5C3-77F4BD676972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96389120-A126-426E-B69D-A12391403C6C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A5108F23-8946-4E5D-B693-C4D94FE1F895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1427CF9-C15D-4D70-8896-0EE2772DBF07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252" name="Image">
              <a:extLst>
                <a:ext uri="{FF2B5EF4-FFF2-40B4-BE49-F238E27FC236}">
                  <a16:creationId xmlns:a16="http://schemas.microsoft.com/office/drawing/2014/main" id="{0C531D08-CBE8-41DC-BA71-16492D07B2FB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285" name="Border">
                <a:extLst>
                  <a:ext uri="{FF2B5EF4-FFF2-40B4-BE49-F238E27FC236}">
                    <a16:creationId xmlns:a16="http://schemas.microsoft.com/office/drawing/2014/main" id="{FD894F14-B334-439B-83D6-D9F333C5F1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E88A0BA0-40B4-4636-8C44-F9BC657E605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Line">
                <a:extLst>
                  <a:ext uri="{FF2B5EF4-FFF2-40B4-BE49-F238E27FC236}">
                    <a16:creationId xmlns:a16="http://schemas.microsoft.com/office/drawing/2014/main" id="{0A5EF6AD-94F8-40C3-B771-3E89BDD6027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B6F3F3B7-919F-4855-AAC2-1942293B5F30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C9D05642-956A-4D5D-A825-0C96DAFEB32A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5CCAF194-E014-4544-8F9E-C0DC9368B1A0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259" name="Close">
              <a:extLst>
                <a:ext uri="{FF2B5EF4-FFF2-40B4-BE49-F238E27FC236}">
                  <a16:creationId xmlns:a16="http://schemas.microsoft.com/office/drawing/2014/main" id="{B573CE67-938A-4BE9-B241-CA76EFD9E9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4E56FC84-8F3B-4D59-B289-669C79C5B610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282" name="User">
                <a:extLst>
                  <a:ext uri="{FF2B5EF4-FFF2-40B4-BE49-F238E27FC236}">
                    <a16:creationId xmlns:a16="http://schemas.microsoft.com/office/drawing/2014/main" id="{CB953F63-34C3-4D5D-9FE0-D7103BBAA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3" name="Redo">
                <a:extLst>
                  <a:ext uri="{FF2B5EF4-FFF2-40B4-BE49-F238E27FC236}">
                    <a16:creationId xmlns:a16="http://schemas.microsoft.com/office/drawing/2014/main" id="{6AFC6A33-10DE-4739-B264-0F7E3AF78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Star">
                <a:extLst>
                  <a:ext uri="{FF2B5EF4-FFF2-40B4-BE49-F238E27FC236}">
                    <a16:creationId xmlns:a16="http://schemas.microsoft.com/office/drawing/2014/main" id="{76324A38-8EB3-403A-A67E-B7C58F285E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1" name="Star">
              <a:extLst>
                <a:ext uri="{FF2B5EF4-FFF2-40B4-BE49-F238E27FC236}">
                  <a16:creationId xmlns:a16="http://schemas.microsoft.com/office/drawing/2014/main" id="{2546F0BF-A592-4F8C-9F4A-48A4299659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Accept">
              <a:extLst>
                <a:ext uri="{FF2B5EF4-FFF2-40B4-BE49-F238E27FC236}">
                  <a16:creationId xmlns:a16="http://schemas.microsoft.com/office/drawing/2014/main" id="{BE754FE9-F3B7-4A46-ABA8-9CF9B1B41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3" name="Text Box">
              <a:extLst>
                <a:ext uri="{FF2B5EF4-FFF2-40B4-BE49-F238E27FC236}">
                  <a16:creationId xmlns:a16="http://schemas.microsoft.com/office/drawing/2014/main" id="{A85DF311-1F59-4CC2-82CA-21C49A5E3915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792D3685-C0FD-4B50-AADB-410A13267F3C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265" name="About">
              <a:extLst>
                <a:ext uri="{FF2B5EF4-FFF2-40B4-BE49-F238E27FC236}">
                  <a16:creationId xmlns:a16="http://schemas.microsoft.com/office/drawing/2014/main" id="{F82E71D5-CBA6-4065-AD61-C6BE1BF8BD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5C975AEF-71F5-4565-83A0-4502B2C6CBDA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267" name="그룹 266">
                <a:extLst>
                  <a:ext uri="{FF2B5EF4-FFF2-40B4-BE49-F238E27FC236}">
                    <a16:creationId xmlns:a16="http://schemas.microsoft.com/office/drawing/2014/main" id="{46746019-1D74-45D0-99E2-ADAF494552BF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280" name="Oval">
                  <a:extLst>
                    <a:ext uri="{FF2B5EF4-FFF2-40B4-BE49-F238E27FC236}">
                      <a16:creationId xmlns:a16="http://schemas.microsoft.com/office/drawing/2014/main" id="{87199EC6-83E1-42A4-ABF2-76D2F37E7E7C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81" name="그래픽 280" descr="음성">
                  <a:extLst>
                    <a:ext uri="{FF2B5EF4-FFF2-40B4-BE49-F238E27FC236}">
                      <a16:creationId xmlns:a16="http://schemas.microsoft.com/office/drawing/2014/main" id="{9E6E30AE-F5F0-4C55-813B-9C0FA39550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65ABDE30-1C68-4CA9-897A-1C93BD5A884A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278" name="Oval">
                  <a:extLst>
                    <a:ext uri="{FF2B5EF4-FFF2-40B4-BE49-F238E27FC236}">
                      <a16:creationId xmlns:a16="http://schemas.microsoft.com/office/drawing/2014/main" id="{61E61FB9-1F5C-4FBC-87DB-2EA2657223D0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9" name="그래픽 278" descr="웹 캠">
                  <a:extLst>
                    <a:ext uri="{FF2B5EF4-FFF2-40B4-BE49-F238E27FC236}">
                      <a16:creationId xmlns:a16="http://schemas.microsoft.com/office/drawing/2014/main" id="{F4012DD3-2EA9-4A6E-9DB4-C986A056B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1F90CC81-B3C9-4B5E-B199-520B0CCE8E28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276" name="Oval">
                  <a:extLst>
                    <a:ext uri="{FF2B5EF4-FFF2-40B4-BE49-F238E27FC236}">
                      <a16:creationId xmlns:a16="http://schemas.microsoft.com/office/drawing/2014/main" id="{83537498-FB57-4E24-AD94-FFC018785155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7" name="그래픽 276" descr="보내기">
                  <a:extLst>
                    <a:ext uri="{FF2B5EF4-FFF2-40B4-BE49-F238E27FC236}">
                      <a16:creationId xmlns:a16="http://schemas.microsoft.com/office/drawing/2014/main" id="{3235E929-7D54-4459-B8A3-028D2B925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1F653FDB-1D08-4142-A745-331519474C4F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274" name="Oval">
                  <a:extLst>
                    <a:ext uri="{FF2B5EF4-FFF2-40B4-BE49-F238E27FC236}">
                      <a16:creationId xmlns:a16="http://schemas.microsoft.com/office/drawing/2014/main" id="{D46BD811-607C-4DDF-B886-B854B1964DDB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5" name="그래픽 274" descr="스마트폰">
                  <a:extLst>
                    <a:ext uri="{FF2B5EF4-FFF2-40B4-BE49-F238E27FC236}">
                      <a16:creationId xmlns:a16="http://schemas.microsoft.com/office/drawing/2014/main" id="{507C5650-FDB3-4C78-A9B3-AFF88F717C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0714661D-B620-4D6B-8EC0-DFF0FCFFD14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272" name="Oval">
                  <a:extLst>
                    <a:ext uri="{FF2B5EF4-FFF2-40B4-BE49-F238E27FC236}">
                      <a16:creationId xmlns:a16="http://schemas.microsoft.com/office/drawing/2014/main" id="{A0679640-6458-4F73-B24C-A9818B75B74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3" name="그래픽 272" descr="스피커 폰">
                  <a:extLst>
                    <a:ext uri="{FF2B5EF4-FFF2-40B4-BE49-F238E27FC236}">
                      <a16:creationId xmlns:a16="http://schemas.microsoft.com/office/drawing/2014/main" id="{13FC17CC-97B3-4EFA-BFE2-EF821D1716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98" name="타원 297">
            <a:extLst>
              <a:ext uri="{FF2B5EF4-FFF2-40B4-BE49-F238E27FC236}">
                <a16:creationId xmlns:a16="http://schemas.microsoft.com/office/drawing/2014/main" id="{8557E799-AB52-4F02-8459-F41D0C2FB31D}"/>
              </a:ext>
            </a:extLst>
          </p:cNvPr>
          <p:cNvSpPr>
            <a:spLocks noChangeAspect="1"/>
          </p:cNvSpPr>
          <p:nvPr/>
        </p:nvSpPr>
        <p:spPr>
          <a:xfrm>
            <a:off x="3236937" y="11955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11E99653-50A7-4F7C-958B-2BC59A203814}"/>
              </a:ext>
            </a:extLst>
          </p:cNvPr>
          <p:cNvSpPr>
            <a:spLocks noChangeAspect="1"/>
          </p:cNvSpPr>
          <p:nvPr/>
        </p:nvSpPr>
        <p:spPr>
          <a:xfrm>
            <a:off x="6780026" y="13498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0" name="타원 299">
            <a:extLst>
              <a:ext uri="{FF2B5EF4-FFF2-40B4-BE49-F238E27FC236}">
                <a16:creationId xmlns:a16="http://schemas.microsoft.com/office/drawing/2014/main" id="{3839A309-74B4-4ABD-9F3F-1E95330C4CC9}"/>
              </a:ext>
            </a:extLst>
          </p:cNvPr>
          <p:cNvSpPr>
            <a:spLocks noChangeAspect="1"/>
          </p:cNvSpPr>
          <p:nvPr/>
        </p:nvSpPr>
        <p:spPr>
          <a:xfrm>
            <a:off x="3236937" y="32986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9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79619645-9E40-404B-AABC-A8B82DB03CAF}"/>
              </a:ext>
            </a:extLst>
          </p:cNvPr>
          <p:cNvSpPr>
            <a:spLocks noChangeAspect="1"/>
          </p:cNvSpPr>
          <p:nvPr/>
        </p:nvSpPr>
        <p:spPr>
          <a:xfrm>
            <a:off x="4853020" y="33163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1930D305-D1BD-4E2E-91BD-797C30E31B71}"/>
              </a:ext>
            </a:extLst>
          </p:cNvPr>
          <p:cNvSpPr/>
          <p:nvPr/>
        </p:nvSpPr>
        <p:spPr>
          <a:xfrm>
            <a:off x="660272" y="1605016"/>
            <a:ext cx="6319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내 프로필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87BC146-2155-4E4E-8C9A-8E60828C91A4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 rot="10800000">
            <a:off x="635060" y="172781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B02CCC2-121E-4F44-BD9D-38F4E8C4794F}"/>
              </a:ext>
            </a:extLst>
          </p:cNvPr>
          <p:cNvGrpSpPr/>
          <p:nvPr/>
        </p:nvGrpSpPr>
        <p:grpSpPr>
          <a:xfrm>
            <a:off x="677818" y="1915493"/>
            <a:ext cx="1233927" cy="377855"/>
            <a:chOff x="11046174" y="4430284"/>
            <a:chExt cx="1233927" cy="377855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224300BF-FE57-48A7-8CC1-246137B97BED}"/>
                </a:ext>
              </a:extLst>
            </p:cNvPr>
            <p:cNvSpPr/>
            <p:nvPr/>
          </p:nvSpPr>
          <p:spPr>
            <a:xfrm>
              <a:off x="11345230" y="4430284"/>
              <a:ext cx="88517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김주희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차장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7E6181FA-E7FD-4F00-98A8-BF56E599DAD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2085C0E8-47D4-4CA7-9526-5A3B7244FC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C35C6EBB-183D-45A8-BEC8-A3328B90DB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B66DE284-3E42-4111-A90D-8DE4AB4E318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4" name="타원 303">
            <a:extLst>
              <a:ext uri="{FF2B5EF4-FFF2-40B4-BE49-F238E27FC236}">
                <a16:creationId xmlns:a16="http://schemas.microsoft.com/office/drawing/2014/main" id="{BCB23E8D-6C5E-432F-B545-1441FCCAA2CB}"/>
              </a:ext>
            </a:extLst>
          </p:cNvPr>
          <p:cNvSpPr/>
          <p:nvPr/>
        </p:nvSpPr>
        <p:spPr>
          <a:xfrm>
            <a:off x="652430" y="192201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05" name="그래픽 304" descr="스마트폰">
            <a:extLst>
              <a:ext uri="{FF2B5EF4-FFF2-40B4-BE49-F238E27FC236}">
                <a16:creationId xmlns:a16="http://schemas.microsoft.com/office/drawing/2014/main" id="{B4CDE212-0157-4AF9-9E26-797299DE11E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23493"/>
            <a:ext cx="144000" cy="14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039788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827735"/>
              </p:ext>
            </p:extLst>
          </p:nvPr>
        </p:nvGraphicFramePr>
        <p:xfrm>
          <a:off x="7572375" y="571500"/>
          <a:ext cx="2200900" cy="31811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임직원 목록과 선택 버튼이 노출되며 그룹별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임직원별 프로필 이미지와 임직원명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부서명 정보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그룹은 펼치기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접기 가능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Default-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펼침상태</a:t>
                      </a:r>
                      <a:endParaRPr lang="ko-KR" altLang="en-US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페이지로 이동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289D2731-E966-40D2-9862-71D4254E5006}"/>
              </a:ext>
            </a:extLst>
          </p:cNvPr>
          <p:cNvGrpSpPr/>
          <p:nvPr/>
        </p:nvGrpSpPr>
        <p:grpSpPr>
          <a:xfrm>
            <a:off x="584072" y="1319022"/>
            <a:ext cx="6439048" cy="4166991"/>
            <a:chOff x="667189" y="680667"/>
            <a:chExt cx="6439048" cy="4166991"/>
          </a:xfrm>
        </p:grpSpPr>
        <p:sp>
          <p:nvSpPr>
            <p:cNvPr id="346" name="Tile Background">
              <a:extLst>
                <a:ext uri="{FF2B5EF4-FFF2-40B4-BE49-F238E27FC236}">
                  <a16:creationId xmlns:a16="http://schemas.microsoft.com/office/drawing/2014/main" id="{56804BB0-C92B-4A49-8217-CA96D451F7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7189" y="680667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buClrTx/>
                <a:buFontTx/>
                <a:buNone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D2C242A-5F80-4BAD-8E07-D14EDF0EE3CD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667190" y="1030559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CE38DD0B-C6BA-4516-A838-FD773239E915}"/>
                </a:ext>
              </a:extLst>
            </p:cNvPr>
            <p:cNvSpPr/>
            <p:nvPr/>
          </p:nvSpPr>
          <p:spPr>
            <a:xfrm>
              <a:off x="694372" y="1028767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49" name="Close">
              <a:extLst>
                <a:ext uri="{FF2B5EF4-FFF2-40B4-BE49-F238E27FC236}">
                  <a16:creationId xmlns:a16="http://schemas.microsoft.com/office/drawing/2014/main" id="{B90CF863-C42D-4396-9F5D-CDFEF53A39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0745" y="745390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973F89C4-84C7-45E6-8562-0D6D507B32D8}"/>
                </a:ext>
              </a:extLst>
            </p:cNvPr>
            <p:cNvGrpSpPr/>
            <p:nvPr/>
          </p:nvGrpSpPr>
          <p:grpSpPr>
            <a:xfrm>
              <a:off x="4925209" y="4552747"/>
              <a:ext cx="813094" cy="242912"/>
              <a:chOff x="5769487" y="5541656"/>
              <a:chExt cx="811221" cy="234170"/>
            </a:xfrm>
          </p:grpSpPr>
          <p:sp>
            <p:nvSpPr>
              <p:cNvPr id="351" name="Flyout">
                <a:extLst>
                  <a:ext uri="{FF2B5EF4-FFF2-40B4-BE49-F238E27FC236}">
                    <a16:creationId xmlns:a16="http://schemas.microsoft.com/office/drawing/2014/main" id="{BB670D45-B6E3-4BFC-B366-7B2808CEDF7C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Flyout">
                <a:extLst>
                  <a:ext uri="{FF2B5EF4-FFF2-40B4-BE49-F238E27FC236}">
                    <a16:creationId xmlns:a16="http://schemas.microsoft.com/office/drawing/2014/main" id="{5E65A7A8-8394-46EC-80C3-4920F12E9D99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3" name="Flyout">
              <a:extLst>
                <a:ext uri="{FF2B5EF4-FFF2-40B4-BE49-F238E27FC236}">
                  <a16:creationId xmlns:a16="http://schemas.microsoft.com/office/drawing/2014/main" id="{D2D75262-F732-46D3-ABA2-66E1C9B382BD}"/>
                </a:ext>
              </a:extLst>
            </p:cNvPr>
            <p:cNvSpPr/>
            <p:nvPr/>
          </p:nvSpPr>
          <p:spPr>
            <a:xfrm>
              <a:off x="5779737" y="4552747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  <p:cxnSp>
          <p:nvCxnSpPr>
            <p:cNvPr id="354" name="Track">
              <a:extLst>
                <a:ext uri="{FF2B5EF4-FFF2-40B4-BE49-F238E27FC236}">
                  <a16:creationId xmlns:a16="http://schemas.microsoft.com/office/drawing/2014/main" id="{5E7F1DB2-1C83-47DF-92D7-9CB7BAE3DCA1}"/>
                </a:ext>
              </a:extLst>
            </p:cNvPr>
            <p:cNvCxnSpPr>
              <a:cxnSpLocks/>
            </p:cNvCxnSpPr>
            <p:nvPr/>
          </p:nvCxnSpPr>
          <p:spPr>
            <a:xfrm>
              <a:off x="4432140" y="2053326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55" name="Thumb">
              <a:extLst>
                <a:ext uri="{FF2B5EF4-FFF2-40B4-BE49-F238E27FC236}">
                  <a16:creationId xmlns:a16="http://schemas.microsoft.com/office/drawing/2014/main" id="{BD3D2DBD-C557-4395-BE17-BC0160C47201}"/>
                </a:ext>
              </a:extLst>
            </p:cNvPr>
            <p:cNvSpPr/>
            <p:nvPr/>
          </p:nvSpPr>
          <p:spPr>
            <a:xfrm>
              <a:off x="4419440" y="2397427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D2AEA76B-23E1-44AB-9D26-C7F5A1EACDA1}"/>
                </a:ext>
              </a:extLst>
            </p:cNvPr>
            <p:cNvSpPr/>
            <p:nvPr/>
          </p:nvSpPr>
          <p:spPr>
            <a:xfrm>
              <a:off x="1012636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7" name="Text Box">
              <a:extLst>
                <a:ext uri="{FF2B5EF4-FFF2-40B4-BE49-F238E27FC236}">
                  <a16:creationId xmlns:a16="http://schemas.microsoft.com/office/drawing/2014/main" id="{270A1129-F2DD-4CB0-8D50-A1B9899BE8F5}"/>
                </a:ext>
              </a:extLst>
            </p:cNvPr>
            <p:cNvSpPr/>
            <p:nvPr/>
          </p:nvSpPr>
          <p:spPr>
            <a:xfrm>
              <a:off x="2797701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8" name="Text Box">
              <a:extLst>
                <a:ext uri="{FF2B5EF4-FFF2-40B4-BE49-F238E27FC236}">
                  <a16:creationId xmlns:a16="http://schemas.microsoft.com/office/drawing/2014/main" id="{85DCF4D2-04D5-428D-9C56-80E3744ACFF4}"/>
                </a:ext>
              </a:extLst>
            </p:cNvPr>
            <p:cNvSpPr/>
            <p:nvPr/>
          </p:nvSpPr>
          <p:spPr>
            <a:xfrm>
              <a:off x="1012635" y="1376638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98934966-6B68-4C94-9504-97AA559B0A8A}"/>
                </a:ext>
              </a:extLst>
            </p:cNvPr>
            <p:cNvGrpSpPr/>
            <p:nvPr/>
          </p:nvGrpSpPr>
          <p:grpSpPr>
            <a:xfrm>
              <a:off x="1071375" y="1491780"/>
              <a:ext cx="3420000" cy="215444"/>
              <a:chOff x="2753227" y="6341570"/>
              <a:chExt cx="3420000" cy="215444"/>
            </a:xfrm>
          </p:grpSpPr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8DBE4491-CED4-441E-8EFC-882D1190705E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64" name="Search Icon">
                  <a:extLst>
                    <a:ext uri="{FF2B5EF4-FFF2-40B4-BE49-F238E27FC236}">
                      <a16:creationId xmlns:a16="http://schemas.microsoft.com/office/drawing/2014/main" id="{8D9705C5-8928-4E6A-AFD8-D40D87737F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190475C0-92AB-4318-8259-7E860E024BB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363" name="Line">
                <a:extLst>
                  <a:ext uri="{FF2B5EF4-FFF2-40B4-BE49-F238E27FC236}">
                    <a16:creationId xmlns:a16="http://schemas.microsoft.com/office/drawing/2014/main" id="{3B8FD985-A153-44EE-B7FA-0AD8FFE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7B0BBB20-F14C-4F18-81DA-ABB346465B19}"/>
                </a:ext>
              </a:extLst>
            </p:cNvPr>
            <p:cNvSpPr/>
            <p:nvPr/>
          </p:nvSpPr>
          <p:spPr>
            <a:xfrm>
              <a:off x="1011424" y="148158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" name="Tab 1">
              <a:extLst>
                <a:ext uri="{FF2B5EF4-FFF2-40B4-BE49-F238E27FC236}">
                  <a16:creationId xmlns:a16="http://schemas.microsoft.com/office/drawing/2014/main" id="{2295FDBD-B5EC-496E-8200-D2D8DC7DE2FD}"/>
                </a:ext>
              </a:extLst>
            </p:cNvPr>
            <p:cNvSpPr/>
            <p:nvPr/>
          </p:nvSpPr>
          <p:spPr>
            <a:xfrm>
              <a:off x="1116903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8" name="Tab 2">
              <a:extLst>
                <a:ext uri="{FF2B5EF4-FFF2-40B4-BE49-F238E27FC236}">
                  <a16:creationId xmlns:a16="http://schemas.microsoft.com/office/drawing/2014/main" id="{D3FE204F-04A9-4F1B-9F2D-F032D3BC5BE9}"/>
                </a:ext>
              </a:extLst>
            </p:cNvPr>
            <p:cNvSpPr/>
            <p:nvPr/>
          </p:nvSpPr>
          <p:spPr>
            <a:xfrm>
              <a:off x="2778308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Selection">
              <a:extLst>
                <a:ext uri="{FF2B5EF4-FFF2-40B4-BE49-F238E27FC236}">
                  <a16:creationId xmlns:a16="http://schemas.microsoft.com/office/drawing/2014/main" id="{57944032-B4F2-47D4-98C9-84E87F0C1FC3}"/>
                </a:ext>
              </a:extLst>
            </p:cNvPr>
            <p:cNvSpPr/>
            <p:nvPr/>
          </p:nvSpPr>
          <p:spPr>
            <a:xfrm>
              <a:off x="1116903" y="2004762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7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1FA532-6D5C-4168-8D2C-2A0A365D5FA3}"/>
                </a:ext>
              </a:extLst>
            </p:cNvPr>
            <p:cNvSpPr txBox="1"/>
            <p:nvPr/>
          </p:nvSpPr>
          <p:spPr>
            <a:xfrm>
              <a:off x="1197253" y="2079839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D21F1D1-D2E8-4B05-B313-38A4AEAF2714}"/>
                </a:ext>
              </a:extLst>
            </p:cNvPr>
            <p:cNvSpPr/>
            <p:nvPr/>
          </p:nvSpPr>
          <p:spPr>
            <a:xfrm>
              <a:off x="997782" y="206291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48939765-2604-467B-AD87-1C7325D20196}"/>
                </a:ext>
              </a:extLst>
            </p:cNvPr>
            <p:cNvGrpSpPr/>
            <p:nvPr/>
          </p:nvGrpSpPr>
          <p:grpSpPr>
            <a:xfrm>
              <a:off x="1649154" y="2078301"/>
              <a:ext cx="2695992" cy="200055"/>
              <a:chOff x="1279186" y="2090508"/>
              <a:chExt cx="2695992" cy="200055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D2EBE700-9CC3-42E7-A72B-CD7323712D1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05E33A42-8803-4CE8-AF0A-6D9E1E565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F42D9AFA-1280-4853-AE7C-155AF584C0A8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EB094488-3E19-403F-8EDC-B9BC7C605988}"/>
                </a:ext>
              </a:extLst>
            </p:cNvPr>
            <p:cNvGrpSpPr/>
            <p:nvPr/>
          </p:nvGrpSpPr>
          <p:grpSpPr>
            <a:xfrm>
              <a:off x="1283607" y="232282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730CC852-8986-4E83-8782-1978096933C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31D0E0FF-33B7-4528-9FE2-E5C8995B31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177EE14B-7D91-4B24-9EEF-6037083049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F411FDD3-EBCC-4291-891C-EFE3EC9C24F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5A76891-E0E2-46CF-ACCC-D3569BE2CA4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38DC8C5C-2C93-4CD6-A2C3-84B588C9581C}"/>
                </a:ext>
              </a:extLst>
            </p:cNvPr>
            <p:cNvGrpSpPr/>
            <p:nvPr/>
          </p:nvGrpSpPr>
          <p:grpSpPr>
            <a:xfrm>
              <a:off x="4201146" y="2444786"/>
              <a:ext cx="144000" cy="144000"/>
              <a:chOff x="3466614" y="2872401"/>
              <a:chExt cx="144000" cy="144000"/>
            </a:xfrm>
          </p:grpSpPr>
          <p:sp>
            <p:nvSpPr>
              <p:cNvPr id="385" name="타원 384">
                <a:extLst>
                  <a:ext uri="{FF2B5EF4-FFF2-40B4-BE49-F238E27FC236}">
                    <a16:creationId xmlns:a16="http://schemas.microsoft.com/office/drawing/2014/main" id="{A2EE5B89-0F5D-4EE0-8EAA-FDEBE86F483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86" name="Accept">
                <a:extLst>
                  <a:ext uri="{FF2B5EF4-FFF2-40B4-BE49-F238E27FC236}">
                    <a16:creationId xmlns:a16="http://schemas.microsoft.com/office/drawing/2014/main" id="{6FF24C6A-5D16-49B4-BA3F-16DB0B583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60D4AEC5-4565-4BD7-B1EA-DA829CC05563}"/>
                </a:ext>
              </a:extLst>
            </p:cNvPr>
            <p:cNvGrpSpPr/>
            <p:nvPr/>
          </p:nvGrpSpPr>
          <p:grpSpPr>
            <a:xfrm>
              <a:off x="1283607" y="2729763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FDC855B7-1010-4E1C-8DCA-40A328848A7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154F842B-A076-4616-8141-81BA09DEC1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FF07E8DA-C47A-4037-B738-F7CA9A2E30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53F8176E-559B-4842-A2A2-F5F0FBB5F3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D487BCF7-453E-43B7-86DD-3ECB80C592D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95E9C922-846A-456D-A862-4A5260A15FD2}"/>
                </a:ext>
              </a:extLst>
            </p:cNvPr>
            <p:cNvGrpSpPr/>
            <p:nvPr/>
          </p:nvGrpSpPr>
          <p:grpSpPr>
            <a:xfrm>
              <a:off x="4201145" y="2846690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F2B4EC51-4D61-4E16-B2CB-21F840BC02D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748E73AA-57DC-4BE4-ABCB-292CB92E2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C20A42DB-2737-4A42-93C5-84B9D8EE4C90}"/>
                </a:ext>
              </a:extLst>
            </p:cNvPr>
            <p:cNvSpPr/>
            <p:nvPr/>
          </p:nvSpPr>
          <p:spPr>
            <a:xfrm>
              <a:off x="4201146" y="318011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Accept">
              <a:extLst>
                <a:ext uri="{FF2B5EF4-FFF2-40B4-BE49-F238E27FC236}">
                  <a16:creationId xmlns:a16="http://schemas.microsoft.com/office/drawing/2014/main" id="{1D19838B-1916-4B8E-9EC5-9AB5C7572A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321512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C86EF4E-C2E2-4F9D-83D1-4DE34DE0AF5B}"/>
                </a:ext>
              </a:extLst>
            </p:cNvPr>
            <p:cNvSpPr txBox="1"/>
            <p:nvPr/>
          </p:nvSpPr>
          <p:spPr>
            <a:xfrm>
              <a:off x="1197253" y="3153627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8172E8CE-A3AF-4637-9157-8EB7D720B44D}"/>
                </a:ext>
              </a:extLst>
            </p:cNvPr>
            <p:cNvSpPr/>
            <p:nvPr/>
          </p:nvSpPr>
          <p:spPr>
            <a:xfrm>
              <a:off x="997782" y="3136700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F88AB7F5-3226-432F-A6C0-B97A23FA1EB2}"/>
                </a:ext>
              </a:extLst>
            </p:cNvPr>
            <p:cNvSpPr/>
            <p:nvPr/>
          </p:nvSpPr>
          <p:spPr>
            <a:xfrm>
              <a:off x="1448111" y="3152089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7FC17AB3-8C6F-43A6-A4DF-655B820D551A}"/>
                </a:ext>
              </a:extLst>
            </p:cNvPr>
            <p:cNvGrpSpPr/>
            <p:nvPr/>
          </p:nvGrpSpPr>
          <p:grpSpPr>
            <a:xfrm>
              <a:off x="1283607" y="3396614"/>
              <a:ext cx="1233927" cy="377855"/>
              <a:chOff x="11046174" y="4430284"/>
              <a:chExt cx="1233927" cy="377855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C745A18B-1D23-4293-AB29-005289A3128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3" name="Profile Picture">
                <a:extLst>
                  <a:ext uri="{FF2B5EF4-FFF2-40B4-BE49-F238E27FC236}">
                    <a16:creationId xmlns:a16="http://schemas.microsoft.com/office/drawing/2014/main" id="{972D9A8B-A7DA-4CD9-B425-F4D99D738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5" name="Background">
                  <a:extLst>
                    <a:ext uri="{FF2B5EF4-FFF2-40B4-BE49-F238E27FC236}">
                      <a16:creationId xmlns:a16="http://schemas.microsoft.com/office/drawing/2014/main" id="{7872B6C0-A288-4CC6-A759-69E37E8ACA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6" name="Profile Icon">
                  <a:extLst>
                    <a:ext uri="{FF2B5EF4-FFF2-40B4-BE49-F238E27FC236}">
                      <a16:creationId xmlns:a16="http://schemas.microsoft.com/office/drawing/2014/main" id="{B1954535-2F1F-430A-B2AF-CC96A505B0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A71B1CA4-CD63-4D39-A041-73BC1189A84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B84CF17D-6777-4833-90FE-5A0795C5CC5B}"/>
                </a:ext>
              </a:extLst>
            </p:cNvPr>
            <p:cNvGrpSpPr/>
            <p:nvPr/>
          </p:nvGrpSpPr>
          <p:grpSpPr>
            <a:xfrm>
              <a:off x="4201146" y="3518574"/>
              <a:ext cx="144000" cy="144000"/>
              <a:chOff x="3466614" y="2872401"/>
              <a:chExt cx="144000" cy="144000"/>
            </a:xfrm>
          </p:grpSpPr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D1A923EB-2EED-4762-8EB6-EFCCCEE978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09" name="Accept">
                <a:extLst>
                  <a:ext uri="{FF2B5EF4-FFF2-40B4-BE49-F238E27FC236}">
                    <a16:creationId xmlns:a16="http://schemas.microsoft.com/office/drawing/2014/main" id="{BE535DED-4FE3-4A6B-B734-001D7C6AC3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84B85345-B025-4DAA-A01C-CD128C9B7EFD}"/>
                </a:ext>
              </a:extLst>
            </p:cNvPr>
            <p:cNvGrpSpPr/>
            <p:nvPr/>
          </p:nvGrpSpPr>
          <p:grpSpPr>
            <a:xfrm>
              <a:off x="1283607" y="3803551"/>
              <a:ext cx="1233927" cy="377855"/>
              <a:chOff x="11046174" y="4430284"/>
              <a:chExt cx="1233927" cy="377855"/>
            </a:xfrm>
          </p:grpSpPr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85FDB20-0EC5-45EB-8357-E28B3D8656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2" name="Profile Picture">
                <a:extLst>
                  <a:ext uri="{FF2B5EF4-FFF2-40B4-BE49-F238E27FC236}">
                    <a16:creationId xmlns:a16="http://schemas.microsoft.com/office/drawing/2014/main" id="{93286897-A505-4081-95F3-461C2D10DD4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4" name="Background">
                  <a:extLst>
                    <a:ext uri="{FF2B5EF4-FFF2-40B4-BE49-F238E27FC236}">
                      <a16:creationId xmlns:a16="http://schemas.microsoft.com/office/drawing/2014/main" id="{AD1CCDF3-6FFC-49F8-86C5-7D15D71D24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5" name="Profile Icon">
                  <a:extLst>
                    <a:ext uri="{FF2B5EF4-FFF2-40B4-BE49-F238E27FC236}">
                      <a16:creationId xmlns:a16="http://schemas.microsoft.com/office/drawing/2014/main" id="{A4091692-0DD1-4B89-9779-1DE9C82F430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31B85A7-BD76-405E-83C5-48326BD9382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BB841CFC-4E48-4FE1-B1C0-7F246E01BAB6}"/>
                </a:ext>
              </a:extLst>
            </p:cNvPr>
            <p:cNvGrpSpPr/>
            <p:nvPr/>
          </p:nvGrpSpPr>
          <p:grpSpPr>
            <a:xfrm>
              <a:off x="4201145" y="3920478"/>
              <a:ext cx="144000" cy="144000"/>
              <a:chOff x="3466614" y="2872401"/>
              <a:chExt cx="144000" cy="144000"/>
            </a:xfrm>
          </p:grpSpPr>
          <p:sp>
            <p:nvSpPr>
              <p:cNvPr id="417" name="타원 416">
                <a:extLst>
                  <a:ext uri="{FF2B5EF4-FFF2-40B4-BE49-F238E27FC236}">
                    <a16:creationId xmlns:a16="http://schemas.microsoft.com/office/drawing/2014/main" id="{5F19246A-2AFD-4D92-93B9-7DE5E8E15B6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18" name="Accept">
                <a:extLst>
                  <a:ext uri="{FF2B5EF4-FFF2-40B4-BE49-F238E27FC236}">
                    <a16:creationId xmlns:a16="http://schemas.microsoft.com/office/drawing/2014/main" id="{7C3E8B53-3725-4F72-A224-80EE39525C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9" name="타원 418">
              <a:extLst>
                <a:ext uri="{FF2B5EF4-FFF2-40B4-BE49-F238E27FC236}">
                  <a16:creationId xmlns:a16="http://schemas.microsoft.com/office/drawing/2014/main" id="{73E62437-531B-4372-8E43-72D57C90106E}"/>
                </a:ext>
              </a:extLst>
            </p:cNvPr>
            <p:cNvSpPr/>
            <p:nvPr/>
          </p:nvSpPr>
          <p:spPr>
            <a:xfrm>
              <a:off x="4201146" y="4253907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Accept">
              <a:extLst>
                <a:ext uri="{FF2B5EF4-FFF2-40B4-BE49-F238E27FC236}">
                  <a16:creationId xmlns:a16="http://schemas.microsoft.com/office/drawing/2014/main" id="{2880CC93-3788-4024-9C65-235E509C9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4288911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C01EDBD-ED79-483C-9A55-3989579AEB5B}"/>
                </a:ext>
              </a:extLst>
            </p:cNvPr>
            <p:cNvSpPr txBox="1"/>
            <p:nvPr/>
          </p:nvSpPr>
          <p:spPr>
            <a:xfrm>
              <a:off x="1197253" y="4227418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30EF612-7D25-40B4-ACD4-3CDFFCE4299D}"/>
                </a:ext>
              </a:extLst>
            </p:cNvPr>
            <p:cNvSpPr/>
            <p:nvPr/>
          </p:nvSpPr>
          <p:spPr>
            <a:xfrm>
              <a:off x="997782" y="4210491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52FF19BA-F408-4F4C-B2E6-B4C8C6496FF1}"/>
                </a:ext>
              </a:extLst>
            </p:cNvPr>
            <p:cNvSpPr/>
            <p:nvPr/>
          </p:nvSpPr>
          <p:spPr>
            <a:xfrm>
              <a:off x="2032311" y="4225880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Text Box">
              <a:extLst>
                <a:ext uri="{FF2B5EF4-FFF2-40B4-BE49-F238E27FC236}">
                  <a16:creationId xmlns:a16="http://schemas.microsoft.com/office/drawing/2014/main" id="{1E2D0F6B-82B9-4A9B-A769-D0F239339272}"/>
                </a:ext>
              </a:extLst>
            </p:cNvPr>
            <p:cNvSpPr/>
            <p:nvPr/>
          </p:nvSpPr>
          <p:spPr>
            <a:xfrm>
              <a:off x="4598269" y="1376638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5" name="Tab 1">
              <a:extLst>
                <a:ext uri="{FF2B5EF4-FFF2-40B4-BE49-F238E27FC236}">
                  <a16:creationId xmlns:a16="http://schemas.microsoft.com/office/drawing/2014/main" id="{7A048DE3-9926-4C3A-A3E6-402D74B62535}"/>
                </a:ext>
              </a:extLst>
            </p:cNvPr>
            <p:cNvSpPr/>
            <p:nvPr/>
          </p:nvSpPr>
          <p:spPr>
            <a:xfrm>
              <a:off x="4869167" y="1406746"/>
              <a:ext cx="1661405" cy="304800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6" name="Selection">
              <a:extLst>
                <a:ext uri="{FF2B5EF4-FFF2-40B4-BE49-F238E27FC236}">
                  <a16:creationId xmlns:a16="http://schemas.microsoft.com/office/drawing/2014/main" id="{B2283677-8315-4E34-A96C-D04752FA3E85}"/>
                </a:ext>
              </a:extLst>
            </p:cNvPr>
            <p:cNvSpPr/>
            <p:nvPr/>
          </p:nvSpPr>
          <p:spPr>
            <a:xfrm>
              <a:off x="4869167" y="1692496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34610B2C-BC44-4117-91E5-7EDFA9EE3A36}"/>
                </a:ext>
              </a:extLst>
            </p:cNvPr>
            <p:cNvGrpSpPr/>
            <p:nvPr/>
          </p:nvGrpSpPr>
          <p:grpSpPr>
            <a:xfrm>
              <a:off x="4756732" y="1813227"/>
              <a:ext cx="1886274" cy="197517"/>
              <a:chOff x="5108887" y="1844606"/>
              <a:chExt cx="1886274" cy="197517"/>
            </a:xfrm>
          </p:grpSpPr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5B3FCBE6-6A46-45FE-ADCB-305A61091BE2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5" name="Title Bar">
                  <a:extLst>
                    <a:ext uri="{FF2B5EF4-FFF2-40B4-BE49-F238E27FC236}">
                      <a16:creationId xmlns:a16="http://schemas.microsoft.com/office/drawing/2014/main" id="{D5314A34-0B1F-4F6B-B801-477CFFF945C4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lose Button">
                  <a:extLst>
                    <a:ext uri="{FF2B5EF4-FFF2-40B4-BE49-F238E27FC236}">
                      <a16:creationId xmlns:a16="http://schemas.microsoft.com/office/drawing/2014/main" id="{4E64ECCD-70A3-4D3C-803C-9E8B142663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D1A1408-7FBA-4281-9A0A-048AC201EEA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3" name="Title Bar">
                  <a:extLst>
                    <a:ext uri="{FF2B5EF4-FFF2-40B4-BE49-F238E27FC236}">
                      <a16:creationId xmlns:a16="http://schemas.microsoft.com/office/drawing/2014/main" id="{0390B7F7-3E1E-401F-8011-74A40F7D8C3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Close Button">
                  <a:extLst>
                    <a:ext uri="{FF2B5EF4-FFF2-40B4-BE49-F238E27FC236}">
                      <a16:creationId xmlns:a16="http://schemas.microsoft.com/office/drawing/2014/main" id="{77C56A99-715D-4BCA-A040-6AF7DDF67A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494FE20-ABE0-409A-8C8A-018035D7F27C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1" name="Title Bar">
                  <a:extLst>
                    <a:ext uri="{FF2B5EF4-FFF2-40B4-BE49-F238E27FC236}">
                      <a16:creationId xmlns:a16="http://schemas.microsoft.com/office/drawing/2014/main" id="{1DA022BD-A577-4C31-924E-CCC1DF773A8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Close Button">
                  <a:extLst>
                    <a:ext uri="{FF2B5EF4-FFF2-40B4-BE49-F238E27FC236}">
                      <a16:creationId xmlns:a16="http://schemas.microsoft.com/office/drawing/2014/main" id="{F4B6EAFB-AE79-40F6-970F-E2C7075AC1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F78C6591-7162-4084-85D2-5217656A0DE1}"/>
                </a:ext>
              </a:extLst>
            </p:cNvPr>
            <p:cNvGrpSpPr/>
            <p:nvPr/>
          </p:nvGrpSpPr>
          <p:grpSpPr>
            <a:xfrm>
              <a:off x="4756732" y="2081847"/>
              <a:ext cx="1886274" cy="197517"/>
              <a:chOff x="5108887" y="2113225"/>
              <a:chExt cx="1886274" cy="197517"/>
            </a:xfrm>
          </p:grpSpPr>
          <p:grpSp>
            <p:nvGrpSpPr>
              <p:cNvPr id="438" name="그룹 437">
                <a:extLst>
                  <a:ext uri="{FF2B5EF4-FFF2-40B4-BE49-F238E27FC236}">
                    <a16:creationId xmlns:a16="http://schemas.microsoft.com/office/drawing/2014/main" id="{8E5A81D8-E243-4464-8B51-3DBC506C0563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5" name="Title Bar">
                  <a:extLst>
                    <a:ext uri="{FF2B5EF4-FFF2-40B4-BE49-F238E27FC236}">
                      <a16:creationId xmlns:a16="http://schemas.microsoft.com/office/drawing/2014/main" id="{8F1669FC-16E6-45BB-844E-94557D61B44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6" name="Close Button">
                  <a:extLst>
                    <a:ext uri="{FF2B5EF4-FFF2-40B4-BE49-F238E27FC236}">
                      <a16:creationId xmlns:a16="http://schemas.microsoft.com/office/drawing/2014/main" id="{D90F1540-58BF-4AA9-BDBE-930E3AB7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BA4BC77A-8BF2-4B2E-831F-B158C58F2D3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3" name="Title Bar">
                  <a:extLst>
                    <a:ext uri="{FF2B5EF4-FFF2-40B4-BE49-F238E27FC236}">
                      <a16:creationId xmlns:a16="http://schemas.microsoft.com/office/drawing/2014/main" id="{35769942-A200-460A-B47B-F8B382C6A09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4" name="Close Button">
                  <a:extLst>
                    <a:ext uri="{FF2B5EF4-FFF2-40B4-BE49-F238E27FC236}">
                      <a16:creationId xmlns:a16="http://schemas.microsoft.com/office/drawing/2014/main" id="{F2603B39-F105-44AC-BFA3-3E5FDFBAF1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40" name="그룹 439">
                <a:extLst>
                  <a:ext uri="{FF2B5EF4-FFF2-40B4-BE49-F238E27FC236}">
                    <a16:creationId xmlns:a16="http://schemas.microsoft.com/office/drawing/2014/main" id="{6BE89C85-EE3F-4CD1-AA2C-9F69E5423E0A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1" name="Title Bar">
                  <a:extLst>
                    <a:ext uri="{FF2B5EF4-FFF2-40B4-BE49-F238E27FC236}">
                      <a16:creationId xmlns:a16="http://schemas.microsoft.com/office/drawing/2014/main" id="{2CEAA6FD-C5AE-4C10-A3FF-C25A462593B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2" name="Close Button">
                  <a:extLst>
                    <a:ext uri="{FF2B5EF4-FFF2-40B4-BE49-F238E27FC236}">
                      <a16:creationId xmlns:a16="http://schemas.microsoft.com/office/drawing/2014/main" id="{771D3788-D3EE-40E8-80FD-C56E9DF612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0D5A759B-A0AA-4F60-A892-8D97228A5629}"/>
                </a:ext>
              </a:extLst>
            </p:cNvPr>
            <p:cNvGrpSpPr/>
            <p:nvPr/>
          </p:nvGrpSpPr>
          <p:grpSpPr>
            <a:xfrm>
              <a:off x="4756732" y="2350466"/>
              <a:ext cx="593858" cy="197517"/>
              <a:chOff x="9330957" y="3233678"/>
              <a:chExt cx="665474" cy="221337"/>
            </a:xfrm>
          </p:grpSpPr>
          <p:sp>
            <p:nvSpPr>
              <p:cNvPr id="448" name="Title Bar">
                <a:extLst>
                  <a:ext uri="{FF2B5EF4-FFF2-40B4-BE49-F238E27FC236}">
                    <a16:creationId xmlns:a16="http://schemas.microsoft.com/office/drawing/2014/main" id="{DD6B869B-36EA-473A-8E04-014A1675E73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9" name="Close Button">
                <a:extLst>
                  <a:ext uri="{FF2B5EF4-FFF2-40B4-BE49-F238E27FC236}">
                    <a16:creationId xmlns:a16="http://schemas.microsoft.com/office/drawing/2014/main" id="{7ABD9193-FAC6-42F3-87AE-04F29DDA2C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C1698B8A-2646-400C-8934-DF3F26C91A73}"/>
                </a:ext>
              </a:extLst>
            </p:cNvPr>
            <p:cNvGrpSpPr/>
            <p:nvPr/>
          </p:nvGrpSpPr>
          <p:grpSpPr>
            <a:xfrm>
              <a:off x="4442032" y="2018089"/>
              <a:ext cx="25400" cy="2412000"/>
              <a:chOff x="4049472" y="2065533"/>
              <a:chExt cx="25400" cy="2268000"/>
            </a:xfrm>
          </p:grpSpPr>
          <p:cxnSp>
            <p:nvCxnSpPr>
              <p:cNvPr id="451" name="Track">
                <a:extLst>
                  <a:ext uri="{FF2B5EF4-FFF2-40B4-BE49-F238E27FC236}">
                    <a16:creationId xmlns:a16="http://schemas.microsoft.com/office/drawing/2014/main" id="{1730EE51-4BE3-4C0A-91DE-35D654EA0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  <p:sp>
            <p:nvSpPr>
              <p:cNvPr id="452" name="Thumb">
                <a:extLst>
                  <a:ext uri="{FF2B5EF4-FFF2-40B4-BE49-F238E27FC236}">
                    <a16:creationId xmlns:a16="http://schemas.microsoft.com/office/drawing/2014/main" id="{830240B3-174B-4228-B869-B19D48F4913B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ysClr val="window" lastClr="FFFFFF">
                  <a:lumMod val="85000"/>
                </a:sys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9BD79794-FE1B-40A6-8829-857D5EF3BC80}"/>
              </a:ext>
            </a:extLst>
          </p:cNvPr>
          <p:cNvGrpSpPr/>
          <p:nvPr/>
        </p:nvGrpSpPr>
        <p:grpSpPr>
          <a:xfrm>
            <a:off x="5930324" y="1128334"/>
            <a:ext cx="2082640" cy="811049"/>
            <a:chOff x="7132589" y="1120075"/>
            <a:chExt cx="2082640" cy="811049"/>
          </a:xfrm>
        </p:grpSpPr>
        <p:sp>
          <p:nvSpPr>
            <p:cNvPr id="458" name="사각형: 둥근 모서리 457">
              <a:extLst>
                <a:ext uri="{FF2B5EF4-FFF2-40B4-BE49-F238E27FC236}">
                  <a16:creationId xmlns:a16="http://schemas.microsoft.com/office/drawing/2014/main" id="{FBEEE58D-8D81-4059-A6E3-3CEAEDB34F38}"/>
                </a:ext>
              </a:extLst>
            </p:cNvPr>
            <p:cNvSpPr/>
            <p:nvPr/>
          </p:nvSpPr>
          <p:spPr>
            <a:xfrm>
              <a:off x="7132589" y="1712709"/>
              <a:ext cx="1403661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grpSp>
          <p:nvGrpSpPr>
            <p:cNvPr id="45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614D4F6B-50CF-48C0-855C-87082E6E362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7178113" y="1120075"/>
              <a:ext cx="2037116" cy="639283"/>
              <a:chOff x="360940" y="1630307"/>
              <a:chExt cx="2037116" cy="1182867"/>
            </a:xfrm>
            <a:solidFill>
              <a:srgbClr val="FFFFFF"/>
            </a:solidFill>
          </p:grpSpPr>
          <p:sp>
            <p:nvSpPr>
              <p:cNvPr id="46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297C5A8-0D93-4E56-9218-59B659832952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360940" y="1630307"/>
                <a:ext cx="2037116" cy="973579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ko-KR" altLang="en-US" sz="800" b="1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지정 안내</a:t>
                </a:r>
                <a:endParaRPr lang="en-US" altLang="ko-KR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>
                  <a:spcAft>
                    <a:spcPts val="300"/>
                  </a:spcAft>
                </a:pPr>
                <a:endParaRPr lang="en-US" sz="1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marL="92075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미선택 시 선택한 동료는 ‘기본’ 그룹으로 자동 배정됩니다</a:t>
                </a:r>
                <a:r>
                  <a:rPr lang="en-US" altLang="ko-KR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52FC6B7-ACFB-4323-927D-3D7789E71A90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 rot="10800000">
                <a:off x="1280039" y="2603883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4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C04C1DFF-5EF0-4199-9C6D-A118CFC32F36}"/>
                  </a:ext>
                </a:extLst>
              </p:cNvPr>
              <p:cNvCxnSpPr/>
              <p:nvPr>
                <p:custDataLst>
                  <p:tags r:id="rId4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About">
              <a:extLst>
                <a:ext uri="{FF2B5EF4-FFF2-40B4-BE49-F238E27FC236}">
                  <a16:creationId xmlns:a16="http://schemas.microsoft.com/office/drawing/2014/main" id="{3668A02D-BE85-431C-A7E5-43523EB69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61" name="Line">
              <a:extLst>
                <a:ext uri="{FF2B5EF4-FFF2-40B4-BE49-F238E27FC236}">
                  <a16:creationId xmlns:a16="http://schemas.microsoft.com/office/drawing/2014/main" id="{5DBF08BF-0BE9-4F60-9C12-834D971D8BAE}"/>
                </a:ext>
              </a:extLst>
            </p:cNvPr>
            <p:cNvCxnSpPr>
              <a:cxnSpLocks/>
            </p:cNvCxnSpPr>
            <p:nvPr/>
          </p:nvCxnSpPr>
          <p:spPr>
            <a:xfrm>
              <a:off x="7216436" y="132946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5322619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" name="그룹 478">
            <a:extLst>
              <a:ext uri="{FF2B5EF4-FFF2-40B4-BE49-F238E27FC236}">
                <a16:creationId xmlns:a16="http://schemas.microsoft.com/office/drawing/2014/main" id="{DD0039F1-5DC7-45A5-8BEB-15962D43BCAA}"/>
              </a:ext>
            </a:extLst>
          </p:cNvPr>
          <p:cNvGrpSpPr/>
          <p:nvPr/>
        </p:nvGrpSpPr>
        <p:grpSpPr>
          <a:xfrm>
            <a:off x="585377" y="1323894"/>
            <a:ext cx="6439048" cy="4166991"/>
            <a:chOff x="399771" y="1620196"/>
            <a:chExt cx="6439048" cy="4166991"/>
          </a:xfrm>
        </p:grpSpPr>
        <p:sp>
          <p:nvSpPr>
            <p:cNvPr id="623" name="Tile Background">
              <a:extLst>
                <a:ext uri="{FF2B5EF4-FFF2-40B4-BE49-F238E27FC236}">
                  <a16:creationId xmlns:a16="http://schemas.microsoft.com/office/drawing/2014/main" id="{F1E82D0E-80E8-40AE-9197-409A62C48C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1620196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24" name="그룹 623">
              <a:extLst>
                <a:ext uri="{FF2B5EF4-FFF2-40B4-BE49-F238E27FC236}">
                  <a16:creationId xmlns:a16="http://schemas.microsoft.com/office/drawing/2014/main" id="{2CC45CC3-3884-4ACD-91AE-1A56B506F119}"/>
                </a:ext>
              </a:extLst>
            </p:cNvPr>
            <p:cNvGrpSpPr/>
            <p:nvPr/>
          </p:nvGrpSpPr>
          <p:grpSpPr>
            <a:xfrm>
              <a:off x="399772" y="1684919"/>
              <a:ext cx="6421793" cy="4050269"/>
              <a:chOff x="399772" y="1684919"/>
              <a:chExt cx="6421793" cy="4050269"/>
            </a:xfrm>
          </p:grpSpPr>
          <p:sp>
            <p:nvSpPr>
              <p:cNvPr id="625" name="Tile Header Line" descr="&lt;SmartSettings&gt;&lt;SmartResize anchorLeft=&quot;Relative&quot; anchorTop=&quot;Absolute&quot; anchorRight=&quot;Relative&quot; anchorBottom=&quot;None&quot; /&gt;&lt;/SmartSettings&gt;">
                <a:extLst>
                  <a:ext uri="{FF2B5EF4-FFF2-40B4-BE49-F238E27FC236}">
                    <a16:creationId xmlns:a16="http://schemas.microsoft.com/office/drawing/2014/main" id="{AA2CD443-D7E9-4E1D-8668-4B2EEB8F2E5F}"/>
                  </a:ext>
                </a:extLst>
              </p:cNvPr>
              <p:cNvSpPr>
                <a:spLocks noChangeShapeType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399772" y="1970088"/>
                <a:ext cx="6421793" cy="0"/>
              </a:xfrm>
              <a:prstGeom prst="line">
                <a:avLst/>
              </a:prstGeom>
              <a:noFill/>
              <a:ln w="6350" cap="sq">
                <a:solidFill>
                  <a:srgbClr val="D3D3D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6" name="사각형: 둥근 모서리 625">
                <a:extLst>
                  <a:ext uri="{FF2B5EF4-FFF2-40B4-BE49-F238E27FC236}">
                    <a16:creationId xmlns:a16="http://schemas.microsoft.com/office/drawing/2014/main" id="{C26DA274-C822-4356-84E1-5589520606B4}"/>
                  </a:ext>
                </a:extLst>
              </p:cNvPr>
              <p:cNvSpPr/>
              <p:nvPr/>
            </p:nvSpPr>
            <p:spPr>
              <a:xfrm>
                <a:off x="426954" y="1968296"/>
                <a:ext cx="1403661" cy="310710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5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대화상대 선택</a:t>
                </a:r>
                <a:endPara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Close">
                <a:extLst>
                  <a:ext uri="{FF2B5EF4-FFF2-40B4-BE49-F238E27FC236}">
                    <a16:creationId xmlns:a16="http://schemas.microsoft.com/office/drawing/2014/main" id="{81DCBA64-5AC1-4EF1-9C74-9C82BC86002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13327" y="1684919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FDC1714A-EB23-407D-A11C-EF18343E7A09}"/>
                  </a:ext>
                </a:extLst>
              </p:cNvPr>
              <p:cNvGrpSpPr/>
              <p:nvPr/>
            </p:nvGrpSpPr>
            <p:grpSpPr>
              <a:xfrm>
                <a:off x="4657791" y="5492276"/>
                <a:ext cx="813094" cy="242912"/>
                <a:chOff x="5769487" y="5541656"/>
                <a:chExt cx="811221" cy="234170"/>
              </a:xfrm>
            </p:grpSpPr>
            <p:sp>
              <p:nvSpPr>
                <p:cNvPr id="730" name="Flyout">
                  <a:extLst>
                    <a:ext uri="{FF2B5EF4-FFF2-40B4-BE49-F238E27FC236}">
                      <a16:creationId xmlns:a16="http://schemas.microsoft.com/office/drawing/2014/main" id="{F2DD1496-F8DE-452F-A01A-9A328B8E305A}"/>
                    </a:ext>
                  </a:extLst>
                </p:cNvPr>
                <p:cNvSpPr/>
                <p:nvPr/>
              </p:nvSpPr>
              <p:spPr>
                <a:xfrm>
                  <a:off x="5769487" y="5541656"/>
                  <a:ext cx="385200" cy="234170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취소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1" name="Flyout">
                  <a:extLst>
                    <a:ext uri="{FF2B5EF4-FFF2-40B4-BE49-F238E27FC236}">
                      <a16:creationId xmlns:a16="http://schemas.microsoft.com/office/drawing/2014/main" id="{539F4A5E-E895-4F66-B883-01E3EFA64683}"/>
                    </a:ext>
                  </a:extLst>
                </p:cNvPr>
                <p:cNvSpPr/>
                <p:nvPr/>
              </p:nvSpPr>
              <p:spPr>
                <a:xfrm>
                  <a:off x="6196025" y="5541656"/>
                  <a:ext cx="384683" cy="234170"/>
                </a:xfrm>
                <a:prstGeom prst="rect">
                  <a:avLst/>
                </a:prstGeom>
                <a:solidFill>
                  <a:srgbClr val="F2F2F2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완료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29" name="Flyout">
                <a:extLst>
                  <a:ext uri="{FF2B5EF4-FFF2-40B4-BE49-F238E27FC236}">
                    <a16:creationId xmlns:a16="http://schemas.microsoft.com/office/drawing/2014/main" id="{29C7F47B-5E83-4C01-BCA3-255D48DA1FFB}"/>
                  </a:ext>
                </a:extLst>
              </p:cNvPr>
              <p:cNvSpPr/>
              <p:nvPr/>
            </p:nvSpPr>
            <p:spPr>
              <a:xfrm>
                <a:off x="5512319" y="5492276"/>
                <a:ext cx="1021732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지정 후 완료</a:t>
                </a:r>
              </a:p>
            </p:txBody>
          </p:sp>
          <p:cxnSp>
            <p:nvCxnSpPr>
              <p:cNvPr id="630" name="Track">
                <a:extLst>
                  <a:ext uri="{FF2B5EF4-FFF2-40B4-BE49-F238E27FC236}">
                    <a16:creationId xmlns:a16="http://schemas.microsoft.com/office/drawing/2014/main" id="{7CB94F56-7505-4FF9-BAAF-3205D54CD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4722" y="2992855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631" name="Thumb">
                <a:extLst>
                  <a:ext uri="{FF2B5EF4-FFF2-40B4-BE49-F238E27FC236}">
                    <a16:creationId xmlns:a16="http://schemas.microsoft.com/office/drawing/2014/main" id="{12845873-7A92-4161-9EE6-A14D9762FE1F}"/>
                  </a:ext>
                </a:extLst>
              </p:cNvPr>
              <p:cNvSpPr/>
              <p:nvPr/>
            </p:nvSpPr>
            <p:spPr>
              <a:xfrm>
                <a:off x="4152022" y="3336956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2" name="Text Box">
                <a:extLst>
                  <a:ext uri="{FF2B5EF4-FFF2-40B4-BE49-F238E27FC236}">
                    <a16:creationId xmlns:a16="http://schemas.microsoft.com/office/drawing/2014/main" id="{3C38C668-18E6-4998-B304-C96CBD248A0C}"/>
                  </a:ext>
                </a:extLst>
              </p:cNvPr>
              <p:cNvSpPr/>
              <p:nvPr/>
            </p:nvSpPr>
            <p:spPr>
              <a:xfrm>
                <a:off x="745218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3" name="Text Box">
                <a:extLst>
                  <a:ext uri="{FF2B5EF4-FFF2-40B4-BE49-F238E27FC236}">
                    <a16:creationId xmlns:a16="http://schemas.microsoft.com/office/drawing/2014/main" id="{8054F3BE-2CB2-453F-8407-D907B537997D}"/>
                  </a:ext>
                </a:extLst>
              </p:cNvPr>
              <p:cNvSpPr/>
              <p:nvPr/>
            </p:nvSpPr>
            <p:spPr>
              <a:xfrm>
                <a:off x="2530283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조직도</a:t>
                </a:r>
                <a:endParaRPr lang="en-US" altLang="ko-KR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A5726E2-7ED0-40CD-A3A2-B0BEF3119504}"/>
                  </a:ext>
                </a:extLst>
              </p:cNvPr>
              <p:cNvSpPr/>
              <p:nvPr/>
            </p:nvSpPr>
            <p:spPr>
              <a:xfrm>
                <a:off x="745217" y="2316167"/>
                <a:ext cx="3531347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FC76FA7D-C97F-4FB4-B325-8B80C7A0F45E}"/>
                  </a:ext>
                </a:extLst>
              </p:cNvPr>
              <p:cNvSpPr/>
              <p:nvPr/>
            </p:nvSpPr>
            <p:spPr>
              <a:xfrm>
                <a:off x="5746881" y="2015929"/>
                <a:ext cx="87395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지정 안내</a:t>
                </a:r>
              </a:p>
            </p:txBody>
          </p:sp>
          <p:sp>
            <p:nvSpPr>
              <p:cNvPr id="636" name="About">
                <a:extLst>
                  <a:ext uri="{FF2B5EF4-FFF2-40B4-BE49-F238E27FC236}">
                    <a16:creationId xmlns:a16="http://schemas.microsoft.com/office/drawing/2014/main" id="{99D6ABE9-8A26-4577-93CE-9BC0B00747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74705" y="205566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97ABFA8-B77F-4640-833F-A9E617FA1C08}"/>
                  </a:ext>
                </a:extLst>
              </p:cNvPr>
              <p:cNvGrpSpPr/>
              <p:nvPr/>
            </p:nvGrpSpPr>
            <p:grpSpPr>
              <a:xfrm>
                <a:off x="803957" y="2431309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AC7F69D6-428A-4434-85F9-3B09A51BB2BC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728" name="Search Icon">
                    <a:extLst>
                      <a:ext uri="{FF2B5EF4-FFF2-40B4-BE49-F238E27FC236}">
                        <a16:creationId xmlns:a16="http://schemas.microsoft.com/office/drawing/2014/main" id="{0077CAF7-76EF-46A3-ADBC-82AFB7AEDBA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solidFill>
                        <a:schemeClr val="bg1">
                          <a:lumMod val="9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9" name="직사각형 728">
                    <a:extLst>
                      <a:ext uri="{FF2B5EF4-FFF2-40B4-BE49-F238E27FC236}">
                        <a16:creationId xmlns:a16="http://schemas.microsoft.com/office/drawing/2014/main" id="{36F70252-D67D-4C54-8B24-B661FA1E080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6A80362-4E47-4764-9BB6-73D06DE975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7FE9E78D-629D-413B-89E4-2D2DAE6A4ECF}"/>
                  </a:ext>
                </a:extLst>
              </p:cNvPr>
              <p:cNvSpPr/>
              <p:nvPr/>
            </p:nvSpPr>
            <p:spPr>
              <a:xfrm>
                <a:off x="744006" y="2421113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1600" dirty="0"/>
              </a:p>
            </p:txBody>
          </p:sp>
          <p:sp>
            <p:nvSpPr>
              <p:cNvPr id="639" name="Tab 1">
                <a:extLst>
                  <a:ext uri="{FF2B5EF4-FFF2-40B4-BE49-F238E27FC236}">
                    <a16:creationId xmlns:a16="http://schemas.microsoft.com/office/drawing/2014/main" id="{40B84102-04B2-497B-936E-A18D50345D90}"/>
                  </a:ext>
                </a:extLst>
              </p:cNvPr>
              <p:cNvSpPr/>
              <p:nvPr/>
            </p:nvSpPr>
            <p:spPr>
              <a:xfrm>
                <a:off x="849485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Tab 2">
                <a:extLst>
                  <a:ext uri="{FF2B5EF4-FFF2-40B4-BE49-F238E27FC236}">
                    <a16:creationId xmlns:a16="http://schemas.microsoft.com/office/drawing/2014/main" id="{624EBE4C-11AD-473E-B36E-EFEA178A6E24}"/>
                  </a:ext>
                </a:extLst>
              </p:cNvPr>
              <p:cNvSpPr/>
              <p:nvPr/>
            </p:nvSpPr>
            <p:spPr>
              <a:xfrm>
                <a:off x="2510890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1" name="Selection">
                <a:extLst>
                  <a:ext uri="{FF2B5EF4-FFF2-40B4-BE49-F238E27FC236}">
                    <a16:creationId xmlns:a16="http://schemas.microsoft.com/office/drawing/2014/main" id="{3D608CE3-70F4-4A54-B698-4C950AC6C19A}"/>
                  </a:ext>
                </a:extLst>
              </p:cNvPr>
              <p:cNvSpPr/>
              <p:nvPr/>
            </p:nvSpPr>
            <p:spPr>
              <a:xfrm>
                <a:off x="849485" y="2944291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39E965F-916D-4B09-B23A-0B92945E8CA0}"/>
                  </a:ext>
                </a:extLst>
              </p:cNvPr>
              <p:cNvSpPr txBox="1"/>
              <p:nvPr/>
            </p:nvSpPr>
            <p:spPr>
              <a:xfrm>
                <a:off x="929835" y="3019368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643" name="직사각형 642">
                <a:extLst>
                  <a:ext uri="{FF2B5EF4-FFF2-40B4-BE49-F238E27FC236}">
                    <a16:creationId xmlns:a16="http://schemas.microsoft.com/office/drawing/2014/main" id="{75C1F991-F503-45AD-AEE0-0780654392F1}"/>
                  </a:ext>
                </a:extLst>
              </p:cNvPr>
              <p:cNvSpPr/>
              <p:nvPr/>
            </p:nvSpPr>
            <p:spPr>
              <a:xfrm>
                <a:off x="730364" y="3002441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687CDB2B-9D60-4819-BD8A-D481820C327C}"/>
                  </a:ext>
                </a:extLst>
              </p:cNvPr>
              <p:cNvGrpSpPr/>
              <p:nvPr/>
            </p:nvGrpSpPr>
            <p:grpSpPr>
              <a:xfrm>
                <a:off x="1381736" y="3017830"/>
                <a:ext cx="2695992" cy="200055"/>
                <a:chOff x="1279186" y="2090508"/>
                <a:chExt cx="2695992" cy="200055"/>
              </a:xfrm>
            </p:grpSpPr>
            <p:sp>
              <p:nvSpPr>
                <p:cNvPr id="722" name="직사각형 721">
                  <a:extLst>
                    <a:ext uri="{FF2B5EF4-FFF2-40B4-BE49-F238E27FC236}">
                      <a16:creationId xmlns:a16="http://schemas.microsoft.com/office/drawing/2014/main" id="{26F3E180-4D17-4DED-819C-8A93E5A027D6}"/>
                    </a:ext>
                  </a:extLst>
                </p:cNvPr>
                <p:cNvSpPr/>
                <p:nvPr/>
              </p:nvSpPr>
              <p:spPr>
                <a:xfrm>
                  <a:off x="3183091" y="2090508"/>
                  <a:ext cx="684000" cy="200055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 algn="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그룹 선택</a:t>
                  </a:r>
                  <a:endParaRPr kumimoji="1" lang="ko-KR" altLang="en-US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9111418C-BC37-49A4-9773-A3327992CE9D}"/>
                    </a:ext>
                  </a:extLst>
                </p:cNvPr>
                <p:cNvSpPr/>
                <p:nvPr/>
              </p:nvSpPr>
              <p:spPr>
                <a:xfrm>
                  <a:off x="3831178" y="2118535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4" name="Accept">
                  <a:extLst>
                    <a:ext uri="{FF2B5EF4-FFF2-40B4-BE49-F238E27FC236}">
                      <a16:creationId xmlns:a16="http://schemas.microsoft.com/office/drawing/2014/main" id="{8FF68B2B-53A4-4B73-B1D3-CBFDEF88A8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56092" y="2153539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6350">
                  <a:solidFill>
                    <a:srgbClr val="FBE0D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5" name="직사각형 724">
                  <a:extLst>
                    <a:ext uri="{FF2B5EF4-FFF2-40B4-BE49-F238E27FC236}">
                      <a16:creationId xmlns:a16="http://schemas.microsoft.com/office/drawing/2014/main" id="{5A84D1AC-7D3C-47EB-A659-529A7530D7A6}"/>
                    </a:ext>
                  </a:extLst>
                </p:cNvPr>
                <p:cNvSpPr/>
                <p:nvPr/>
              </p:nvSpPr>
              <p:spPr>
                <a:xfrm>
                  <a:off x="1279186" y="2090508"/>
                  <a:ext cx="370939" cy="20005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2/</a:t>
                  </a:r>
                  <a:r>
                    <a:rPr kumimoji="1" lang="en-US" altLang="ko-KR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7</a:t>
                  </a:r>
                  <a:endParaRPr lang="ko-KR" altLang="en-US" dirty="0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0E70CD1E-CF0A-401A-B9FD-BAEDF933BB39}"/>
                  </a:ext>
                </a:extLst>
              </p:cNvPr>
              <p:cNvGrpSpPr/>
              <p:nvPr/>
            </p:nvGrpSpPr>
            <p:grpSpPr>
              <a:xfrm>
                <a:off x="1016189" y="326235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7" name="직사각형 716">
                  <a:extLst>
                    <a:ext uri="{FF2B5EF4-FFF2-40B4-BE49-F238E27FC236}">
                      <a16:creationId xmlns:a16="http://schemas.microsoft.com/office/drawing/2014/main" id="{C3E830E5-E4CD-43B4-87BA-B68811ABC8A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8" name="Profile Picture">
                  <a:extLst>
                    <a:ext uri="{FF2B5EF4-FFF2-40B4-BE49-F238E27FC236}">
                      <a16:creationId xmlns:a16="http://schemas.microsoft.com/office/drawing/2014/main" id="{73003377-F672-45DA-9DDA-BEC3D6AFD8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20" name="Background">
                    <a:extLst>
                      <a:ext uri="{FF2B5EF4-FFF2-40B4-BE49-F238E27FC236}">
                        <a16:creationId xmlns:a16="http://schemas.microsoft.com/office/drawing/2014/main" id="{50E22B74-DA4E-493F-9A2F-01E18BFBF2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21" name="Profile Icon">
                    <a:extLst>
                      <a:ext uri="{FF2B5EF4-FFF2-40B4-BE49-F238E27FC236}">
                        <a16:creationId xmlns:a16="http://schemas.microsoft.com/office/drawing/2014/main" id="{B1FA17D3-10FC-49D4-9F42-33C5546FA73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8ABB5AC8-7F01-4FFB-AECB-37B45C06553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22D0F860-41A7-476C-8DD9-13D46A6F2CBB}"/>
                  </a:ext>
                </a:extLst>
              </p:cNvPr>
              <p:cNvGrpSpPr/>
              <p:nvPr/>
            </p:nvGrpSpPr>
            <p:grpSpPr>
              <a:xfrm>
                <a:off x="3933728" y="3384315"/>
                <a:ext cx="144000" cy="144000"/>
                <a:chOff x="3466614" y="2872401"/>
                <a:chExt cx="144000" cy="144000"/>
              </a:xfrm>
            </p:grpSpPr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81F33184-13DD-4EA9-BB33-F73DFA97A6A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6" name="Accept">
                  <a:extLst>
                    <a:ext uri="{FF2B5EF4-FFF2-40B4-BE49-F238E27FC236}">
                      <a16:creationId xmlns:a16="http://schemas.microsoft.com/office/drawing/2014/main" id="{A3C3A152-9611-4F70-A455-E2F2DBA28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8B3F49E8-F236-4435-A791-5709462E6A45}"/>
                  </a:ext>
                </a:extLst>
              </p:cNvPr>
              <p:cNvGrpSpPr/>
              <p:nvPr/>
            </p:nvGrpSpPr>
            <p:grpSpPr>
              <a:xfrm>
                <a:off x="1016189" y="3669292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0" name="직사각형 709">
                  <a:extLst>
                    <a:ext uri="{FF2B5EF4-FFF2-40B4-BE49-F238E27FC236}">
                      <a16:creationId xmlns:a16="http://schemas.microsoft.com/office/drawing/2014/main" id="{876C6E9A-113E-473D-8686-FAA992803E5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1" name="Profile Picture">
                  <a:extLst>
                    <a:ext uri="{FF2B5EF4-FFF2-40B4-BE49-F238E27FC236}">
                      <a16:creationId xmlns:a16="http://schemas.microsoft.com/office/drawing/2014/main" id="{D9D17276-2F94-47B4-8BA4-D10EAA4054A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13" name="Background">
                    <a:extLst>
                      <a:ext uri="{FF2B5EF4-FFF2-40B4-BE49-F238E27FC236}">
                        <a16:creationId xmlns:a16="http://schemas.microsoft.com/office/drawing/2014/main" id="{D715F6ED-EBB2-4E58-A825-21D7410B4B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14" name="Profile Icon">
                    <a:extLst>
                      <a:ext uri="{FF2B5EF4-FFF2-40B4-BE49-F238E27FC236}">
                        <a16:creationId xmlns:a16="http://schemas.microsoft.com/office/drawing/2014/main" id="{7039C9EE-4E85-4863-8482-B31F18A808D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9F8671D5-73D7-4272-8A8E-1AF0CFF1A6D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48" name="그룹 647">
                <a:extLst>
                  <a:ext uri="{FF2B5EF4-FFF2-40B4-BE49-F238E27FC236}">
                    <a16:creationId xmlns:a16="http://schemas.microsoft.com/office/drawing/2014/main" id="{60894DF8-9643-4323-88A7-6A837018D40D}"/>
                  </a:ext>
                </a:extLst>
              </p:cNvPr>
              <p:cNvGrpSpPr/>
              <p:nvPr/>
            </p:nvGrpSpPr>
            <p:grpSpPr>
              <a:xfrm>
                <a:off x="3933727" y="3786219"/>
                <a:ext cx="144000" cy="144000"/>
                <a:chOff x="3466614" y="2872401"/>
                <a:chExt cx="144000" cy="144000"/>
              </a:xfrm>
            </p:grpSpPr>
            <p:sp>
              <p:nvSpPr>
                <p:cNvPr id="708" name="타원 707">
                  <a:extLst>
                    <a:ext uri="{FF2B5EF4-FFF2-40B4-BE49-F238E27FC236}">
                      <a16:creationId xmlns:a16="http://schemas.microsoft.com/office/drawing/2014/main" id="{432F9C09-2B49-4B14-83FF-D88A311845C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9" name="Accept">
                  <a:extLst>
                    <a:ext uri="{FF2B5EF4-FFF2-40B4-BE49-F238E27FC236}">
                      <a16:creationId xmlns:a16="http://schemas.microsoft.com/office/drawing/2014/main" id="{29FD1636-7F18-432B-9DED-05F0B5253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9" name="직사각형 648">
                <a:extLst>
                  <a:ext uri="{FF2B5EF4-FFF2-40B4-BE49-F238E27FC236}">
                    <a16:creationId xmlns:a16="http://schemas.microsoft.com/office/drawing/2014/main" id="{FE8FEE36-7FAD-4920-8FD9-56315C41B483}"/>
                  </a:ext>
                </a:extLst>
              </p:cNvPr>
              <p:cNvSpPr/>
              <p:nvPr/>
            </p:nvSpPr>
            <p:spPr>
              <a:xfrm>
                <a:off x="3285641" y="409161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타원 649">
                <a:extLst>
                  <a:ext uri="{FF2B5EF4-FFF2-40B4-BE49-F238E27FC236}">
                    <a16:creationId xmlns:a16="http://schemas.microsoft.com/office/drawing/2014/main" id="{6CCECCFA-F6EC-458A-B662-BEBE7EEDC5DA}"/>
                  </a:ext>
                </a:extLst>
              </p:cNvPr>
              <p:cNvSpPr/>
              <p:nvPr/>
            </p:nvSpPr>
            <p:spPr>
              <a:xfrm>
                <a:off x="3933728" y="411964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1" name="Accept">
                <a:extLst>
                  <a:ext uri="{FF2B5EF4-FFF2-40B4-BE49-F238E27FC236}">
                    <a16:creationId xmlns:a16="http://schemas.microsoft.com/office/drawing/2014/main" id="{44D3D98A-1369-4E3C-96E5-7DA0219C0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415464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9DB1CF3F-71B4-4CC8-94DB-C87AAB0C59D4}"/>
                  </a:ext>
                </a:extLst>
              </p:cNvPr>
              <p:cNvSpPr txBox="1"/>
              <p:nvPr/>
            </p:nvSpPr>
            <p:spPr>
              <a:xfrm>
                <a:off x="929835" y="4093156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47BA905E-C21C-4525-903C-A86353A8F410}"/>
                  </a:ext>
                </a:extLst>
              </p:cNvPr>
              <p:cNvSpPr/>
              <p:nvPr/>
            </p:nvSpPr>
            <p:spPr>
              <a:xfrm>
                <a:off x="730364" y="4076229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54" name="직사각형 653">
                <a:extLst>
                  <a:ext uri="{FF2B5EF4-FFF2-40B4-BE49-F238E27FC236}">
                    <a16:creationId xmlns:a16="http://schemas.microsoft.com/office/drawing/2014/main" id="{5C5007FE-2E7A-4E67-940B-62B4A439D188}"/>
                  </a:ext>
                </a:extLst>
              </p:cNvPr>
              <p:cNvSpPr/>
              <p:nvPr/>
            </p:nvSpPr>
            <p:spPr>
              <a:xfrm>
                <a:off x="1180693" y="409161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55" name="그룹 654">
                <a:extLst>
                  <a:ext uri="{FF2B5EF4-FFF2-40B4-BE49-F238E27FC236}">
                    <a16:creationId xmlns:a16="http://schemas.microsoft.com/office/drawing/2014/main" id="{B48FEC6A-11C2-40BA-8ED1-88BF87370C3E}"/>
                  </a:ext>
                </a:extLst>
              </p:cNvPr>
              <p:cNvGrpSpPr/>
              <p:nvPr/>
            </p:nvGrpSpPr>
            <p:grpSpPr>
              <a:xfrm>
                <a:off x="1016189" y="4336143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03" name="직사각형 702">
                  <a:extLst>
                    <a:ext uri="{FF2B5EF4-FFF2-40B4-BE49-F238E27FC236}">
                      <a16:creationId xmlns:a16="http://schemas.microsoft.com/office/drawing/2014/main" id="{7B38B7F1-B70E-4B46-A5F5-8ED3BE1E0A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04" name="Profile Picture">
                  <a:extLst>
                    <a:ext uri="{FF2B5EF4-FFF2-40B4-BE49-F238E27FC236}">
                      <a16:creationId xmlns:a16="http://schemas.microsoft.com/office/drawing/2014/main" id="{A148AA10-B923-42BB-9FE0-6386EDAC5A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06" name="Background">
                    <a:extLst>
                      <a:ext uri="{FF2B5EF4-FFF2-40B4-BE49-F238E27FC236}">
                        <a16:creationId xmlns:a16="http://schemas.microsoft.com/office/drawing/2014/main" id="{F8A49E13-E5C5-4F27-872A-890CF407D6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Profile Icon">
                    <a:extLst>
                      <a:ext uri="{FF2B5EF4-FFF2-40B4-BE49-F238E27FC236}">
                        <a16:creationId xmlns:a16="http://schemas.microsoft.com/office/drawing/2014/main" id="{A054ADBF-E1CE-4CC8-8A80-02BA0927667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05" name="직사각형 704">
                  <a:extLst>
                    <a:ext uri="{FF2B5EF4-FFF2-40B4-BE49-F238E27FC236}">
                      <a16:creationId xmlns:a16="http://schemas.microsoft.com/office/drawing/2014/main" id="{069D1076-2F49-4033-8059-67B3CD4923C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BF1ABCC3-9FE2-42D3-9988-62AE5DE5D396}"/>
                  </a:ext>
                </a:extLst>
              </p:cNvPr>
              <p:cNvGrpSpPr/>
              <p:nvPr/>
            </p:nvGrpSpPr>
            <p:grpSpPr>
              <a:xfrm>
                <a:off x="3933728" y="4458103"/>
                <a:ext cx="144000" cy="144000"/>
                <a:chOff x="3466614" y="2872401"/>
                <a:chExt cx="144000" cy="144000"/>
              </a:xfrm>
            </p:grpSpPr>
            <p:sp>
              <p:nvSpPr>
                <p:cNvPr id="701" name="타원 700">
                  <a:extLst>
                    <a:ext uri="{FF2B5EF4-FFF2-40B4-BE49-F238E27FC236}">
                      <a16:creationId xmlns:a16="http://schemas.microsoft.com/office/drawing/2014/main" id="{2354CD78-1212-4A40-B7DA-873E4914E260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2" name="Accept">
                  <a:extLst>
                    <a:ext uri="{FF2B5EF4-FFF2-40B4-BE49-F238E27FC236}">
                      <a16:creationId xmlns:a16="http://schemas.microsoft.com/office/drawing/2014/main" id="{D4640A62-2CBD-4A37-B5AF-6BBACCBD01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57" name="그룹 656">
                <a:extLst>
                  <a:ext uri="{FF2B5EF4-FFF2-40B4-BE49-F238E27FC236}">
                    <a16:creationId xmlns:a16="http://schemas.microsoft.com/office/drawing/2014/main" id="{CED0CD65-135E-4FFB-BFD4-A4E1B0A7F828}"/>
                  </a:ext>
                </a:extLst>
              </p:cNvPr>
              <p:cNvGrpSpPr/>
              <p:nvPr/>
            </p:nvGrpSpPr>
            <p:grpSpPr>
              <a:xfrm>
                <a:off x="1016189" y="4743080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696" name="직사각형 695">
                  <a:extLst>
                    <a:ext uri="{FF2B5EF4-FFF2-40B4-BE49-F238E27FC236}">
                      <a16:creationId xmlns:a16="http://schemas.microsoft.com/office/drawing/2014/main" id="{DE02C00F-DB65-4379-B053-A21FEA91786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697" name="Profile Picture">
                  <a:extLst>
                    <a:ext uri="{FF2B5EF4-FFF2-40B4-BE49-F238E27FC236}">
                      <a16:creationId xmlns:a16="http://schemas.microsoft.com/office/drawing/2014/main" id="{6EC7FE8D-3F12-4F9D-AEF3-91CECCDA2B3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99" name="Background">
                    <a:extLst>
                      <a:ext uri="{FF2B5EF4-FFF2-40B4-BE49-F238E27FC236}">
                        <a16:creationId xmlns:a16="http://schemas.microsoft.com/office/drawing/2014/main" id="{1731A811-1169-45F6-9793-02831EB078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0" name="Profile Icon">
                    <a:extLst>
                      <a:ext uri="{FF2B5EF4-FFF2-40B4-BE49-F238E27FC236}">
                        <a16:creationId xmlns:a16="http://schemas.microsoft.com/office/drawing/2014/main" id="{B6467F4F-5EED-42A3-B7C5-60772DF6262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A50755B-764F-43C8-8521-DABEC0924478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A73A3086-A647-42AF-BFAE-52FC4C838990}"/>
                  </a:ext>
                </a:extLst>
              </p:cNvPr>
              <p:cNvGrpSpPr/>
              <p:nvPr/>
            </p:nvGrpSpPr>
            <p:grpSpPr>
              <a:xfrm>
                <a:off x="3933727" y="4860007"/>
                <a:ext cx="144000" cy="144000"/>
                <a:chOff x="3466614" y="2872401"/>
                <a:chExt cx="144000" cy="144000"/>
              </a:xfrm>
            </p:grpSpPr>
            <p:sp>
              <p:nvSpPr>
                <p:cNvPr id="694" name="타원 693">
                  <a:extLst>
                    <a:ext uri="{FF2B5EF4-FFF2-40B4-BE49-F238E27FC236}">
                      <a16:creationId xmlns:a16="http://schemas.microsoft.com/office/drawing/2014/main" id="{9C555A22-5F43-46F9-90A5-994AB62CE4F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95" name="Accept">
                  <a:extLst>
                    <a:ext uri="{FF2B5EF4-FFF2-40B4-BE49-F238E27FC236}">
                      <a16:creationId xmlns:a16="http://schemas.microsoft.com/office/drawing/2014/main" id="{F38F1675-A466-4792-B632-711AE25A9A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22408000-017E-4B9F-97AB-64B7E58BD1D9}"/>
                  </a:ext>
                </a:extLst>
              </p:cNvPr>
              <p:cNvSpPr/>
              <p:nvPr/>
            </p:nvSpPr>
            <p:spPr>
              <a:xfrm>
                <a:off x="3285641" y="5165409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057C7534-7E57-4152-9E86-F2DEDDC1D63A}"/>
                  </a:ext>
                </a:extLst>
              </p:cNvPr>
              <p:cNvSpPr/>
              <p:nvPr/>
            </p:nvSpPr>
            <p:spPr>
              <a:xfrm>
                <a:off x="3933728" y="5193436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C6D85CF6-83AB-4138-B445-125BBF67F8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522844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B6B76FE1-C7BC-4559-A3C3-BD4BA5568E4B}"/>
                  </a:ext>
                </a:extLst>
              </p:cNvPr>
              <p:cNvSpPr txBox="1"/>
              <p:nvPr/>
            </p:nvSpPr>
            <p:spPr>
              <a:xfrm>
                <a:off x="929835" y="5166947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01690690-F63D-4A05-9C0E-1F97C11A78B7}"/>
                  </a:ext>
                </a:extLst>
              </p:cNvPr>
              <p:cNvSpPr/>
              <p:nvPr/>
            </p:nvSpPr>
            <p:spPr>
              <a:xfrm>
                <a:off x="730364" y="5150020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96E35A29-7250-48BE-9925-7860E58AD633}"/>
                  </a:ext>
                </a:extLst>
              </p:cNvPr>
              <p:cNvSpPr/>
              <p:nvPr/>
            </p:nvSpPr>
            <p:spPr>
              <a:xfrm>
                <a:off x="1764893" y="5165409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5" name="Text Box">
                <a:extLst>
                  <a:ext uri="{FF2B5EF4-FFF2-40B4-BE49-F238E27FC236}">
                    <a16:creationId xmlns:a16="http://schemas.microsoft.com/office/drawing/2014/main" id="{825EEA20-19A2-404E-8DB2-6EEC96D95569}"/>
                  </a:ext>
                </a:extLst>
              </p:cNvPr>
              <p:cNvSpPr/>
              <p:nvPr/>
            </p:nvSpPr>
            <p:spPr>
              <a:xfrm>
                <a:off x="4330851" y="2316167"/>
                <a:ext cx="2203200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6" name="Tab 1">
                <a:extLst>
                  <a:ext uri="{FF2B5EF4-FFF2-40B4-BE49-F238E27FC236}">
                    <a16:creationId xmlns:a16="http://schemas.microsoft.com/office/drawing/2014/main" id="{37A32596-0387-448C-85CE-CCBE9025E10D}"/>
                  </a:ext>
                </a:extLst>
              </p:cNvPr>
              <p:cNvSpPr/>
              <p:nvPr/>
            </p:nvSpPr>
            <p:spPr>
              <a:xfrm>
                <a:off x="4601749" y="2346275"/>
                <a:ext cx="1661405" cy="3048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선택한 동료 목록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7" name="Selection">
                <a:extLst>
                  <a:ext uri="{FF2B5EF4-FFF2-40B4-BE49-F238E27FC236}">
                    <a16:creationId xmlns:a16="http://schemas.microsoft.com/office/drawing/2014/main" id="{1F356A27-ED4D-45E4-BCE7-CCCC50D1F3D8}"/>
                  </a:ext>
                </a:extLst>
              </p:cNvPr>
              <p:cNvSpPr/>
              <p:nvPr/>
            </p:nvSpPr>
            <p:spPr>
              <a:xfrm>
                <a:off x="4601749" y="2632025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CF54A1C0-30DE-42BD-89DD-900E1B21E9CE}"/>
                  </a:ext>
                </a:extLst>
              </p:cNvPr>
              <p:cNvGrpSpPr/>
              <p:nvPr/>
            </p:nvGrpSpPr>
            <p:grpSpPr>
              <a:xfrm>
                <a:off x="4489314" y="2752756"/>
                <a:ext cx="1886274" cy="197517"/>
                <a:chOff x="5108887" y="1844606"/>
                <a:chExt cx="1886274" cy="197517"/>
              </a:xfrm>
            </p:grpSpPr>
            <p:grpSp>
              <p:nvGrpSpPr>
                <p:cNvPr id="685" name="그룹 684">
                  <a:extLst>
                    <a:ext uri="{FF2B5EF4-FFF2-40B4-BE49-F238E27FC236}">
                      <a16:creationId xmlns:a16="http://schemas.microsoft.com/office/drawing/2014/main" id="{DFED7CBB-181B-46F6-BE22-FFF29B0F14F7}"/>
                    </a:ext>
                  </a:extLst>
                </p:cNvPr>
                <p:cNvGrpSpPr/>
                <p:nvPr/>
              </p:nvGrpSpPr>
              <p:grpSpPr>
                <a:xfrm>
                  <a:off x="6401303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2" name="Title Bar">
                    <a:extLst>
                      <a:ext uri="{FF2B5EF4-FFF2-40B4-BE49-F238E27FC236}">
                        <a16:creationId xmlns:a16="http://schemas.microsoft.com/office/drawing/2014/main" id="{C687FC5B-38BB-4D4D-AFA7-E1E7A15D3BB9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강용관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3" name="Close Button">
                    <a:extLst>
                      <a:ext uri="{FF2B5EF4-FFF2-40B4-BE49-F238E27FC236}">
                        <a16:creationId xmlns:a16="http://schemas.microsoft.com/office/drawing/2014/main" id="{A17DCF76-6438-4FCF-8B1F-22DEAE6DFEC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6" name="그룹 685">
                  <a:extLst>
                    <a:ext uri="{FF2B5EF4-FFF2-40B4-BE49-F238E27FC236}">
                      <a16:creationId xmlns:a16="http://schemas.microsoft.com/office/drawing/2014/main" id="{D6296CE2-BAA2-4C20-8F96-9EC3B2F3CE43}"/>
                    </a:ext>
                  </a:extLst>
                </p:cNvPr>
                <p:cNvGrpSpPr/>
                <p:nvPr/>
              </p:nvGrpSpPr>
              <p:grpSpPr>
                <a:xfrm>
                  <a:off x="5755094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0" name="Title Bar">
                    <a:extLst>
                      <a:ext uri="{FF2B5EF4-FFF2-40B4-BE49-F238E27FC236}">
                        <a16:creationId xmlns:a16="http://schemas.microsoft.com/office/drawing/2014/main" id="{4C2A8A6F-C465-44DF-9691-92275D03BAB3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배기영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1" name="Close Button">
                    <a:extLst>
                      <a:ext uri="{FF2B5EF4-FFF2-40B4-BE49-F238E27FC236}">
                        <a16:creationId xmlns:a16="http://schemas.microsoft.com/office/drawing/2014/main" id="{BEE94391-3C66-413A-8CA2-48403CFAED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7" name="그룹 686">
                  <a:extLst>
                    <a:ext uri="{FF2B5EF4-FFF2-40B4-BE49-F238E27FC236}">
                      <a16:creationId xmlns:a16="http://schemas.microsoft.com/office/drawing/2014/main" id="{A3568800-0A05-45D8-B412-ED680B7ED181}"/>
                    </a:ext>
                  </a:extLst>
                </p:cNvPr>
                <p:cNvGrpSpPr/>
                <p:nvPr/>
              </p:nvGrpSpPr>
              <p:grpSpPr>
                <a:xfrm>
                  <a:off x="5108887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8" name="Title Bar">
                    <a:extLst>
                      <a:ext uri="{FF2B5EF4-FFF2-40B4-BE49-F238E27FC236}">
                        <a16:creationId xmlns:a16="http://schemas.microsoft.com/office/drawing/2014/main" id="{6FE436C5-80F5-4F51-8C43-8E2DED0FD0B1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신동인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Close Button">
                    <a:extLst>
                      <a:ext uri="{FF2B5EF4-FFF2-40B4-BE49-F238E27FC236}">
                        <a16:creationId xmlns:a16="http://schemas.microsoft.com/office/drawing/2014/main" id="{B52B486F-99FF-43DB-8F3D-1A357201BA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69" name="그룹 668">
                <a:extLst>
                  <a:ext uri="{FF2B5EF4-FFF2-40B4-BE49-F238E27FC236}">
                    <a16:creationId xmlns:a16="http://schemas.microsoft.com/office/drawing/2014/main" id="{48EDA793-4A65-4D5E-AFCC-74513E1A32CF}"/>
                  </a:ext>
                </a:extLst>
              </p:cNvPr>
              <p:cNvGrpSpPr/>
              <p:nvPr/>
            </p:nvGrpSpPr>
            <p:grpSpPr>
              <a:xfrm>
                <a:off x="4489314" y="3021376"/>
                <a:ext cx="1886274" cy="197517"/>
                <a:chOff x="5108887" y="2113225"/>
                <a:chExt cx="1886274" cy="197517"/>
              </a:xfrm>
            </p:grpSpPr>
            <p:grpSp>
              <p:nvGrpSpPr>
                <p:cNvPr id="676" name="그룹 675">
                  <a:extLst>
                    <a:ext uri="{FF2B5EF4-FFF2-40B4-BE49-F238E27FC236}">
                      <a16:creationId xmlns:a16="http://schemas.microsoft.com/office/drawing/2014/main" id="{1156AE42-2F27-4AE7-82D9-CF7A7288E844}"/>
                    </a:ext>
                  </a:extLst>
                </p:cNvPr>
                <p:cNvGrpSpPr/>
                <p:nvPr/>
              </p:nvGrpSpPr>
              <p:grpSpPr>
                <a:xfrm>
                  <a:off x="6401303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3" name="Title Bar">
                    <a:extLst>
                      <a:ext uri="{FF2B5EF4-FFF2-40B4-BE49-F238E27FC236}">
                        <a16:creationId xmlns:a16="http://schemas.microsoft.com/office/drawing/2014/main" id="{619A648D-CDF9-4445-8C13-E9B7108942F4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 err="1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김철주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4" name="Close Button">
                    <a:extLst>
                      <a:ext uri="{FF2B5EF4-FFF2-40B4-BE49-F238E27FC236}">
                        <a16:creationId xmlns:a16="http://schemas.microsoft.com/office/drawing/2014/main" id="{27EA110E-01A2-4BC0-997A-531B3FEB3E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38ED1DA0-7572-4F6B-A428-756D9D3F0C46}"/>
                    </a:ext>
                  </a:extLst>
                </p:cNvPr>
                <p:cNvGrpSpPr/>
                <p:nvPr/>
              </p:nvGrpSpPr>
              <p:grpSpPr>
                <a:xfrm>
                  <a:off x="5755094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1" name="Title Bar">
                    <a:extLst>
                      <a:ext uri="{FF2B5EF4-FFF2-40B4-BE49-F238E27FC236}">
                        <a16:creationId xmlns:a16="http://schemas.microsoft.com/office/drawing/2014/main" id="{78531A23-E824-40A2-8822-B84C544B1422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박병준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2" name="Close Button">
                    <a:extLst>
                      <a:ext uri="{FF2B5EF4-FFF2-40B4-BE49-F238E27FC236}">
                        <a16:creationId xmlns:a16="http://schemas.microsoft.com/office/drawing/2014/main" id="{B1F77C58-F5FD-448B-845E-F789B7F09A4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8" name="그룹 677">
                  <a:extLst>
                    <a:ext uri="{FF2B5EF4-FFF2-40B4-BE49-F238E27FC236}">
                      <a16:creationId xmlns:a16="http://schemas.microsoft.com/office/drawing/2014/main" id="{E75382A7-3B6F-498D-8A4C-F8B21F0AC612}"/>
                    </a:ext>
                  </a:extLst>
                </p:cNvPr>
                <p:cNvGrpSpPr/>
                <p:nvPr/>
              </p:nvGrpSpPr>
              <p:grpSpPr>
                <a:xfrm>
                  <a:off x="5108887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79" name="Title Bar">
                    <a:extLst>
                      <a:ext uri="{FF2B5EF4-FFF2-40B4-BE49-F238E27FC236}">
                        <a16:creationId xmlns:a16="http://schemas.microsoft.com/office/drawing/2014/main" id="{E68FE8DB-77A3-4F42-BB29-4C2C2C845946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김용주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0" name="Close Button">
                    <a:extLst>
                      <a:ext uri="{FF2B5EF4-FFF2-40B4-BE49-F238E27FC236}">
                        <a16:creationId xmlns:a16="http://schemas.microsoft.com/office/drawing/2014/main" id="{B55FBC19-E748-43D4-9684-2CFA7A3407A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4769D9E-8280-4B9C-9F03-AA15AD9240CA}"/>
                  </a:ext>
                </a:extLst>
              </p:cNvPr>
              <p:cNvGrpSpPr/>
              <p:nvPr/>
            </p:nvGrpSpPr>
            <p:grpSpPr>
              <a:xfrm>
                <a:off x="4489314" y="3289995"/>
                <a:ext cx="593858" cy="197517"/>
                <a:chOff x="9330957" y="3233678"/>
                <a:chExt cx="665474" cy="221337"/>
              </a:xfrm>
            </p:grpSpPr>
            <p:sp>
              <p:nvSpPr>
                <p:cNvPr id="674" name="Title Bar">
                  <a:extLst>
                    <a:ext uri="{FF2B5EF4-FFF2-40B4-BE49-F238E27FC236}">
                      <a16:creationId xmlns:a16="http://schemas.microsoft.com/office/drawing/2014/main" id="{56E3E7A6-D96D-42D4-9029-4A8718C242F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김주화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Close Button">
                  <a:extLst>
                    <a:ext uri="{FF2B5EF4-FFF2-40B4-BE49-F238E27FC236}">
                      <a16:creationId xmlns:a16="http://schemas.microsoft.com/office/drawing/2014/main" id="{97443E51-64F4-495D-ABC1-46EECF1422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EF925415-EE30-40BA-8903-66A1D1DFED91}"/>
                  </a:ext>
                </a:extLst>
              </p:cNvPr>
              <p:cNvGrpSpPr/>
              <p:nvPr/>
            </p:nvGrpSpPr>
            <p:grpSpPr>
              <a:xfrm>
                <a:off x="4174614" y="2957618"/>
                <a:ext cx="25400" cy="2412000"/>
                <a:chOff x="4049472" y="2065533"/>
                <a:chExt cx="25400" cy="2268000"/>
              </a:xfrm>
            </p:grpSpPr>
            <p:cxnSp>
              <p:nvCxnSpPr>
                <p:cNvPr id="672" name="Track">
                  <a:extLst>
                    <a:ext uri="{FF2B5EF4-FFF2-40B4-BE49-F238E27FC236}">
                      <a16:creationId xmlns:a16="http://schemas.microsoft.com/office/drawing/2014/main" id="{8628ED6E-1D48-4ED2-8565-A64537C7A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62172" y="2065533"/>
                  <a:ext cx="0" cy="226800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3" name="Thumb">
                  <a:extLst>
                    <a:ext uri="{FF2B5EF4-FFF2-40B4-BE49-F238E27FC236}">
                      <a16:creationId xmlns:a16="http://schemas.microsoft.com/office/drawing/2014/main" id="{E458E2DB-6945-422B-9DF2-BE32D43E6EC2}"/>
                    </a:ext>
                  </a:extLst>
                </p:cNvPr>
                <p:cNvSpPr/>
                <p:nvPr/>
              </p:nvSpPr>
              <p:spPr>
                <a:xfrm>
                  <a:off x="4049472" y="2409634"/>
                  <a:ext cx="25400" cy="381978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80" name="Tile Background">
            <a:extLst>
              <a:ext uri="{FF2B5EF4-FFF2-40B4-BE49-F238E27FC236}">
                <a16:creationId xmlns:a16="http://schemas.microsoft.com/office/drawing/2014/main" id="{D48CE4EF-99A9-4B53-AF16-22466BDF582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7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09D3350E-23B1-40E0-A94B-44A53F9EFF5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37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" name="사각형: 둥근 모서리 481">
            <a:extLst>
              <a:ext uri="{FF2B5EF4-FFF2-40B4-BE49-F238E27FC236}">
                <a16:creationId xmlns:a16="http://schemas.microsoft.com/office/drawing/2014/main" id="{00F24569-3070-4282-88E6-EFDA49AA76BD}"/>
              </a:ext>
            </a:extLst>
          </p:cNvPr>
          <p:cNvSpPr/>
          <p:nvPr/>
        </p:nvSpPr>
        <p:spPr>
          <a:xfrm>
            <a:off x="61256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3" name="Close">
            <a:extLst>
              <a:ext uri="{FF2B5EF4-FFF2-40B4-BE49-F238E27FC236}">
                <a16:creationId xmlns:a16="http://schemas.microsoft.com/office/drawing/2014/main" id="{F936D261-5B53-4DEE-A70C-F7FF2C6AD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93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84" name="Track">
            <a:extLst>
              <a:ext uri="{FF2B5EF4-FFF2-40B4-BE49-F238E27FC236}">
                <a16:creationId xmlns:a16="http://schemas.microsoft.com/office/drawing/2014/main" id="{78DABF6A-471D-4579-9211-BBC5C1EDD180}"/>
              </a:ext>
            </a:extLst>
          </p:cNvPr>
          <p:cNvCxnSpPr>
            <a:cxnSpLocks/>
          </p:cNvCxnSpPr>
          <p:nvPr/>
        </p:nvCxnSpPr>
        <p:spPr>
          <a:xfrm>
            <a:off x="4350328" y="269655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485" name="그룹 484">
            <a:extLst>
              <a:ext uri="{FF2B5EF4-FFF2-40B4-BE49-F238E27FC236}">
                <a16:creationId xmlns:a16="http://schemas.microsoft.com/office/drawing/2014/main" id="{4945051A-AD66-4CA8-A8A0-DE8DCB035F7B}"/>
              </a:ext>
            </a:extLst>
          </p:cNvPr>
          <p:cNvGrpSpPr/>
          <p:nvPr/>
        </p:nvGrpSpPr>
        <p:grpSpPr>
          <a:xfrm>
            <a:off x="930824" y="2292914"/>
            <a:ext cx="3532557" cy="270620"/>
            <a:chOff x="591872" y="1640730"/>
            <a:chExt cx="3532557" cy="203875"/>
          </a:xfrm>
        </p:grpSpPr>
        <p:sp>
          <p:nvSpPr>
            <p:cNvPr id="621" name="Text Box">
              <a:extLst>
                <a:ext uri="{FF2B5EF4-FFF2-40B4-BE49-F238E27FC236}">
                  <a16:creationId xmlns:a16="http://schemas.microsoft.com/office/drawing/2014/main" id="{E646BE8D-6EE3-4B63-8F31-4846F337C900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22" name="Text Box">
              <a:extLst>
                <a:ext uri="{FF2B5EF4-FFF2-40B4-BE49-F238E27FC236}">
                  <a16:creationId xmlns:a16="http://schemas.microsoft.com/office/drawing/2014/main" id="{A0B935CC-D938-43B7-A25E-1F7A265DFA2D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6" name="Text Box">
            <a:extLst>
              <a:ext uri="{FF2B5EF4-FFF2-40B4-BE49-F238E27FC236}">
                <a16:creationId xmlns:a16="http://schemas.microsoft.com/office/drawing/2014/main" id="{025AD0B4-02FE-410F-9FDF-58165E8FAA9D}"/>
              </a:ext>
            </a:extLst>
          </p:cNvPr>
          <p:cNvSpPr/>
          <p:nvPr/>
        </p:nvSpPr>
        <p:spPr>
          <a:xfrm>
            <a:off x="93082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CEE928B-8C5F-40EE-99D1-D4089AD2EFF7}"/>
              </a:ext>
            </a:extLst>
          </p:cNvPr>
          <p:cNvGrpSpPr/>
          <p:nvPr/>
        </p:nvGrpSpPr>
        <p:grpSpPr>
          <a:xfrm>
            <a:off x="5932487" y="1719626"/>
            <a:ext cx="981598" cy="215444"/>
            <a:chOff x="438307" y="4558832"/>
            <a:chExt cx="981598" cy="215444"/>
          </a:xfrm>
        </p:grpSpPr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8493A887-E751-4442-9280-F353767C53D6}"/>
                </a:ext>
              </a:extLst>
            </p:cNvPr>
            <p:cNvSpPr/>
            <p:nvPr/>
          </p:nvSpPr>
          <p:spPr>
            <a:xfrm>
              <a:off x="438307" y="4558832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620" name="About">
              <a:extLst>
                <a:ext uri="{FF2B5EF4-FFF2-40B4-BE49-F238E27FC236}">
                  <a16:creationId xmlns:a16="http://schemas.microsoft.com/office/drawing/2014/main" id="{E31B31B8-762A-4F86-811F-54A91E0122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66131" y="4598564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F3511B2D-997D-4D13-9FF7-CD000FE844D0}"/>
              </a:ext>
            </a:extLst>
          </p:cNvPr>
          <p:cNvGrpSpPr/>
          <p:nvPr/>
        </p:nvGrpSpPr>
        <p:grpSpPr>
          <a:xfrm>
            <a:off x="929612" y="2124810"/>
            <a:ext cx="3479951" cy="225640"/>
            <a:chOff x="233347" y="2198634"/>
            <a:chExt cx="3479951" cy="22564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9E06A3D5-5F18-4D56-957A-163291B3836A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2D0912D8-277D-45A1-8147-A8AB31BFFB8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17" name="Search Icon">
                  <a:extLst>
                    <a:ext uri="{FF2B5EF4-FFF2-40B4-BE49-F238E27FC236}">
                      <a16:creationId xmlns:a16="http://schemas.microsoft.com/office/drawing/2014/main" id="{C36DC71C-D584-4E2C-9EC6-C59A4080DC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8" name="직사각형 617">
                  <a:extLst>
                    <a:ext uri="{FF2B5EF4-FFF2-40B4-BE49-F238E27FC236}">
                      <a16:creationId xmlns:a16="http://schemas.microsoft.com/office/drawing/2014/main" id="{477C382A-B0E9-442F-AA00-7FA45AD9896D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16" name="Line">
                <a:extLst>
                  <a:ext uri="{FF2B5EF4-FFF2-40B4-BE49-F238E27FC236}">
                    <a16:creationId xmlns:a16="http://schemas.microsoft.com/office/drawing/2014/main" id="{5A2430D8-E611-4888-AF2C-CD10A8502B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D8A301D-2C0A-4991-9D5A-F238630C9C55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489" name="Tab 1">
            <a:extLst>
              <a:ext uri="{FF2B5EF4-FFF2-40B4-BE49-F238E27FC236}">
                <a16:creationId xmlns:a16="http://schemas.microsoft.com/office/drawing/2014/main" id="{39262CA4-9D04-427D-BBB5-3846968C9748}"/>
              </a:ext>
            </a:extLst>
          </p:cNvPr>
          <p:cNvSpPr/>
          <p:nvPr/>
        </p:nvSpPr>
        <p:spPr>
          <a:xfrm>
            <a:off x="1035091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0" name="Tab 2">
            <a:extLst>
              <a:ext uri="{FF2B5EF4-FFF2-40B4-BE49-F238E27FC236}">
                <a16:creationId xmlns:a16="http://schemas.microsoft.com/office/drawing/2014/main" id="{77FE69D8-8C09-483D-A905-C19D3DEF9C7C}"/>
              </a:ext>
            </a:extLst>
          </p:cNvPr>
          <p:cNvSpPr/>
          <p:nvPr/>
        </p:nvSpPr>
        <p:spPr>
          <a:xfrm>
            <a:off x="2696496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Selection">
            <a:extLst>
              <a:ext uri="{FF2B5EF4-FFF2-40B4-BE49-F238E27FC236}">
                <a16:creationId xmlns:a16="http://schemas.microsoft.com/office/drawing/2014/main" id="{F545D350-605F-4F21-A7E9-67650B73D428}"/>
              </a:ext>
            </a:extLst>
          </p:cNvPr>
          <p:cNvSpPr/>
          <p:nvPr/>
        </p:nvSpPr>
        <p:spPr>
          <a:xfrm>
            <a:off x="2703024" y="2647988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2" name="Text Box">
            <a:extLst>
              <a:ext uri="{FF2B5EF4-FFF2-40B4-BE49-F238E27FC236}">
                <a16:creationId xmlns:a16="http://schemas.microsoft.com/office/drawing/2014/main" id="{B07C287E-6C53-471B-A300-098D06E19AEC}"/>
              </a:ext>
            </a:extLst>
          </p:cNvPr>
          <p:cNvSpPr/>
          <p:nvPr/>
        </p:nvSpPr>
        <p:spPr>
          <a:xfrm>
            <a:off x="451645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283E48C0-AF65-4D0C-9ADB-4D7C3DA9EF66}"/>
              </a:ext>
            </a:extLst>
          </p:cNvPr>
          <p:cNvGrpSpPr/>
          <p:nvPr/>
        </p:nvGrpSpPr>
        <p:grpSpPr>
          <a:xfrm>
            <a:off x="4787355" y="2049972"/>
            <a:ext cx="1661405" cy="304800"/>
            <a:chOff x="5992573" y="3549219"/>
            <a:chExt cx="1661405" cy="304800"/>
          </a:xfrm>
        </p:grpSpPr>
        <p:sp>
          <p:nvSpPr>
            <p:cNvPr id="611" name="Tab 1">
              <a:extLst>
                <a:ext uri="{FF2B5EF4-FFF2-40B4-BE49-F238E27FC236}">
                  <a16:creationId xmlns:a16="http://schemas.microsoft.com/office/drawing/2014/main" id="{498ECCE3-E854-440F-A9FE-C2BCEC84909F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2" name="Selection">
              <a:extLst>
                <a:ext uri="{FF2B5EF4-FFF2-40B4-BE49-F238E27FC236}">
                  <a16:creationId xmlns:a16="http://schemas.microsoft.com/office/drawing/2014/main" id="{528BBA08-A7A9-40C2-A19E-7EAFE8F37EDF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A28C0C2B-AF59-4609-ACE9-2CB82F88AFF5}"/>
              </a:ext>
            </a:extLst>
          </p:cNvPr>
          <p:cNvGrpSpPr/>
          <p:nvPr/>
        </p:nvGrpSpPr>
        <p:grpSpPr>
          <a:xfrm>
            <a:off x="4674920" y="2456453"/>
            <a:ext cx="1886274" cy="734756"/>
            <a:chOff x="4323884" y="1804269"/>
            <a:chExt cx="1886274" cy="734756"/>
          </a:xfrm>
        </p:grpSpPr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FB0CA28-7B31-49DC-AE7B-21CA497D8ECA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602" name="그룹 601">
                <a:extLst>
                  <a:ext uri="{FF2B5EF4-FFF2-40B4-BE49-F238E27FC236}">
                    <a16:creationId xmlns:a16="http://schemas.microsoft.com/office/drawing/2014/main" id="{27788E0E-C412-4FB8-BC56-AD17DC95D578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9" name="Title Bar">
                  <a:extLst>
                    <a:ext uri="{FF2B5EF4-FFF2-40B4-BE49-F238E27FC236}">
                      <a16:creationId xmlns:a16="http://schemas.microsoft.com/office/drawing/2014/main" id="{79DD0B35-45E9-431A-A7E0-A561C48A46FA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0" name="Close Button">
                  <a:extLst>
                    <a:ext uri="{FF2B5EF4-FFF2-40B4-BE49-F238E27FC236}">
                      <a16:creationId xmlns:a16="http://schemas.microsoft.com/office/drawing/2014/main" id="{9E55D2BB-27C0-462B-8783-DE2DB34FD4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DAC7FCAA-33E4-443D-BCAE-3CC70B2F53B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7" name="Title Bar">
                  <a:extLst>
                    <a:ext uri="{FF2B5EF4-FFF2-40B4-BE49-F238E27FC236}">
                      <a16:creationId xmlns:a16="http://schemas.microsoft.com/office/drawing/2014/main" id="{2FB62E10-B4AE-4B16-87C4-096F3E75F4F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8" name="Close Button">
                  <a:extLst>
                    <a:ext uri="{FF2B5EF4-FFF2-40B4-BE49-F238E27FC236}">
                      <a16:creationId xmlns:a16="http://schemas.microsoft.com/office/drawing/2014/main" id="{CCC26FF2-F8AB-4509-8733-EA255A08B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AEEA3D6C-A7FA-4CDE-B347-E0D6B6CF85B9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5" name="Title Bar">
                  <a:extLst>
                    <a:ext uri="{FF2B5EF4-FFF2-40B4-BE49-F238E27FC236}">
                      <a16:creationId xmlns:a16="http://schemas.microsoft.com/office/drawing/2014/main" id="{1167FF68-41E5-44B3-8072-E0089C69981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6" name="Close Button">
                  <a:extLst>
                    <a:ext uri="{FF2B5EF4-FFF2-40B4-BE49-F238E27FC236}">
                      <a16:creationId xmlns:a16="http://schemas.microsoft.com/office/drawing/2014/main" id="{33E34458-0D61-4D93-A302-66A550123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B23D8C8C-35E1-41DF-B41E-2489536FACA4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05FAE335-E11E-4B26-A619-5E9B98FC5B1E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00" name="Title Bar">
                  <a:extLst>
                    <a:ext uri="{FF2B5EF4-FFF2-40B4-BE49-F238E27FC236}">
                      <a16:creationId xmlns:a16="http://schemas.microsoft.com/office/drawing/2014/main" id="{BC7ED857-F0FA-4989-B2E1-0208C5BC3DB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Close Button">
                  <a:extLst>
                    <a:ext uri="{FF2B5EF4-FFF2-40B4-BE49-F238E27FC236}">
                      <a16:creationId xmlns:a16="http://schemas.microsoft.com/office/drawing/2014/main" id="{AD5A9BF9-A43F-40FB-8BB7-BAD1B845A2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CFEF5C48-27EC-4923-913A-47967D35B81E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8" name="Title Bar">
                  <a:extLst>
                    <a:ext uri="{FF2B5EF4-FFF2-40B4-BE49-F238E27FC236}">
                      <a16:creationId xmlns:a16="http://schemas.microsoft.com/office/drawing/2014/main" id="{A1CC4E5A-8D5B-4EAE-B6D1-608A76A1B6F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9" name="Close Button">
                  <a:extLst>
                    <a:ext uri="{FF2B5EF4-FFF2-40B4-BE49-F238E27FC236}">
                      <a16:creationId xmlns:a16="http://schemas.microsoft.com/office/drawing/2014/main" id="{5802C2DC-FAE3-485D-9E2F-67E9E150ED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8CBFC2DE-2FA6-40C7-BD08-433C4D7A6CBE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6" name="Title Bar">
                  <a:extLst>
                    <a:ext uri="{FF2B5EF4-FFF2-40B4-BE49-F238E27FC236}">
                      <a16:creationId xmlns:a16="http://schemas.microsoft.com/office/drawing/2014/main" id="{61B7F9D4-05FF-4AC9-AFC2-3CB3F940F3F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7" name="Close Button">
                  <a:extLst>
                    <a:ext uri="{FF2B5EF4-FFF2-40B4-BE49-F238E27FC236}">
                      <a16:creationId xmlns:a16="http://schemas.microsoft.com/office/drawing/2014/main" id="{477A20CA-DC12-472C-A5D5-26CFA84E3A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E2DAFF5B-888E-4180-8B73-F6742B3B7087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591" name="Title Bar">
                <a:extLst>
                  <a:ext uri="{FF2B5EF4-FFF2-40B4-BE49-F238E27FC236}">
                    <a16:creationId xmlns:a16="http://schemas.microsoft.com/office/drawing/2014/main" id="{70D35FFC-701C-4867-8242-775ABD0D35B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2" name="Close Button">
                <a:extLst>
                  <a:ext uri="{FF2B5EF4-FFF2-40B4-BE49-F238E27FC236}">
                    <a16:creationId xmlns:a16="http://schemas.microsoft.com/office/drawing/2014/main" id="{CC530A35-78F1-4145-8122-2FE9168FA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95" name="사각형: 둥근 모서리 494">
            <a:extLst>
              <a:ext uri="{FF2B5EF4-FFF2-40B4-BE49-F238E27FC236}">
                <a16:creationId xmlns:a16="http://schemas.microsoft.com/office/drawing/2014/main" id="{1516A953-2520-4BC7-B628-FC922EDACDEF}"/>
              </a:ext>
            </a:extLst>
          </p:cNvPr>
          <p:cNvSpPr/>
          <p:nvPr/>
        </p:nvSpPr>
        <p:spPr>
          <a:xfrm>
            <a:off x="906406" y="2735189"/>
            <a:ext cx="61955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8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ABD3E4D7-C5B6-42F9-A6E2-914E7EA1ECB5}"/>
              </a:ext>
            </a:extLst>
          </p:cNvPr>
          <p:cNvGrpSpPr/>
          <p:nvPr/>
        </p:nvGrpSpPr>
        <p:grpSpPr>
          <a:xfrm>
            <a:off x="4126410" y="4578735"/>
            <a:ext cx="144000" cy="144000"/>
            <a:chOff x="3466614" y="2872401"/>
            <a:chExt cx="144000" cy="144000"/>
          </a:xfrm>
        </p:grpSpPr>
        <p:sp>
          <p:nvSpPr>
            <p:cNvPr id="586" name="타원 585">
              <a:extLst>
                <a:ext uri="{FF2B5EF4-FFF2-40B4-BE49-F238E27FC236}">
                  <a16:creationId xmlns:a16="http://schemas.microsoft.com/office/drawing/2014/main" id="{DE723CDB-76EA-4671-807F-DEB9E756C3D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7" name="Accept">
              <a:extLst>
                <a:ext uri="{FF2B5EF4-FFF2-40B4-BE49-F238E27FC236}">
                  <a16:creationId xmlns:a16="http://schemas.microsoft.com/office/drawing/2014/main" id="{C1925041-EBF3-47C7-A40C-ACAC360FC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7" name="그룹 496">
            <a:extLst>
              <a:ext uri="{FF2B5EF4-FFF2-40B4-BE49-F238E27FC236}">
                <a16:creationId xmlns:a16="http://schemas.microsoft.com/office/drawing/2014/main" id="{9D7252CB-7B89-45B4-AF69-1F331EA5F445}"/>
              </a:ext>
            </a:extLst>
          </p:cNvPr>
          <p:cNvGrpSpPr/>
          <p:nvPr/>
        </p:nvGrpSpPr>
        <p:grpSpPr>
          <a:xfrm>
            <a:off x="1087663" y="4535319"/>
            <a:ext cx="1591327" cy="230832"/>
            <a:chOff x="781439" y="3095455"/>
            <a:chExt cx="1591327" cy="230832"/>
          </a:xfrm>
        </p:grpSpPr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8F69CF22-9032-4086-A20D-C55C2DB89C30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8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43F736B-0577-4CC1-8481-B200C20E2891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AE46CCC-0DA8-47FE-899A-C87DDF4EC79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83" name="직사각형 582">
              <a:extLst>
                <a:ext uri="{FF2B5EF4-FFF2-40B4-BE49-F238E27FC236}">
                  <a16:creationId xmlns:a16="http://schemas.microsoft.com/office/drawing/2014/main" id="{3DC8BC91-B222-4B67-8D7E-9D69A96B72E7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55848284-ABA7-48CB-B7C4-A06B8B9A8643}"/>
              </a:ext>
            </a:extLst>
          </p:cNvPr>
          <p:cNvGrpSpPr/>
          <p:nvPr/>
        </p:nvGrpSpPr>
        <p:grpSpPr>
          <a:xfrm>
            <a:off x="4126410" y="3292085"/>
            <a:ext cx="144000" cy="144000"/>
            <a:chOff x="3466614" y="2872401"/>
            <a:chExt cx="144000" cy="144000"/>
          </a:xfrm>
        </p:grpSpPr>
        <p:sp>
          <p:nvSpPr>
            <p:cNvPr id="580" name="타원 579">
              <a:extLst>
                <a:ext uri="{FF2B5EF4-FFF2-40B4-BE49-F238E27FC236}">
                  <a16:creationId xmlns:a16="http://schemas.microsoft.com/office/drawing/2014/main" id="{EB465352-9E49-4A35-B23E-DA954E54DF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1" name="Accept">
              <a:extLst>
                <a:ext uri="{FF2B5EF4-FFF2-40B4-BE49-F238E27FC236}">
                  <a16:creationId xmlns:a16="http://schemas.microsoft.com/office/drawing/2014/main" id="{2BFA3E5D-E40E-4334-B8FC-B40DB95DF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9632E551-B0F0-4A35-AB3A-F802D9927C7C}"/>
              </a:ext>
            </a:extLst>
          </p:cNvPr>
          <p:cNvGrpSpPr/>
          <p:nvPr/>
        </p:nvGrpSpPr>
        <p:grpSpPr>
          <a:xfrm>
            <a:off x="1063442" y="3248669"/>
            <a:ext cx="1196795" cy="230832"/>
            <a:chOff x="591157" y="2724973"/>
            <a:chExt cx="1196795" cy="230832"/>
          </a:xfrm>
        </p:grpSpPr>
        <p:sp>
          <p:nvSpPr>
            <p:cNvPr id="57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2B32054-1081-4D7D-AFF2-50191E512B0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3AAC66C2-5952-4DFD-B15A-D3BCC9CEC7B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500" name="직사각형 499">
            <a:extLst>
              <a:ext uri="{FF2B5EF4-FFF2-40B4-BE49-F238E27FC236}">
                <a16:creationId xmlns:a16="http://schemas.microsoft.com/office/drawing/2014/main" id="{D35631C8-0198-46DB-9555-3F8DC5FE6E6B}"/>
              </a:ext>
            </a:extLst>
          </p:cNvPr>
          <p:cNvSpPr/>
          <p:nvPr/>
        </p:nvSpPr>
        <p:spPr>
          <a:xfrm>
            <a:off x="2443028" y="3264058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C4B5DBF5-C6D0-470C-B631-854C1F63308E}"/>
              </a:ext>
            </a:extLst>
          </p:cNvPr>
          <p:cNvSpPr/>
          <p:nvPr/>
        </p:nvSpPr>
        <p:spPr>
          <a:xfrm>
            <a:off x="2417380" y="2992316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43EB87D2-9CAB-4F5B-9584-A1AAE53A5B1F}"/>
              </a:ext>
            </a:extLst>
          </p:cNvPr>
          <p:cNvGrpSpPr/>
          <p:nvPr/>
        </p:nvGrpSpPr>
        <p:grpSpPr>
          <a:xfrm>
            <a:off x="944227" y="2984621"/>
            <a:ext cx="1430834" cy="215444"/>
            <a:chOff x="591157" y="2732667"/>
            <a:chExt cx="1430834" cy="215444"/>
          </a:xfrm>
        </p:grpSpPr>
        <p:sp>
          <p:nvSpPr>
            <p:cNvPr id="5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4A1EE3-1120-4FB9-B4A6-DEFB2858B8EA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1A4E01EC-B983-4DF3-9B7A-F4DBA0310AC9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10B1255B-A64B-40F7-A873-A59FDE823562}"/>
              </a:ext>
            </a:extLst>
          </p:cNvPr>
          <p:cNvGrpSpPr/>
          <p:nvPr/>
        </p:nvGrpSpPr>
        <p:grpSpPr>
          <a:xfrm>
            <a:off x="4126410" y="3020343"/>
            <a:ext cx="144000" cy="144000"/>
            <a:chOff x="3466614" y="2872401"/>
            <a:chExt cx="144000" cy="144000"/>
          </a:xfrm>
        </p:grpSpPr>
        <p:sp>
          <p:nvSpPr>
            <p:cNvPr id="574" name="타원 573">
              <a:extLst>
                <a:ext uri="{FF2B5EF4-FFF2-40B4-BE49-F238E27FC236}">
                  <a16:creationId xmlns:a16="http://schemas.microsoft.com/office/drawing/2014/main" id="{167BE476-EADF-40FF-B10E-628AA45E08A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5C3CEEE6-4D09-4673-967E-251AA9644A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5EA4C05D-CDBA-4E26-AB6B-569F60EECAEF}"/>
              </a:ext>
            </a:extLst>
          </p:cNvPr>
          <p:cNvGrpSpPr/>
          <p:nvPr/>
        </p:nvGrpSpPr>
        <p:grpSpPr>
          <a:xfrm>
            <a:off x="4126410" y="3613748"/>
            <a:ext cx="144000" cy="144000"/>
            <a:chOff x="3466614" y="2872401"/>
            <a:chExt cx="144000" cy="144000"/>
          </a:xfrm>
        </p:grpSpPr>
        <p:sp>
          <p:nvSpPr>
            <p:cNvPr id="572" name="타원 571">
              <a:extLst>
                <a:ext uri="{FF2B5EF4-FFF2-40B4-BE49-F238E27FC236}">
                  <a16:creationId xmlns:a16="http://schemas.microsoft.com/office/drawing/2014/main" id="{80CC5FC4-C1BD-46D7-B783-684262DABB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Accept">
              <a:extLst>
                <a:ext uri="{FF2B5EF4-FFF2-40B4-BE49-F238E27FC236}">
                  <a16:creationId xmlns:a16="http://schemas.microsoft.com/office/drawing/2014/main" id="{7F1AA915-D976-4C06-A35D-BF626B5F2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AA4290-B7CF-46A6-A367-822EA9F62BEB}"/>
              </a:ext>
            </a:extLst>
          </p:cNvPr>
          <p:cNvGrpSpPr/>
          <p:nvPr/>
        </p:nvGrpSpPr>
        <p:grpSpPr>
          <a:xfrm>
            <a:off x="1359941" y="3528105"/>
            <a:ext cx="1090205" cy="315286"/>
            <a:chOff x="929024" y="2888387"/>
            <a:chExt cx="1090205" cy="315286"/>
          </a:xfrm>
        </p:grpSpPr>
        <p:sp>
          <p:nvSpPr>
            <p:cNvPr id="568" name="직사각형 567">
              <a:extLst>
                <a:ext uri="{FF2B5EF4-FFF2-40B4-BE49-F238E27FC236}">
                  <a16:creationId xmlns:a16="http://schemas.microsoft.com/office/drawing/2014/main" id="{D53999E1-6C07-4592-AC53-2431A55DB08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D49D5FE2-8547-474F-A1FE-B70351E5FC50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70" name="Background">
                <a:extLst>
                  <a:ext uri="{FF2B5EF4-FFF2-40B4-BE49-F238E27FC236}">
                    <a16:creationId xmlns:a16="http://schemas.microsoft.com/office/drawing/2014/main" id="{4A6C4406-5BB8-41FF-B33C-B7F7A945B5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Profile Icon">
                <a:extLst>
                  <a:ext uri="{FF2B5EF4-FFF2-40B4-BE49-F238E27FC236}">
                    <a16:creationId xmlns:a16="http://schemas.microsoft.com/office/drawing/2014/main" id="{42950F8C-3D08-4C01-B0BC-7356AA0271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D2247060-F242-4E8D-83F4-690B9CBD4755}"/>
              </a:ext>
            </a:extLst>
          </p:cNvPr>
          <p:cNvGrpSpPr/>
          <p:nvPr/>
        </p:nvGrpSpPr>
        <p:grpSpPr>
          <a:xfrm>
            <a:off x="944227" y="4255885"/>
            <a:ext cx="1760411" cy="230832"/>
            <a:chOff x="638003" y="2896829"/>
            <a:chExt cx="1760411" cy="230832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B17B7FC0-BE16-4339-99F9-69D129AF96AB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6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9A10D9A-394C-49CE-98A8-DDAFF3D14CFF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567" name="직사각형 566">
                <a:extLst>
                  <a:ext uri="{FF2B5EF4-FFF2-40B4-BE49-F238E27FC236}">
                    <a16:creationId xmlns:a16="http://schemas.microsoft.com/office/drawing/2014/main" id="{A4EBFFDF-0528-4E9F-BF67-452B332FAF70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63EB9E71-3E35-498F-A461-8964E8E2F24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41E5BF20-9671-43CB-A82F-9669C5E94972}"/>
              </a:ext>
            </a:extLst>
          </p:cNvPr>
          <p:cNvGrpSpPr/>
          <p:nvPr/>
        </p:nvGrpSpPr>
        <p:grpSpPr>
          <a:xfrm>
            <a:off x="4126410" y="4299301"/>
            <a:ext cx="144000" cy="144000"/>
            <a:chOff x="3466614" y="2872401"/>
            <a:chExt cx="144000" cy="144000"/>
          </a:xfrm>
        </p:grpSpPr>
        <p:sp>
          <p:nvSpPr>
            <p:cNvPr id="562" name="타원 561">
              <a:extLst>
                <a:ext uri="{FF2B5EF4-FFF2-40B4-BE49-F238E27FC236}">
                  <a16:creationId xmlns:a16="http://schemas.microsoft.com/office/drawing/2014/main" id="{E4B91051-C284-4B2E-8D68-A4E118AC71F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3" name="Accept">
              <a:extLst>
                <a:ext uri="{FF2B5EF4-FFF2-40B4-BE49-F238E27FC236}">
                  <a16:creationId xmlns:a16="http://schemas.microsoft.com/office/drawing/2014/main" id="{B8B6A20F-0653-4235-B59F-D6BAC8215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184B6D0-4DCF-44E0-8F03-B7707241278E}"/>
              </a:ext>
            </a:extLst>
          </p:cNvPr>
          <p:cNvGrpSpPr/>
          <p:nvPr/>
        </p:nvGrpSpPr>
        <p:grpSpPr>
          <a:xfrm>
            <a:off x="4126410" y="3977638"/>
            <a:ext cx="144000" cy="144000"/>
            <a:chOff x="3466614" y="2872401"/>
            <a:chExt cx="144000" cy="144000"/>
          </a:xfrm>
        </p:grpSpPr>
        <p:sp>
          <p:nvSpPr>
            <p:cNvPr id="560" name="타원 559">
              <a:extLst>
                <a:ext uri="{FF2B5EF4-FFF2-40B4-BE49-F238E27FC236}">
                  <a16:creationId xmlns:a16="http://schemas.microsoft.com/office/drawing/2014/main" id="{2F1B6673-6D13-47E3-934C-5D3BAFA7844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1" name="Accept">
              <a:extLst>
                <a:ext uri="{FF2B5EF4-FFF2-40B4-BE49-F238E27FC236}">
                  <a16:creationId xmlns:a16="http://schemas.microsoft.com/office/drawing/2014/main" id="{6BEFAB34-CE35-47EB-8185-4E0912742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53AA78AC-A289-4EA1-8AE8-17AEEEEF6D10}"/>
              </a:ext>
            </a:extLst>
          </p:cNvPr>
          <p:cNvGrpSpPr/>
          <p:nvPr/>
        </p:nvGrpSpPr>
        <p:grpSpPr>
          <a:xfrm>
            <a:off x="1359941" y="3891995"/>
            <a:ext cx="1090205" cy="315286"/>
            <a:chOff x="929024" y="2888387"/>
            <a:chExt cx="1090205" cy="315286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B5DE77D2-4317-4A20-823B-C6CE9118546E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9948A419-95AD-4A28-A98E-7C8A35708D25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58" name="Background">
                <a:extLst>
                  <a:ext uri="{FF2B5EF4-FFF2-40B4-BE49-F238E27FC236}">
                    <a16:creationId xmlns:a16="http://schemas.microsoft.com/office/drawing/2014/main" id="{B0D3B99F-F1BE-4FE7-BD02-2D88AF91B4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Profile Icon">
                <a:extLst>
                  <a:ext uri="{FF2B5EF4-FFF2-40B4-BE49-F238E27FC236}">
                    <a16:creationId xmlns:a16="http://schemas.microsoft.com/office/drawing/2014/main" id="{90F47B50-E93C-4009-9D4B-B81F119318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AC636D4F-264C-4884-ADA7-12DEDDB9D314}"/>
              </a:ext>
            </a:extLst>
          </p:cNvPr>
          <p:cNvGrpSpPr/>
          <p:nvPr/>
        </p:nvGrpSpPr>
        <p:grpSpPr>
          <a:xfrm>
            <a:off x="4360220" y="2661315"/>
            <a:ext cx="25400" cy="2412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E3A1F2BB-9670-427C-BB9D-BC72724B7450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3A1F478-4A4F-4ADE-BAE8-2D85E37CC4D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11" name="사각형: 둥근 모서리 510">
            <a:extLst>
              <a:ext uri="{FF2B5EF4-FFF2-40B4-BE49-F238E27FC236}">
                <a16:creationId xmlns:a16="http://schemas.microsoft.com/office/drawing/2014/main" id="{CBFEA904-0247-4156-A6D9-3D1106DEA4CD}"/>
              </a:ext>
            </a:extLst>
          </p:cNvPr>
          <p:cNvSpPr/>
          <p:nvPr/>
        </p:nvSpPr>
        <p:spPr>
          <a:xfrm>
            <a:off x="982601" y="273751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3" name="사각형: 둥근 모서리 512">
            <a:extLst>
              <a:ext uri="{FF2B5EF4-FFF2-40B4-BE49-F238E27FC236}">
                <a16:creationId xmlns:a16="http://schemas.microsoft.com/office/drawing/2014/main" id="{9E5ADAAB-D4A8-4527-8C98-A4A9CF3AE02E}"/>
              </a:ext>
            </a:extLst>
          </p:cNvPr>
          <p:cNvSpPr/>
          <p:nvPr/>
        </p:nvSpPr>
        <p:spPr>
          <a:xfrm>
            <a:off x="941256" y="2677982"/>
            <a:ext cx="1828800" cy="210820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514" name="연결선: 꺾임 513">
            <a:extLst>
              <a:ext uri="{FF2B5EF4-FFF2-40B4-BE49-F238E27FC236}">
                <a16:creationId xmlns:a16="http://schemas.microsoft.com/office/drawing/2014/main" id="{7A2F2893-FF5A-4A1A-B30E-BBBF62242028}"/>
              </a:ext>
            </a:extLst>
          </p:cNvPr>
          <p:cNvCxnSpPr>
            <a:stCxn id="513" idx="2"/>
          </p:cNvCxnSpPr>
          <p:nvPr/>
        </p:nvCxnSpPr>
        <p:spPr>
          <a:xfrm rot="16200000" flipH="1">
            <a:off x="4222455" y="2419382"/>
            <a:ext cx="895350" cy="5628949"/>
          </a:xfrm>
          <a:prstGeom prst="bentConnector2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CAB080E1-1A70-42D7-A946-79F2367EE222}"/>
              </a:ext>
            </a:extLst>
          </p:cNvPr>
          <p:cNvGrpSpPr/>
          <p:nvPr/>
        </p:nvGrpSpPr>
        <p:grpSpPr>
          <a:xfrm>
            <a:off x="4843397" y="5201818"/>
            <a:ext cx="813094" cy="242912"/>
            <a:chOff x="5769487" y="5541656"/>
            <a:chExt cx="811221" cy="234170"/>
          </a:xfrm>
        </p:grpSpPr>
        <p:sp>
          <p:nvSpPr>
            <p:cNvPr id="521" name="Flyout">
              <a:extLst>
                <a:ext uri="{FF2B5EF4-FFF2-40B4-BE49-F238E27FC236}">
                  <a16:creationId xmlns:a16="http://schemas.microsoft.com/office/drawing/2014/main" id="{F20A0D79-1615-4277-843A-ED70A398A79D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2" name="Flyout">
              <a:extLst>
                <a:ext uri="{FF2B5EF4-FFF2-40B4-BE49-F238E27FC236}">
                  <a16:creationId xmlns:a16="http://schemas.microsoft.com/office/drawing/2014/main" id="{3EAC500F-A1DC-4460-98F7-26C9B7229988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0" name="Flyout">
            <a:extLst>
              <a:ext uri="{FF2B5EF4-FFF2-40B4-BE49-F238E27FC236}">
                <a16:creationId xmlns:a16="http://schemas.microsoft.com/office/drawing/2014/main" id="{0AF8186E-3235-4C21-975D-B9F189E9D06E}"/>
              </a:ext>
            </a:extLst>
          </p:cNvPr>
          <p:cNvSpPr/>
          <p:nvPr/>
        </p:nvSpPr>
        <p:spPr>
          <a:xfrm>
            <a:off x="5697925" y="5201818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8719754"/>
              </p:ext>
            </p:extLst>
          </p:nvPr>
        </p:nvGraphicFramePr>
        <p:xfrm>
          <a:off x="7572375" y="571500"/>
          <a:ext cx="2200900" cy="35468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부서정보 노출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 트리 상단에서 부서정보가 네비게이션 형태로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특정 부서 클릭 시 해당 부서에 대한 상세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하위 부서 및 임직원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부서별 멤버 목록과 선택 버튼이 노출되며 부서별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프로필 이미지와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직원명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페이지로 이동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32" name="그룹 731">
            <a:extLst>
              <a:ext uri="{FF2B5EF4-FFF2-40B4-BE49-F238E27FC236}">
                <a16:creationId xmlns:a16="http://schemas.microsoft.com/office/drawing/2014/main" id="{2985071B-B83C-480A-9D76-C4A11B45A8D0}"/>
              </a:ext>
            </a:extLst>
          </p:cNvPr>
          <p:cNvGrpSpPr/>
          <p:nvPr/>
        </p:nvGrpSpPr>
        <p:grpSpPr>
          <a:xfrm>
            <a:off x="7518940" y="3858347"/>
            <a:ext cx="2125745" cy="1913330"/>
            <a:chOff x="6948405" y="3899004"/>
            <a:chExt cx="2125745" cy="1913330"/>
          </a:xfrm>
        </p:grpSpPr>
        <p:sp>
          <p:nvSpPr>
            <p:cNvPr id="733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100EC4A8-70DB-468B-835F-E62E740ECF5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7023220" y="4003844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D39E1667-5D99-4581-A475-4349FFB70CF6}"/>
                </a:ext>
              </a:extLst>
            </p:cNvPr>
            <p:cNvSpPr/>
            <p:nvPr/>
          </p:nvSpPr>
          <p:spPr>
            <a:xfrm>
              <a:off x="8593765" y="4300030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FD0D711C-D231-4A55-A321-87F9AD2631B9}"/>
                </a:ext>
              </a:extLst>
            </p:cNvPr>
            <p:cNvGrpSpPr/>
            <p:nvPr/>
          </p:nvGrpSpPr>
          <p:grpSpPr>
            <a:xfrm>
              <a:off x="7094964" y="4292335"/>
              <a:ext cx="1299387" cy="215444"/>
              <a:chOff x="591157" y="2732667"/>
              <a:chExt cx="1299387" cy="215444"/>
            </a:xfrm>
          </p:grpSpPr>
          <p:sp>
            <p:nvSpPr>
              <p:cNvPr id="75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6433F13-2203-4E4C-B67F-38CB4ED0AD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8FD0CDF2-423F-4A57-90EE-CF4C79B7890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258CAEF0-24D0-4EC4-9156-30BF5C1C3A4F}"/>
                </a:ext>
              </a:extLst>
            </p:cNvPr>
            <p:cNvGrpSpPr/>
            <p:nvPr/>
          </p:nvGrpSpPr>
          <p:grpSpPr>
            <a:xfrm>
              <a:off x="7358464" y="5037340"/>
              <a:ext cx="1090205" cy="315286"/>
              <a:chOff x="929024" y="2888387"/>
              <a:chExt cx="1090205" cy="315286"/>
            </a:xfrm>
          </p:grpSpPr>
          <p:sp>
            <p:nvSpPr>
              <p:cNvPr id="755" name="직사각형 754">
                <a:extLst>
                  <a:ext uri="{FF2B5EF4-FFF2-40B4-BE49-F238E27FC236}">
                    <a16:creationId xmlns:a16="http://schemas.microsoft.com/office/drawing/2014/main" id="{5D0730A9-48E4-4E06-9BB1-4CC47A371C2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6" name="그룹 755">
                <a:extLst>
                  <a:ext uri="{FF2B5EF4-FFF2-40B4-BE49-F238E27FC236}">
                    <a16:creationId xmlns:a16="http://schemas.microsoft.com/office/drawing/2014/main" id="{13BEA10F-89C1-4CBB-B898-7546E8F250F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7" name="Background">
                  <a:extLst>
                    <a:ext uri="{FF2B5EF4-FFF2-40B4-BE49-F238E27FC236}">
                      <a16:creationId xmlns:a16="http://schemas.microsoft.com/office/drawing/2014/main" id="{471F55CC-9930-44E3-92F7-267399B39C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8" name="Profile Icon">
                  <a:extLst>
                    <a:ext uri="{FF2B5EF4-FFF2-40B4-BE49-F238E27FC236}">
                      <a16:creationId xmlns:a16="http://schemas.microsoft.com/office/drawing/2014/main" id="{B62626A2-970F-4D36-B84E-CF218AEE0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C34A5F3B-1BFC-4DEA-B048-D68A93D1D44E}"/>
                </a:ext>
              </a:extLst>
            </p:cNvPr>
            <p:cNvGrpSpPr/>
            <p:nvPr/>
          </p:nvGrpSpPr>
          <p:grpSpPr>
            <a:xfrm>
              <a:off x="7358464" y="5385518"/>
              <a:ext cx="1090205" cy="315286"/>
              <a:chOff x="929024" y="2888387"/>
              <a:chExt cx="1090205" cy="315286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419E2FEA-749A-43C8-AAEB-8B7AB6AE472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A5224E6D-3818-401E-B53C-88B81E7B924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3" name="Background">
                  <a:extLst>
                    <a:ext uri="{FF2B5EF4-FFF2-40B4-BE49-F238E27FC236}">
                      <a16:creationId xmlns:a16="http://schemas.microsoft.com/office/drawing/2014/main" id="{AB698737-EE40-4CB3-B7B7-89D920789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4" name="Profile Icon">
                  <a:extLst>
                    <a:ext uri="{FF2B5EF4-FFF2-40B4-BE49-F238E27FC236}">
                      <a16:creationId xmlns:a16="http://schemas.microsoft.com/office/drawing/2014/main" id="{9A8BDA48-7419-4F9D-8C0C-3ADDE2825A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AEE6B52E-FE54-45D4-BA87-71F9BBD7C7FF}"/>
                </a:ext>
              </a:extLst>
            </p:cNvPr>
            <p:cNvGrpSpPr/>
            <p:nvPr/>
          </p:nvGrpSpPr>
          <p:grpSpPr>
            <a:xfrm>
              <a:off x="7034220" y="3994827"/>
              <a:ext cx="1947208" cy="230400"/>
              <a:chOff x="452566" y="2070381"/>
              <a:chExt cx="1947208" cy="230400"/>
            </a:xfrm>
          </p:grpSpPr>
          <p:sp>
            <p:nvSpPr>
              <p:cNvPr id="748" name="사각형: 둥근 모서리 747">
                <a:extLst>
                  <a:ext uri="{FF2B5EF4-FFF2-40B4-BE49-F238E27FC236}">
                    <a16:creationId xmlns:a16="http://schemas.microsoft.com/office/drawing/2014/main" id="{6CCC8C0B-8ECD-4C80-A69E-F404F0204ED7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9" name="사각형: 둥근 모서리 748">
                <a:extLst>
                  <a:ext uri="{FF2B5EF4-FFF2-40B4-BE49-F238E27FC236}">
                    <a16:creationId xmlns:a16="http://schemas.microsoft.com/office/drawing/2014/main" id="{88B9A391-0F24-434D-BE3A-329BDC0951B4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750" name="Chevron Right">
                <a:extLst>
                  <a:ext uri="{FF2B5EF4-FFF2-40B4-BE49-F238E27FC236}">
                    <a16:creationId xmlns:a16="http://schemas.microsoft.com/office/drawing/2014/main" id="{116B385A-B160-4474-A7D2-18D3CFA5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E8FBD9E7-905C-4792-83FE-80C75B313298}"/>
                </a:ext>
              </a:extLst>
            </p:cNvPr>
            <p:cNvSpPr/>
            <p:nvPr/>
          </p:nvSpPr>
          <p:spPr>
            <a:xfrm>
              <a:off x="8568117" y="4548365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0B183C21-CEA4-4D67-BBF5-20FD44614514}"/>
                </a:ext>
              </a:extLst>
            </p:cNvPr>
            <p:cNvGrpSpPr/>
            <p:nvPr/>
          </p:nvGrpSpPr>
          <p:grpSpPr>
            <a:xfrm>
              <a:off x="7094964" y="4540670"/>
              <a:ext cx="1299387" cy="215444"/>
              <a:chOff x="591157" y="2732667"/>
              <a:chExt cx="1299387" cy="215444"/>
            </a:xfrm>
          </p:grpSpPr>
          <p:sp>
            <p:nvSpPr>
              <p:cNvPr id="746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1D938B2-00A6-4261-BEC8-F3609795E92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47" name="직사각형 746">
                <a:extLst>
                  <a:ext uri="{FF2B5EF4-FFF2-40B4-BE49-F238E27FC236}">
                    <a16:creationId xmlns:a16="http://schemas.microsoft.com/office/drawing/2014/main" id="{A2C63737-6BDA-4646-B69A-5B8A1AC632D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C9FF8AAD-EA89-4926-961D-260B4181D271}"/>
                </a:ext>
              </a:extLst>
            </p:cNvPr>
            <p:cNvSpPr/>
            <p:nvPr/>
          </p:nvSpPr>
          <p:spPr>
            <a:xfrm>
              <a:off x="8568117" y="4796700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1A3DFEED-FE62-4657-8969-32F2FFA42DA3}"/>
                </a:ext>
              </a:extLst>
            </p:cNvPr>
            <p:cNvGrpSpPr/>
            <p:nvPr/>
          </p:nvGrpSpPr>
          <p:grpSpPr>
            <a:xfrm>
              <a:off x="7094964" y="4789005"/>
              <a:ext cx="1196795" cy="215444"/>
              <a:chOff x="591157" y="2732667"/>
              <a:chExt cx="1196795" cy="215444"/>
            </a:xfrm>
          </p:grpSpPr>
          <p:sp>
            <p:nvSpPr>
              <p:cNvPr id="744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7DFBFCC-22CC-4D93-9ADE-2A4928064A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2EC50A7-3BD6-403F-A210-02AD2AE43950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743" name="사각형: 둥근 모서리 742">
              <a:extLst>
                <a:ext uri="{FF2B5EF4-FFF2-40B4-BE49-F238E27FC236}">
                  <a16:creationId xmlns:a16="http://schemas.microsoft.com/office/drawing/2014/main" id="{BFC6CF72-F84D-40E3-A8B5-8C41DB62784C}"/>
                </a:ext>
              </a:extLst>
            </p:cNvPr>
            <p:cNvSpPr/>
            <p:nvPr/>
          </p:nvSpPr>
          <p:spPr>
            <a:xfrm>
              <a:off x="6948405" y="3899004"/>
              <a:ext cx="2125745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6915452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29854310"/>
              </p:ext>
            </p:extLst>
          </p:nvPr>
        </p:nvGraphicFramePr>
        <p:xfrm>
          <a:off x="7572375" y="571500"/>
          <a:ext cx="2200900" cy="29372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페이지로 이동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979" name="그룹 978">
            <a:extLst>
              <a:ext uri="{FF2B5EF4-FFF2-40B4-BE49-F238E27FC236}">
                <a16:creationId xmlns:a16="http://schemas.microsoft.com/office/drawing/2014/main" id="{AC9F6FC5-CB3E-4B91-A91D-C822353CC2AF}"/>
              </a:ext>
            </a:extLst>
          </p:cNvPr>
          <p:cNvGrpSpPr/>
          <p:nvPr/>
        </p:nvGrpSpPr>
        <p:grpSpPr>
          <a:xfrm>
            <a:off x="585097" y="1323893"/>
            <a:ext cx="6439048" cy="4166991"/>
            <a:chOff x="399771" y="2017762"/>
            <a:chExt cx="6439048" cy="4166991"/>
          </a:xfrm>
        </p:grpSpPr>
        <p:sp>
          <p:nvSpPr>
            <p:cNvPr id="980" name="Tile Background">
              <a:extLst>
                <a:ext uri="{FF2B5EF4-FFF2-40B4-BE49-F238E27FC236}">
                  <a16:creationId xmlns:a16="http://schemas.microsoft.com/office/drawing/2014/main" id="{36CC4CF9-8632-46D8-820E-6615EBCF3C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8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16218B77-2B19-44B2-86D1-53146A2668B8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2" name="사각형: 둥근 모서리 981">
              <a:extLst>
                <a:ext uri="{FF2B5EF4-FFF2-40B4-BE49-F238E27FC236}">
                  <a16:creationId xmlns:a16="http://schemas.microsoft.com/office/drawing/2014/main" id="{9DB8F86E-7ACF-40B5-B365-5C93707FF9D6}"/>
                </a:ext>
              </a:extLst>
            </p:cNvPr>
            <p:cNvSpPr/>
            <p:nvPr/>
          </p:nvSpPr>
          <p:spPr>
            <a:xfrm>
              <a:off x="426954" y="2365862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83" name="Close">
              <a:extLst>
                <a:ext uri="{FF2B5EF4-FFF2-40B4-BE49-F238E27FC236}">
                  <a16:creationId xmlns:a16="http://schemas.microsoft.com/office/drawing/2014/main" id="{3262E221-5DA5-49B1-982A-7AD4D1EDAE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84" name="그룹 983">
              <a:extLst>
                <a:ext uri="{FF2B5EF4-FFF2-40B4-BE49-F238E27FC236}">
                  <a16:creationId xmlns:a16="http://schemas.microsoft.com/office/drawing/2014/main" id="{1D749F9D-0F0A-4016-9253-EB96CBACCD22}"/>
                </a:ext>
              </a:extLst>
            </p:cNvPr>
            <p:cNvGrpSpPr/>
            <p:nvPr/>
          </p:nvGrpSpPr>
          <p:grpSpPr>
            <a:xfrm>
              <a:off x="4657791" y="5889842"/>
              <a:ext cx="813094" cy="242912"/>
              <a:chOff x="5769487" y="5541656"/>
              <a:chExt cx="811221" cy="234170"/>
            </a:xfrm>
          </p:grpSpPr>
          <p:sp>
            <p:nvSpPr>
              <p:cNvPr id="1078" name="Flyout">
                <a:extLst>
                  <a:ext uri="{FF2B5EF4-FFF2-40B4-BE49-F238E27FC236}">
                    <a16:creationId xmlns:a16="http://schemas.microsoft.com/office/drawing/2014/main" id="{53385EE8-270F-4430-A1E1-92EDE9A6EA59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079" name="Flyout">
                <a:extLst>
                  <a:ext uri="{FF2B5EF4-FFF2-40B4-BE49-F238E27FC236}">
                    <a16:creationId xmlns:a16="http://schemas.microsoft.com/office/drawing/2014/main" id="{E2B7E811-99F8-472A-8FA0-77F3062B0A80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완료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85" name="Flyout">
              <a:extLst>
                <a:ext uri="{FF2B5EF4-FFF2-40B4-BE49-F238E27FC236}">
                  <a16:creationId xmlns:a16="http://schemas.microsoft.com/office/drawing/2014/main" id="{887472DB-BF8D-49AA-A411-A36FFF033CAC}"/>
                </a:ext>
              </a:extLst>
            </p:cNvPr>
            <p:cNvSpPr/>
            <p:nvPr/>
          </p:nvSpPr>
          <p:spPr>
            <a:xfrm>
              <a:off x="5512319" y="5889842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 지정 후 완료</a:t>
              </a:r>
            </a:p>
          </p:txBody>
        </p:sp>
        <p:cxnSp>
          <p:nvCxnSpPr>
            <p:cNvPr id="986" name="Track">
              <a:extLst>
                <a:ext uri="{FF2B5EF4-FFF2-40B4-BE49-F238E27FC236}">
                  <a16:creationId xmlns:a16="http://schemas.microsoft.com/office/drawing/2014/main" id="{C4FADD3F-2985-485C-AA55-D8310393E9B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09070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987" name="Text Box">
              <a:extLst>
                <a:ext uri="{FF2B5EF4-FFF2-40B4-BE49-F238E27FC236}">
                  <a16:creationId xmlns:a16="http://schemas.microsoft.com/office/drawing/2014/main" id="{3822F9DE-A9E4-47BA-9443-2CDAEF883E36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88" name="Text Box">
              <a:extLst>
                <a:ext uri="{FF2B5EF4-FFF2-40B4-BE49-F238E27FC236}">
                  <a16:creationId xmlns:a16="http://schemas.microsoft.com/office/drawing/2014/main" id="{1E08721E-12FA-45E0-BBC9-D4522BE83E6D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89" name="Text Box">
              <a:extLst>
                <a:ext uri="{FF2B5EF4-FFF2-40B4-BE49-F238E27FC236}">
                  <a16:creationId xmlns:a16="http://schemas.microsoft.com/office/drawing/2014/main" id="{5E60989D-A00E-4EBC-B964-BE4FCA39F6FB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90" name="직사각형 989">
              <a:extLst>
                <a:ext uri="{FF2B5EF4-FFF2-40B4-BE49-F238E27FC236}">
                  <a16:creationId xmlns:a16="http://schemas.microsoft.com/office/drawing/2014/main" id="{6E51FB73-E78A-4C39-9CD2-A825DEB92E32}"/>
                </a:ext>
              </a:extLst>
            </p:cNvPr>
            <p:cNvSpPr/>
            <p:nvPr/>
          </p:nvSpPr>
          <p:spPr>
            <a:xfrm>
              <a:off x="5746881" y="2413495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991" name="About">
              <a:extLst>
                <a:ext uri="{FF2B5EF4-FFF2-40B4-BE49-F238E27FC236}">
                  <a16:creationId xmlns:a16="http://schemas.microsoft.com/office/drawing/2014/main" id="{807B081D-E1C1-41B2-8633-74D8018C165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74705" y="2453227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92" name="그룹 991">
              <a:extLst>
                <a:ext uri="{FF2B5EF4-FFF2-40B4-BE49-F238E27FC236}">
                  <a16:creationId xmlns:a16="http://schemas.microsoft.com/office/drawing/2014/main" id="{7F1C6378-41BC-4760-B480-2B8DF3DEB00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1074" name="그룹 1073">
                <a:extLst>
                  <a:ext uri="{FF2B5EF4-FFF2-40B4-BE49-F238E27FC236}">
                    <a16:creationId xmlns:a16="http://schemas.microsoft.com/office/drawing/2014/main" id="{12765568-3EA9-4853-A3C7-C41BF48E500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76" name="Search Icon">
                  <a:extLst>
                    <a:ext uri="{FF2B5EF4-FFF2-40B4-BE49-F238E27FC236}">
                      <a16:creationId xmlns:a16="http://schemas.microsoft.com/office/drawing/2014/main" id="{F4ACCD1A-368B-4855-BBEA-522524C54F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7" name="직사각형 1076">
                  <a:extLst>
                    <a:ext uri="{FF2B5EF4-FFF2-40B4-BE49-F238E27FC236}">
                      <a16:creationId xmlns:a16="http://schemas.microsoft.com/office/drawing/2014/main" id="{B12EF8C5-BE7B-413E-AFFA-B8CA8EB95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1075" name="Line">
                <a:extLst>
                  <a:ext uri="{FF2B5EF4-FFF2-40B4-BE49-F238E27FC236}">
                    <a16:creationId xmlns:a16="http://schemas.microsoft.com/office/drawing/2014/main" id="{6797E581-DCAC-4C7F-9565-B1DB1CBA63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3" name="직사각형 992">
              <a:extLst>
                <a:ext uri="{FF2B5EF4-FFF2-40B4-BE49-F238E27FC236}">
                  <a16:creationId xmlns:a16="http://schemas.microsoft.com/office/drawing/2014/main" id="{68026F40-5A47-4A6F-89A7-0F9802AE901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CE9B0CAA-7EFF-4C39-ABC9-87284DB432B4}"/>
                </a:ext>
              </a:extLst>
            </p:cNvPr>
            <p:cNvGrpSpPr/>
            <p:nvPr/>
          </p:nvGrpSpPr>
          <p:grpSpPr>
            <a:xfrm>
              <a:off x="3285641" y="3115676"/>
              <a:ext cx="792087" cy="200055"/>
              <a:chOff x="3183091" y="2090508"/>
              <a:chExt cx="792087" cy="200055"/>
            </a:xfrm>
          </p:grpSpPr>
          <p:sp>
            <p:nvSpPr>
              <p:cNvPr id="1071" name="직사각형 1070">
                <a:extLst>
                  <a:ext uri="{FF2B5EF4-FFF2-40B4-BE49-F238E27FC236}">
                    <a16:creationId xmlns:a16="http://schemas.microsoft.com/office/drawing/2014/main" id="{4D385A8C-0570-44A0-93E3-F877472F8368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전체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72" name="타원 1071">
                <a:extLst>
                  <a:ext uri="{FF2B5EF4-FFF2-40B4-BE49-F238E27FC236}">
                    <a16:creationId xmlns:a16="http://schemas.microsoft.com/office/drawing/2014/main" id="{28837C8B-E501-4226-8260-C04552A1DABB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073" name="Accept">
                <a:extLst>
                  <a:ext uri="{FF2B5EF4-FFF2-40B4-BE49-F238E27FC236}">
                    <a16:creationId xmlns:a16="http://schemas.microsoft.com/office/drawing/2014/main" id="{BCA1F60F-1085-4809-B5FF-7A850F8635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5" name="Text Box">
              <a:extLst>
                <a:ext uri="{FF2B5EF4-FFF2-40B4-BE49-F238E27FC236}">
                  <a16:creationId xmlns:a16="http://schemas.microsoft.com/office/drawing/2014/main" id="{47EBFAB6-BCFA-4E5F-8FD2-F7A26BD15B8D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96" name="Tab 1">
              <a:extLst>
                <a:ext uri="{FF2B5EF4-FFF2-40B4-BE49-F238E27FC236}">
                  <a16:creationId xmlns:a16="http://schemas.microsoft.com/office/drawing/2014/main" id="{E437899F-3D45-47AB-A103-6EBD07FFDD48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97" name="Selection">
              <a:extLst>
                <a:ext uri="{FF2B5EF4-FFF2-40B4-BE49-F238E27FC236}">
                  <a16:creationId xmlns:a16="http://schemas.microsoft.com/office/drawing/2014/main" id="{693680CC-FFD5-4295-A215-A4026563ECE6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998" name="그룹 997">
              <a:extLst>
                <a:ext uri="{FF2B5EF4-FFF2-40B4-BE49-F238E27FC236}">
                  <a16:creationId xmlns:a16="http://schemas.microsoft.com/office/drawing/2014/main" id="{2A4EE022-09D9-4E24-8589-7ADFEEE9FF5A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1062" name="그룹 1061">
                <a:extLst>
                  <a:ext uri="{FF2B5EF4-FFF2-40B4-BE49-F238E27FC236}">
                    <a16:creationId xmlns:a16="http://schemas.microsoft.com/office/drawing/2014/main" id="{74D25734-4E6B-4B18-84C0-6ECE7D1BC076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69" name="Title Bar">
                  <a:extLst>
                    <a:ext uri="{FF2B5EF4-FFF2-40B4-BE49-F238E27FC236}">
                      <a16:creationId xmlns:a16="http://schemas.microsoft.com/office/drawing/2014/main" id="{EBD09A8D-1516-4D63-B43B-E6A1A0C5E80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0" name="Close Button">
                  <a:extLst>
                    <a:ext uri="{FF2B5EF4-FFF2-40B4-BE49-F238E27FC236}">
                      <a16:creationId xmlns:a16="http://schemas.microsoft.com/office/drawing/2014/main" id="{3C6B2180-D185-46A0-9E48-766CFA5F8DD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63" name="그룹 1062">
                <a:extLst>
                  <a:ext uri="{FF2B5EF4-FFF2-40B4-BE49-F238E27FC236}">
                    <a16:creationId xmlns:a16="http://schemas.microsoft.com/office/drawing/2014/main" id="{6D592EDF-6812-498A-85D1-1C1E55DEB292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67" name="Title Bar">
                  <a:extLst>
                    <a:ext uri="{FF2B5EF4-FFF2-40B4-BE49-F238E27FC236}">
                      <a16:creationId xmlns:a16="http://schemas.microsoft.com/office/drawing/2014/main" id="{5DD6F57C-CB14-4682-9787-1D32400E432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68" name="Close Button">
                  <a:extLst>
                    <a:ext uri="{FF2B5EF4-FFF2-40B4-BE49-F238E27FC236}">
                      <a16:creationId xmlns:a16="http://schemas.microsoft.com/office/drawing/2014/main" id="{1F78D963-F3E8-4761-B8CF-0C9BFC77E9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64" name="그룹 1063">
                <a:extLst>
                  <a:ext uri="{FF2B5EF4-FFF2-40B4-BE49-F238E27FC236}">
                    <a16:creationId xmlns:a16="http://schemas.microsoft.com/office/drawing/2014/main" id="{7D606CBF-8B74-4879-8BDD-6C9BD257A9C7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65" name="Title Bar">
                  <a:extLst>
                    <a:ext uri="{FF2B5EF4-FFF2-40B4-BE49-F238E27FC236}">
                      <a16:creationId xmlns:a16="http://schemas.microsoft.com/office/drawing/2014/main" id="{1BD213B0-AC67-45A4-9CAC-4D889664BDE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66" name="Close Button">
                  <a:extLst>
                    <a:ext uri="{FF2B5EF4-FFF2-40B4-BE49-F238E27FC236}">
                      <a16:creationId xmlns:a16="http://schemas.microsoft.com/office/drawing/2014/main" id="{D6524E02-FAC2-4AF8-B13E-58005415FA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999" name="그룹 998">
              <a:extLst>
                <a:ext uri="{FF2B5EF4-FFF2-40B4-BE49-F238E27FC236}">
                  <a16:creationId xmlns:a16="http://schemas.microsoft.com/office/drawing/2014/main" id="{10ED0656-D2CA-4952-BEC2-B5109604417D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1053" name="그룹 1052">
                <a:extLst>
                  <a:ext uri="{FF2B5EF4-FFF2-40B4-BE49-F238E27FC236}">
                    <a16:creationId xmlns:a16="http://schemas.microsoft.com/office/drawing/2014/main" id="{20AA2804-627C-4126-949F-5A5DA8CE49ED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60" name="Title Bar">
                  <a:extLst>
                    <a:ext uri="{FF2B5EF4-FFF2-40B4-BE49-F238E27FC236}">
                      <a16:creationId xmlns:a16="http://schemas.microsoft.com/office/drawing/2014/main" id="{2B341107-3015-444E-A190-89CFD1DE4EB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61" name="Close Button">
                  <a:extLst>
                    <a:ext uri="{FF2B5EF4-FFF2-40B4-BE49-F238E27FC236}">
                      <a16:creationId xmlns:a16="http://schemas.microsoft.com/office/drawing/2014/main" id="{9E549F89-AC5E-4E16-BA6A-444570931B8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54" name="그룹 1053">
                <a:extLst>
                  <a:ext uri="{FF2B5EF4-FFF2-40B4-BE49-F238E27FC236}">
                    <a16:creationId xmlns:a16="http://schemas.microsoft.com/office/drawing/2014/main" id="{B527DA8E-CE89-4B60-AF84-8995C3C28135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58" name="Title Bar">
                  <a:extLst>
                    <a:ext uri="{FF2B5EF4-FFF2-40B4-BE49-F238E27FC236}">
                      <a16:creationId xmlns:a16="http://schemas.microsoft.com/office/drawing/2014/main" id="{EC92130C-2862-4A08-9B08-22876F6F516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9" name="Close Button">
                  <a:extLst>
                    <a:ext uri="{FF2B5EF4-FFF2-40B4-BE49-F238E27FC236}">
                      <a16:creationId xmlns:a16="http://schemas.microsoft.com/office/drawing/2014/main" id="{F2CCBDFA-9471-4244-BE2A-7113A4B85F5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55" name="그룹 1054">
                <a:extLst>
                  <a:ext uri="{FF2B5EF4-FFF2-40B4-BE49-F238E27FC236}">
                    <a16:creationId xmlns:a16="http://schemas.microsoft.com/office/drawing/2014/main" id="{A8DA7922-0F08-4D4F-8A4D-E7E4836CEFF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56" name="Title Bar">
                  <a:extLst>
                    <a:ext uri="{FF2B5EF4-FFF2-40B4-BE49-F238E27FC236}">
                      <a16:creationId xmlns:a16="http://schemas.microsoft.com/office/drawing/2014/main" id="{39F9664A-D382-460E-9B74-1DE98EFD1DB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7" name="Close Button">
                  <a:extLst>
                    <a:ext uri="{FF2B5EF4-FFF2-40B4-BE49-F238E27FC236}">
                      <a16:creationId xmlns:a16="http://schemas.microsoft.com/office/drawing/2014/main" id="{AE0488DA-B5B4-414A-86C3-7247DA79829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000" name="그룹 999">
              <a:extLst>
                <a:ext uri="{FF2B5EF4-FFF2-40B4-BE49-F238E27FC236}">
                  <a16:creationId xmlns:a16="http://schemas.microsoft.com/office/drawing/2014/main" id="{6A1A7568-85F1-4A7E-B06B-F3DCFAF456A8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1051" name="Title Bar">
                <a:extLst>
                  <a:ext uri="{FF2B5EF4-FFF2-40B4-BE49-F238E27FC236}">
                    <a16:creationId xmlns:a16="http://schemas.microsoft.com/office/drawing/2014/main" id="{9228BFE0-72D9-4E2E-982C-B23E904DE5B0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2" name="Close Button">
                <a:extLst>
                  <a:ext uri="{FF2B5EF4-FFF2-40B4-BE49-F238E27FC236}">
                    <a16:creationId xmlns:a16="http://schemas.microsoft.com/office/drawing/2014/main" id="{6D1FE911-1220-43D0-B0B8-2815E561EF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0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05B3153-73EA-4041-8324-1D106D134023}"/>
                </a:ext>
              </a:extLst>
            </p:cNvPr>
            <p:cNvSpPr txBox="1"/>
            <p:nvPr/>
          </p:nvSpPr>
          <p:spPr>
            <a:xfrm>
              <a:off x="746955" y="3117214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검색결과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002" name="그룹 1001">
              <a:extLst>
                <a:ext uri="{FF2B5EF4-FFF2-40B4-BE49-F238E27FC236}">
                  <a16:creationId xmlns:a16="http://schemas.microsoft.com/office/drawing/2014/main" id="{3DEADB54-598A-46C5-AFF3-974C69DDF2CB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1049" name="Track">
                <a:extLst>
                  <a:ext uri="{FF2B5EF4-FFF2-40B4-BE49-F238E27FC236}">
                    <a16:creationId xmlns:a16="http://schemas.microsoft.com/office/drawing/2014/main" id="{61AFF9FA-93FE-4B2B-A789-28EE22719F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0" name="Thumb">
                <a:extLst>
                  <a:ext uri="{FF2B5EF4-FFF2-40B4-BE49-F238E27FC236}">
                    <a16:creationId xmlns:a16="http://schemas.microsoft.com/office/drawing/2014/main" id="{48C176CA-E4F8-448A-A309-464687D3DCA1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003" name="그룹 1002">
              <a:extLst>
                <a:ext uri="{FF2B5EF4-FFF2-40B4-BE49-F238E27FC236}">
                  <a16:creationId xmlns:a16="http://schemas.microsoft.com/office/drawing/2014/main" id="{048702B4-E3D0-452F-8D33-10937FBE62F6}"/>
                </a:ext>
              </a:extLst>
            </p:cNvPr>
            <p:cNvGrpSpPr/>
            <p:nvPr/>
          </p:nvGrpSpPr>
          <p:grpSpPr>
            <a:xfrm>
              <a:off x="3941132" y="3478551"/>
              <a:ext cx="144000" cy="144000"/>
              <a:chOff x="3466614" y="2872401"/>
              <a:chExt cx="144000" cy="144000"/>
            </a:xfrm>
          </p:grpSpPr>
          <p:sp>
            <p:nvSpPr>
              <p:cNvPr id="1047" name="타원 1046">
                <a:extLst>
                  <a:ext uri="{FF2B5EF4-FFF2-40B4-BE49-F238E27FC236}">
                    <a16:creationId xmlns:a16="http://schemas.microsoft.com/office/drawing/2014/main" id="{F2CAB631-9EED-42E4-877E-5AB32702DBB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048" name="Accept">
                <a:extLst>
                  <a:ext uri="{FF2B5EF4-FFF2-40B4-BE49-F238E27FC236}">
                    <a16:creationId xmlns:a16="http://schemas.microsoft.com/office/drawing/2014/main" id="{1DAF1954-470D-4FEC-B4C6-DD01B1A542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04" name="그룹 1003">
              <a:extLst>
                <a:ext uri="{FF2B5EF4-FFF2-40B4-BE49-F238E27FC236}">
                  <a16:creationId xmlns:a16="http://schemas.microsoft.com/office/drawing/2014/main" id="{86D0F694-F460-4C5A-A878-A7607B9E8360}"/>
                </a:ext>
              </a:extLst>
            </p:cNvPr>
            <p:cNvGrpSpPr/>
            <p:nvPr/>
          </p:nvGrpSpPr>
          <p:grpSpPr>
            <a:xfrm>
              <a:off x="879581" y="3361624"/>
              <a:ext cx="1233927" cy="377855"/>
              <a:chOff x="11046174" y="4430284"/>
              <a:chExt cx="1233927" cy="377855"/>
            </a:xfrm>
          </p:grpSpPr>
          <p:sp>
            <p:nvSpPr>
              <p:cNvPr id="1042" name="직사각형 1041">
                <a:extLst>
                  <a:ext uri="{FF2B5EF4-FFF2-40B4-BE49-F238E27FC236}">
                    <a16:creationId xmlns:a16="http://schemas.microsoft.com/office/drawing/2014/main" id="{C5A9CDC2-434D-4C0D-A032-B7584806CF6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3" name="Profile Picture">
                <a:extLst>
                  <a:ext uri="{FF2B5EF4-FFF2-40B4-BE49-F238E27FC236}">
                    <a16:creationId xmlns:a16="http://schemas.microsoft.com/office/drawing/2014/main" id="{355B55A7-A5C2-4B9E-BF2E-F6621271106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5" name="Background">
                  <a:extLst>
                    <a:ext uri="{FF2B5EF4-FFF2-40B4-BE49-F238E27FC236}">
                      <a16:creationId xmlns:a16="http://schemas.microsoft.com/office/drawing/2014/main" id="{82569E30-3A1D-4E03-92B8-8A32A7235B8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6" name="Profile Icon">
                  <a:extLst>
                    <a:ext uri="{FF2B5EF4-FFF2-40B4-BE49-F238E27FC236}">
                      <a16:creationId xmlns:a16="http://schemas.microsoft.com/office/drawing/2014/main" id="{3959C7DB-7255-43B4-B898-100D52CF7BE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4" name="직사각형 1043">
                <a:extLst>
                  <a:ext uri="{FF2B5EF4-FFF2-40B4-BE49-F238E27FC236}">
                    <a16:creationId xmlns:a16="http://schemas.microsoft.com/office/drawing/2014/main" id="{EA292C90-2C23-4ED5-9B27-5341B3569B3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1005" name="그룹 1004">
              <a:extLst>
                <a:ext uri="{FF2B5EF4-FFF2-40B4-BE49-F238E27FC236}">
                  <a16:creationId xmlns:a16="http://schemas.microsoft.com/office/drawing/2014/main" id="{0BD08F39-FBAB-4CE6-8946-C193F69A78C1}"/>
                </a:ext>
              </a:extLst>
            </p:cNvPr>
            <p:cNvGrpSpPr/>
            <p:nvPr/>
          </p:nvGrpSpPr>
          <p:grpSpPr>
            <a:xfrm>
              <a:off x="879581" y="3782163"/>
              <a:ext cx="1233927" cy="377855"/>
              <a:chOff x="11046174" y="4430284"/>
              <a:chExt cx="1233927" cy="377855"/>
            </a:xfrm>
          </p:grpSpPr>
          <p:sp>
            <p:nvSpPr>
              <p:cNvPr id="1037" name="직사각형 1036">
                <a:extLst>
                  <a:ext uri="{FF2B5EF4-FFF2-40B4-BE49-F238E27FC236}">
                    <a16:creationId xmlns:a16="http://schemas.microsoft.com/office/drawing/2014/main" id="{9F0BB306-CCE4-4DAF-A2B4-9850C29127B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38" name="Profile Picture">
                <a:extLst>
                  <a:ext uri="{FF2B5EF4-FFF2-40B4-BE49-F238E27FC236}">
                    <a16:creationId xmlns:a16="http://schemas.microsoft.com/office/drawing/2014/main" id="{C4AF7D01-EDEE-4D00-8E93-D539B72FE5D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0" name="Background">
                  <a:extLst>
                    <a:ext uri="{FF2B5EF4-FFF2-40B4-BE49-F238E27FC236}">
                      <a16:creationId xmlns:a16="http://schemas.microsoft.com/office/drawing/2014/main" id="{B2E9797C-7797-471A-95C2-E1AB463FD37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1" name="Profile Icon">
                  <a:extLst>
                    <a:ext uri="{FF2B5EF4-FFF2-40B4-BE49-F238E27FC236}">
                      <a16:creationId xmlns:a16="http://schemas.microsoft.com/office/drawing/2014/main" id="{CFFB14A3-D757-44BD-A915-2E3712DF03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39" name="직사각형 1038">
                <a:extLst>
                  <a:ext uri="{FF2B5EF4-FFF2-40B4-BE49-F238E27FC236}">
                    <a16:creationId xmlns:a16="http://schemas.microsoft.com/office/drawing/2014/main" id="{CB8F9459-244D-433F-A07F-36931BBCC53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06" name="그룹 1005">
              <a:extLst>
                <a:ext uri="{FF2B5EF4-FFF2-40B4-BE49-F238E27FC236}">
                  <a16:creationId xmlns:a16="http://schemas.microsoft.com/office/drawing/2014/main" id="{B6C48CDA-0341-4EFF-8B14-26D57F12FBEE}"/>
                </a:ext>
              </a:extLst>
            </p:cNvPr>
            <p:cNvGrpSpPr/>
            <p:nvPr/>
          </p:nvGrpSpPr>
          <p:grpSpPr>
            <a:xfrm>
              <a:off x="3941132" y="3899090"/>
              <a:ext cx="144000" cy="144000"/>
              <a:chOff x="3466614" y="2872401"/>
              <a:chExt cx="144000" cy="144000"/>
            </a:xfrm>
          </p:grpSpPr>
          <p:sp>
            <p:nvSpPr>
              <p:cNvPr id="1035" name="타원 1034">
                <a:extLst>
                  <a:ext uri="{FF2B5EF4-FFF2-40B4-BE49-F238E27FC236}">
                    <a16:creationId xmlns:a16="http://schemas.microsoft.com/office/drawing/2014/main" id="{15EF96A4-3C2F-4B07-B33A-1AFEA11281B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036" name="Accept">
                <a:extLst>
                  <a:ext uri="{FF2B5EF4-FFF2-40B4-BE49-F238E27FC236}">
                    <a16:creationId xmlns:a16="http://schemas.microsoft.com/office/drawing/2014/main" id="{1A6CE240-7D68-45E5-B660-63C4A77E3B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07" name="그룹 1006">
              <a:extLst>
                <a:ext uri="{FF2B5EF4-FFF2-40B4-BE49-F238E27FC236}">
                  <a16:creationId xmlns:a16="http://schemas.microsoft.com/office/drawing/2014/main" id="{16D6942F-9F60-4617-8863-49009CB91485}"/>
                </a:ext>
              </a:extLst>
            </p:cNvPr>
            <p:cNvGrpSpPr/>
            <p:nvPr/>
          </p:nvGrpSpPr>
          <p:grpSpPr>
            <a:xfrm>
              <a:off x="3941132" y="4319629"/>
              <a:ext cx="144000" cy="144000"/>
              <a:chOff x="3466614" y="2872401"/>
              <a:chExt cx="144000" cy="144000"/>
            </a:xfrm>
          </p:grpSpPr>
          <p:sp>
            <p:nvSpPr>
              <p:cNvPr id="1033" name="타원 1032">
                <a:extLst>
                  <a:ext uri="{FF2B5EF4-FFF2-40B4-BE49-F238E27FC236}">
                    <a16:creationId xmlns:a16="http://schemas.microsoft.com/office/drawing/2014/main" id="{1F4E9605-4BA8-4F5E-BCC0-AE1B9E83CF0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034" name="Accept">
                <a:extLst>
                  <a:ext uri="{FF2B5EF4-FFF2-40B4-BE49-F238E27FC236}">
                    <a16:creationId xmlns:a16="http://schemas.microsoft.com/office/drawing/2014/main" id="{4A186F01-E53A-440D-AB66-8A8038A7C1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08" name="그룹 1007">
              <a:extLst>
                <a:ext uri="{FF2B5EF4-FFF2-40B4-BE49-F238E27FC236}">
                  <a16:creationId xmlns:a16="http://schemas.microsoft.com/office/drawing/2014/main" id="{15E128D6-ACC9-451F-8999-5BB702B32525}"/>
                </a:ext>
              </a:extLst>
            </p:cNvPr>
            <p:cNvGrpSpPr/>
            <p:nvPr/>
          </p:nvGrpSpPr>
          <p:grpSpPr>
            <a:xfrm>
              <a:off x="879581" y="4202702"/>
              <a:ext cx="1233927" cy="377855"/>
              <a:chOff x="11046174" y="4430284"/>
              <a:chExt cx="1233927" cy="377855"/>
            </a:xfrm>
          </p:grpSpPr>
          <p:sp>
            <p:nvSpPr>
              <p:cNvPr id="1028" name="직사각형 1027">
                <a:extLst>
                  <a:ext uri="{FF2B5EF4-FFF2-40B4-BE49-F238E27FC236}">
                    <a16:creationId xmlns:a16="http://schemas.microsoft.com/office/drawing/2014/main" id="{C2C7E8E8-C714-4A69-BA9F-ACCD0079989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9" name="Profile Picture">
                <a:extLst>
                  <a:ext uri="{FF2B5EF4-FFF2-40B4-BE49-F238E27FC236}">
                    <a16:creationId xmlns:a16="http://schemas.microsoft.com/office/drawing/2014/main" id="{64177866-0679-427C-80A0-3B67E4001F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31" name="Background">
                  <a:extLst>
                    <a:ext uri="{FF2B5EF4-FFF2-40B4-BE49-F238E27FC236}">
                      <a16:creationId xmlns:a16="http://schemas.microsoft.com/office/drawing/2014/main" id="{12570562-8676-4158-834E-9BD4625DC6D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2" name="Profile Icon">
                  <a:extLst>
                    <a:ext uri="{FF2B5EF4-FFF2-40B4-BE49-F238E27FC236}">
                      <a16:creationId xmlns:a16="http://schemas.microsoft.com/office/drawing/2014/main" id="{0B1A1483-7ACC-4D40-B7CF-21DD0F8506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30" name="직사각형 1029">
                <a:extLst>
                  <a:ext uri="{FF2B5EF4-FFF2-40B4-BE49-F238E27FC236}">
                    <a16:creationId xmlns:a16="http://schemas.microsoft.com/office/drawing/2014/main" id="{5278228C-3681-4C39-A309-0DFE6C1E2C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09" name="그룹 1008">
              <a:extLst>
                <a:ext uri="{FF2B5EF4-FFF2-40B4-BE49-F238E27FC236}">
                  <a16:creationId xmlns:a16="http://schemas.microsoft.com/office/drawing/2014/main" id="{02281649-0D65-4D9C-9BB3-C80048B68C4C}"/>
                </a:ext>
              </a:extLst>
            </p:cNvPr>
            <p:cNvGrpSpPr/>
            <p:nvPr/>
          </p:nvGrpSpPr>
          <p:grpSpPr>
            <a:xfrm>
              <a:off x="879581" y="4623241"/>
              <a:ext cx="1233927" cy="377855"/>
              <a:chOff x="11046174" y="4430284"/>
              <a:chExt cx="1233927" cy="377855"/>
            </a:xfrm>
          </p:grpSpPr>
          <p:sp>
            <p:nvSpPr>
              <p:cNvPr id="1023" name="직사각형 1022">
                <a:extLst>
                  <a:ext uri="{FF2B5EF4-FFF2-40B4-BE49-F238E27FC236}">
                    <a16:creationId xmlns:a16="http://schemas.microsoft.com/office/drawing/2014/main" id="{E669E133-FCC5-414C-8A3D-DED28BF47C5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4" name="Profile Picture">
                <a:extLst>
                  <a:ext uri="{FF2B5EF4-FFF2-40B4-BE49-F238E27FC236}">
                    <a16:creationId xmlns:a16="http://schemas.microsoft.com/office/drawing/2014/main" id="{BE9DAFD9-4C1E-4EB1-81A5-0E82DCDD044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6" name="Background">
                  <a:extLst>
                    <a:ext uri="{FF2B5EF4-FFF2-40B4-BE49-F238E27FC236}">
                      <a16:creationId xmlns:a16="http://schemas.microsoft.com/office/drawing/2014/main" id="{BD314A54-3D8B-40D5-B9C9-F4A46F6970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7" name="Profile Icon">
                  <a:extLst>
                    <a:ext uri="{FF2B5EF4-FFF2-40B4-BE49-F238E27FC236}">
                      <a16:creationId xmlns:a16="http://schemas.microsoft.com/office/drawing/2014/main" id="{2B8518A0-4F21-480D-A047-04523BB9917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5" name="직사각형 1024">
                <a:extLst>
                  <a:ext uri="{FF2B5EF4-FFF2-40B4-BE49-F238E27FC236}">
                    <a16:creationId xmlns:a16="http://schemas.microsoft.com/office/drawing/2014/main" id="{8349760D-BB06-4A37-8A9F-5E04CA247BA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10" name="그룹 1009">
              <a:extLst>
                <a:ext uri="{FF2B5EF4-FFF2-40B4-BE49-F238E27FC236}">
                  <a16:creationId xmlns:a16="http://schemas.microsoft.com/office/drawing/2014/main" id="{DB3D3B3F-1B53-498C-A607-9EB9E07011FC}"/>
                </a:ext>
              </a:extLst>
            </p:cNvPr>
            <p:cNvGrpSpPr/>
            <p:nvPr/>
          </p:nvGrpSpPr>
          <p:grpSpPr>
            <a:xfrm>
              <a:off x="3941132" y="4740168"/>
              <a:ext cx="144000" cy="144000"/>
              <a:chOff x="3466614" y="2872401"/>
              <a:chExt cx="144000" cy="144000"/>
            </a:xfrm>
          </p:grpSpPr>
          <p:sp>
            <p:nvSpPr>
              <p:cNvPr id="1021" name="타원 1020">
                <a:extLst>
                  <a:ext uri="{FF2B5EF4-FFF2-40B4-BE49-F238E27FC236}">
                    <a16:creationId xmlns:a16="http://schemas.microsoft.com/office/drawing/2014/main" id="{D0A4C543-A944-48DB-9826-4B232CD2283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022" name="Accept">
                <a:extLst>
                  <a:ext uri="{FF2B5EF4-FFF2-40B4-BE49-F238E27FC236}">
                    <a16:creationId xmlns:a16="http://schemas.microsoft.com/office/drawing/2014/main" id="{7BC35821-C136-4B6E-9BBD-465F280A4E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3911A966-A56E-4FA6-B867-D14288FBD89F}"/>
                </a:ext>
              </a:extLst>
            </p:cNvPr>
            <p:cNvGrpSpPr/>
            <p:nvPr/>
          </p:nvGrpSpPr>
          <p:grpSpPr>
            <a:xfrm>
              <a:off x="3941132" y="5160708"/>
              <a:ext cx="144000" cy="144000"/>
              <a:chOff x="3466614" y="2872401"/>
              <a:chExt cx="144000" cy="144000"/>
            </a:xfrm>
          </p:grpSpPr>
          <p:sp>
            <p:nvSpPr>
              <p:cNvPr id="1019" name="타원 1018">
                <a:extLst>
                  <a:ext uri="{FF2B5EF4-FFF2-40B4-BE49-F238E27FC236}">
                    <a16:creationId xmlns:a16="http://schemas.microsoft.com/office/drawing/2014/main" id="{EA841B8B-8D4A-4873-8D3B-0A2A7ADA35B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020" name="Accept">
                <a:extLst>
                  <a:ext uri="{FF2B5EF4-FFF2-40B4-BE49-F238E27FC236}">
                    <a16:creationId xmlns:a16="http://schemas.microsoft.com/office/drawing/2014/main" id="{1893D168-04A0-45EC-A346-60718E9789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12" name="그룹 1011">
              <a:extLst>
                <a:ext uri="{FF2B5EF4-FFF2-40B4-BE49-F238E27FC236}">
                  <a16:creationId xmlns:a16="http://schemas.microsoft.com/office/drawing/2014/main" id="{CE79BB9B-F44D-46A2-A9E9-A1E508771FB5}"/>
                </a:ext>
              </a:extLst>
            </p:cNvPr>
            <p:cNvGrpSpPr/>
            <p:nvPr/>
          </p:nvGrpSpPr>
          <p:grpSpPr>
            <a:xfrm>
              <a:off x="879581" y="5043781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401EDB54-5B91-46B5-99A2-B7354D3118F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F796BB43-A8D3-44EA-A7B2-48829E994FA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4CC12E49-6D85-4FCC-8701-EC56B9634E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614D0158-886C-43A0-9486-147CF9B304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82E54BE8-7643-4285-9AB0-42F7F8B6BA9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3" name="직사각형 1012">
              <a:extLst>
                <a:ext uri="{FF2B5EF4-FFF2-40B4-BE49-F238E27FC236}">
                  <a16:creationId xmlns:a16="http://schemas.microsoft.com/office/drawing/2014/main" id="{4D8C4061-367E-4A99-99A3-056345716C30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080" name="타원 1079">
            <a:extLst>
              <a:ext uri="{FF2B5EF4-FFF2-40B4-BE49-F238E27FC236}">
                <a16:creationId xmlns:a16="http://schemas.microsoft.com/office/drawing/2014/main" id="{A7A16063-2571-4EA8-8BC3-5E47DD089776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1" name="타원 1080">
            <a:extLst>
              <a:ext uri="{FF2B5EF4-FFF2-40B4-BE49-F238E27FC236}">
                <a16:creationId xmlns:a16="http://schemas.microsoft.com/office/drawing/2014/main" id="{83421821-9A08-4D8F-B826-23983540412B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2" name="타원 1081">
            <a:extLst>
              <a:ext uri="{FF2B5EF4-FFF2-40B4-BE49-F238E27FC236}">
                <a16:creationId xmlns:a16="http://schemas.microsoft.com/office/drawing/2014/main" id="{B94C10F6-8256-4FAC-BDAD-3F1541035B98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06509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28807070"/>
              </p:ext>
            </p:extLst>
          </p:nvPr>
        </p:nvGraphicFramePr>
        <p:xfrm>
          <a:off x="7572375" y="571500"/>
          <a:ext cx="2200900" cy="44836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정의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라벨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박스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전 가이드 문구 흐릿하게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후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노출되고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인풋박스 초기화되며 그룹 목록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시 글자 수에 대한 정보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 클릭 시 저장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및 소속부서 그룹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설정 그룹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대화상대가 지정한 그룹의 멤버로 그룹 추가 및 멤버 선택 완료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B7BE500-4B3C-4255-8D0B-CF6D6233EA6D}"/>
              </a:ext>
            </a:extLst>
          </p:cNvPr>
          <p:cNvGrpSpPr/>
          <p:nvPr/>
        </p:nvGrpSpPr>
        <p:grpSpPr>
          <a:xfrm>
            <a:off x="590760" y="1324615"/>
            <a:ext cx="6439048" cy="4166991"/>
            <a:chOff x="399771" y="2017762"/>
            <a:chExt cx="6439048" cy="4166991"/>
          </a:xfrm>
        </p:grpSpPr>
        <p:sp>
          <p:nvSpPr>
            <p:cNvPr id="333" name="Tile Background">
              <a:extLst>
                <a:ext uri="{FF2B5EF4-FFF2-40B4-BE49-F238E27FC236}">
                  <a16:creationId xmlns:a16="http://schemas.microsoft.com/office/drawing/2014/main" id="{B05625BE-1760-47A9-A241-D3BD45E4F4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4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025326D-18C6-4484-8115-2706F35F9D21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" name="사각형: 둥근 모서리 334">
              <a:extLst>
                <a:ext uri="{FF2B5EF4-FFF2-40B4-BE49-F238E27FC236}">
                  <a16:creationId xmlns:a16="http://schemas.microsoft.com/office/drawing/2014/main" id="{5A73092D-1C11-420C-B886-C3DA45423F70}"/>
                </a:ext>
              </a:extLst>
            </p:cNvPr>
            <p:cNvSpPr/>
            <p:nvPr/>
          </p:nvSpPr>
          <p:spPr>
            <a:xfrm>
              <a:off x="426954" y="2365862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36" name="Close">
              <a:extLst>
                <a:ext uri="{FF2B5EF4-FFF2-40B4-BE49-F238E27FC236}">
                  <a16:creationId xmlns:a16="http://schemas.microsoft.com/office/drawing/2014/main" id="{8A4AF57D-44F3-4181-A20B-59421DF72C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Text Box">
              <a:extLst>
                <a:ext uri="{FF2B5EF4-FFF2-40B4-BE49-F238E27FC236}">
                  <a16:creationId xmlns:a16="http://schemas.microsoft.com/office/drawing/2014/main" id="{AB2D0A68-8F1F-481E-9444-E0A249AE06F8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8" name="Text Box">
              <a:extLst>
                <a:ext uri="{FF2B5EF4-FFF2-40B4-BE49-F238E27FC236}">
                  <a16:creationId xmlns:a16="http://schemas.microsoft.com/office/drawing/2014/main" id="{6FEF915E-D763-47A2-9D82-A68507C958B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Text Box">
              <a:extLst>
                <a:ext uri="{FF2B5EF4-FFF2-40B4-BE49-F238E27FC236}">
                  <a16:creationId xmlns:a16="http://schemas.microsoft.com/office/drawing/2014/main" id="{64771149-C404-4DB2-A832-2F89CBEC25EB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058C401-D12C-4D69-AAC3-9AB7E4AC1DAB}"/>
                </a:ext>
              </a:extLst>
            </p:cNvPr>
            <p:cNvSpPr/>
            <p:nvPr/>
          </p:nvSpPr>
          <p:spPr>
            <a:xfrm>
              <a:off x="5746881" y="2413495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341" name="About">
              <a:extLst>
                <a:ext uri="{FF2B5EF4-FFF2-40B4-BE49-F238E27FC236}">
                  <a16:creationId xmlns:a16="http://schemas.microsoft.com/office/drawing/2014/main" id="{0233C2B0-9BCF-4ED4-8390-F6C3C1A297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74705" y="2453227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35DC3CF6-E121-4F73-B6B8-AA820E5FC68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405" name="그룹 404">
                <a:extLst>
                  <a:ext uri="{FF2B5EF4-FFF2-40B4-BE49-F238E27FC236}">
                    <a16:creationId xmlns:a16="http://schemas.microsoft.com/office/drawing/2014/main" id="{A6CEA456-AE07-4A39-9BA7-25C4BE12421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407" name="Search Icon">
                  <a:extLst>
                    <a:ext uri="{FF2B5EF4-FFF2-40B4-BE49-F238E27FC236}">
                      <a16:creationId xmlns:a16="http://schemas.microsoft.com/office/drawing/2014/main" id="{EC8E2520-2AB2-4D47-817B-EEAC35AABD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4D435463-F2E5-47B2-B359-7607F19B1EF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406" name="Line">
                <a:extLst>
                  <a:ext uri="{FF2B5EF4-FFF2-40B4-BE49-F238E27FC236}">
                    <a16:creationId xmlns:a16="http://schemas.microsoft.com/office/drawing/2014/main" id="{68DC24A4-21B2-4E74-9A32-D718CE82F5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95D7A3C5-A0C4-48A7-8D5F-B0C7D39796BD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344" name="Text Box">
              <a:extLst>
                <a:ext uri="{FF2B5EF4-FFF2-40B4-BE49-F238E27FC236}">
                  <a16:creationId xmlns:a16="http://schemas.microsoft.com/office/drawing/2014/main" id="{32892DE6-AB3C-4F59-AD58-3A248EC4F161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5" name="Tab 1">
              <a:extLst>
                <a:ext uri="{FF2B5EF4-FFF2-40B4-BE49-F238E27FC236}">
                  <a16:creationId xmlns:a16="http://schemas.microsoft.com/office/drawing/2014/main" id="{62364E9A-22E8-4C34-9278-E737DBDFAED5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6" name="Selection">
              <a:extLst>
                <a:ext uri="{FF2B5EF4-FFF2-40B4-BE49-F238E27FC236}">
                  <a16:creationId xmlns:a16="http://schemas.microsoft.com/office/drawing/2014/main" id="{06E1B07C-F300-4580-B01A-1461CFCC9F1F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178B5989-F386-4C3A-80E7-379312EFB862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D7A320B8-96E6-4D8E-A7CB-8F0C25291F4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3" name="Title Bar">
                  <a:extLst>
                    <a:ext uri="{FF2B5EF4-FFF2-40B4-BE49-F238E27FC236}">
                      <a16:creationId xmlns:a16="http://schemas.microsoft.com/office/drawing/2014/main" id="{78538179-A794-46F7-9B78-FD9FB2FB043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4" name="Close Button">
                  <a:extLst>
                    <a:ext uri="{FF2B5EF4-FFF2-40B4-BE49-F238E27FC236}">
                      <a16:creationId xmlns:a16="http://schemas.microsoft.com/office/drawing/2014/main" id="{CAC7110C-F519-4DBB-A443-99B1B04A9B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7" name="그룹 396">
                <a:extLst>
                  <a:ext uri="{FF2B5EF4-FFF2-40B4-BE49-F238E27FC236}">
                    <a16:creationId xmlns:a16="http://schemas.microsoft.com/office/drawing/2014/main" id="{3C8B16E0-D2F1-4D16-846D-9E1AF9A525A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1" name="Title Bar">
                  <a:extLst>
                    <a:ext uri="{FF2B5EF4-FFF2-40B4-BE49-F238E27FC236}">
                      <a16:creationId xmlns:a16="http://schemas.microsoft.com/office/drawing/2014/main" id="{64BDA9BC-D558-452D-9C3D-F01B97A683D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Close Button">
                  <a:extLst>
                    <a:ext uri="{FF2B5EF4-FFF2-40B4-BE49-F238E27FC236}">
                      <a16:creationId xmlns:a16="http://schemas.microsoft.com/office/drawing/2014/main" id="{A7A4D778-DB94-4331-8D82-0352AC75EE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8" name="그룹 397">
                <a:extLst>
                  <a:ext uri="{FF2B5EF4-FFF2-40B4-BE49-F238E27FC236}">
                    <a16:creationId xmlns:a16="http://schemas.microsoft.com/office/drawing/2014/main" id="{81B6664D-B372-41CC-B589-59FC06B8147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9" name="Title Bar">
                  <a:extLst>
                    <a:ext uri="{FF2B5EF4-FFF2-40B4-BE49-F238E27FC236}">
                      <a16:creationId xmlns:a16="http://schemas.microsoft.com/office/drawing/2014/main" id="{CAFDAD4C-F2EB-4D03-90F3-F04AB6995FE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Close Button">
                  <a:extLst>
                    <a:ext uri="{FF2B5EF4-FFF2-40B4-BE49-F238E27FC236}">
                      <a16:creationId xmlns:a16="http://schemas.microsoft.com/office/drawing/2014/main" id="{4C92ACAD-93B7-4173-97DB-CD209C22E6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34C1D234-6DC5-4EEE-B0D6-8D2258C2FE6C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BFDBAC9-896E-4334-A75E-A3C5258231F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4" name="Title Bar">
                  <a:extLst>
                    <a:ext uri="{FF2B5EF4-FFF2-40B4-BE49-F238E27FC236}">
                      <a16:creationId xmlns:a16="http://schemas.microsoft.com/office/drawing/2014/main" id="{2E2D929C-1E11-4472-BDD1-FAA56825D42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5" name="Close Button">
                  <a:extLst>
                    <a:ext uri="{FF2B5EF4-FFF2-40B4-BE49-F238E27FC236}">
                      <a16:creationId xmlns:a16="http://schemas.microsoft.com/office/drawing/2014/main" id="{DDF2F9FC-014B-4589-84C8-A5183F05BA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8" name="그룹 387">
                <a:extLst>
                  <a:ext uri="{FF2B5EF4-FFF2-40B4-BE49-F238E27FC236}">
                    <a16:creationId xmlns:a16="http://schemas.microsoft.com/office/drawing/2014/main" id="{7B182188-FF65-4AD6-8A68-D3534C9457A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C20837E6-C816-488C-AAC2-99CE1CD01BD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3" name="Close Button">
                  <a:extLst>
                    <a:ext uri="{FF2B5EF4-FFF2-40B4-BE49-F238E27FC236}">
                      <a16:creationId xmlns:a16="http://schemas.microsoft.com/office/drawing/2014/main" id="{EF7BB90F-EF00-4CEA-8A1B-C7D10FA5B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EC5463C7-9C64-4B5E-B610-269ECB3D1382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0" name="Title Bar">
                  <a:extLst>
                    <a:ext uri="{FF2B5EF4-FFF2-40B4-BE49-F238E27FC236}">
                      <a16:creationId xmlns:a16="http://schemas.microsoft.com/office/drawing/2014/main" id="{F64564AD-0D5C-4F92-A6B1-B3B15A0202A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1" name="Close Button">
                  <a:extLst>
                    <a:ext uri="{FF2B5EF4-FFF2-40B4-BE49-F238E27FC236}">
                      <a16:creationId xmlns:a16="http://schemas.microsoft.com/office/drawing/2014/main" id="{03882B03-89F3-441B-93BA-2799B2136B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CD0B602C-9BA3-4E09-BC63-F48BAF2DC6AC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85" name="Title Bar">
                <a:extLst>
                  <a:ext uri="{FF2B5EF4-FFF2-40B4-BE49-F238E27FC236}">
                    <a16:creationId xmlns:a16="http://schemas.microsoft.com/office/drawing/2014/main" id="{4E260DAA-B12B-42E2-8AEA-CC8728B6969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6" name="Close Button">
                <a:extLst>
                  <a:ext uri="{FF2B5EF4-FFF2-40B4-BE49-F238E27FC236}">
                    <a16:creationId xmlns:a16="http://schemas.microsoft.com/office/drawing/2014/main" id="{E7E62094-A2DC-466D-8423-F8ADC94A6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64216A62-EEDC-4BAA-9675-C43A8AA3FDC1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4FA07084-BDB6-48C2-8B6E-BD0287D2E984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44D67596-D7F8-43F8-B6BF-4F9AD70B3973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9AFDD0E5-5277-4744-BECF-2A6BC4DC9842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81" name="그룹 380">
                  <a:extLst>
                    <a:ext uri="{FF2B5EF4-FFF2-40B4-BE49-F238E27FC236}">
                      <a16:creationId xmlns:a16="http://schemas.microsoft.com/office/drawing/2014/main" id="{2F2ED0DE-4744-4ACE-83C9-11D2D4A85D7E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83" name="사각형: 둥근 모서리 382">
                    <a:extLst>
                      <a:ext uri="{FF2B5EF4-FFF2-40B4-BE49-F238E27FC236}">
                        <a16:creationId xmlns:a16="http://schemas.microsoft.com/office/drawing/2014/main" id="{55F26B63-58A1-4CAA-B845-3125B4CC101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0C614681-BB28-4FEF-9C85-50D9343A0BDC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82" name="Accept">
                  <a:extLst>
                    <a:ext uri="{FF2B5EF4-FFF2-40B4-BE49-F238E27FC236}">
                      <a16:creationId xmlns:a16="http://schemas.microsoft.com/office/drawing/2014/main" id="{56C3A178-CD44-446F-BC88-C4783498E0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242247F6-A807-4611-ADA5-3981D59F9ADA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4F80242B-5EBF-403E-9A41-65A30439E1ED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78" name="직사각형 377">
                <a:extLst>
                  <a:ext uri="{FF2B5EF4-FFF2-40B4-BE49-F238E27FC236}">
                    <a16:creationId xmlns:a16="http://schemas.microsoft.com/office/drawing/2014/main" id="{95E63E4B-D15F-4C88-87C9-FA5F3FB063D5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4E7A0E5F-E98B-4678-B745-FD698419FC2A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6724B389-96D7-41A3-9B8C-8E845C34C305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AF609C7E-4351-4A2E-9D18-3A74A172F61D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C5BCA034-C35E-4852-80E4-19CC1246FF06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3A6B5F52-7E4C-4FA9-B73B-6DC7B82F0A27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7D41BDCD-8EC7-464E-BF67-F7412D8B3601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5B6C938D-7BAB-4AFC-A7A8-EB386E852A75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B57D3197-408F-4D50-B6FD-5016093441C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75" name="타원 374">
                  <a:extLst>
                    <a:ext uri="{FF2B5EF4-FFF2-40B4-BE49-F238E27FC236}">
                      <a16:creationId xmlns:a16="http://schemas.microsoft.com/office/drawing/2014/main" id="{04BE8491-B4A9-4796-8AEC-20AC2B487791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6" name="Accept">
                  <a:extLst>
                    <a:ext uri="{FF2B5EF4-FFF2-40B4-BE49-F238E27FC236}">
                      <a16:creationId xmlns:a16="http://schemas.microsoft.com/office/drawing/2014/main" id="{6BE6FEFB-7615-4F92-8ABF-8DD3A7E5A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EB5A4CBF-154C-4B8B-8868-2F24A72C9395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65" name="Accept">
                <a:extLst>
                  <a:ext uri="{FF2B5EF4-FFF2-40B4-BE49-F238E27FC236}">
                    <a16:creationId xmlns:a16="http://schemas.microsoft.com/office/drawing/2014/main" id="{24A8C55A-B1A3-42FB-9932-111F4A3888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6" name="그룹 365">
                <a:extLst>
                  <a:ext uri="{FF2B5EF4-FFF2-40B4-BE49-F238E27FC236}">
                    <a16:creationId xmlns:a16="http://schemas.microsoft.com/office/drawing/2014/main" id="{9DCA6BD2-72AC-464F-9378-D24DF60E321C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73" name="타원 372">
                  <a:extLst>
                    <a:ext uri="{FF2B5EF4-FFF2-40B4-BE49-F238E27FC236}">
                      <a16:creationId xmlns:a16="http://schemas.microsoft.com/office/drawing/2014/main" id="{C3400C53-FE49-4377-8719-121E0274CA78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4" name="Accept">
                  <a:extLst>
                    <a:ext uri="{FF2B5EF4-FFF2-40B4-BE49-F238E27FC236}">
                      <a16:creationId xmlns:a16="http://schemas.microsoft.com/office/drawing/2014/main" id="{4F1D93CC-3876-4949-91B3-6B36927E2D2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7" name="그룹 366">
                <a:extLst>
                  <a:ext uri="{FF2B5EF4-FFF2-40B4-BE49-F238E27FC236}">
                    <a16:creationId xmlns:a16="http://schemas.microsoft.com/office/drawing/2014/main" id="{0D6A24F9-E27E-440A-A6E5-9C19EE6912E3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71" name="타원 370">
                  <a:extLst>
                    <a:ext uri="{FF2B5EF4-FFF2-40B4-BE49-F238E27FC236}">
                      <a16:creationId xmlns:a16="http://schemas.microsoft.com/office/drawing/2014/main" id="{130E87BA-83AC-4FDF-84B2-536053767D2A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2" name="Accept">
                  <a:extLst>
                    <a:ext uri="{FF2B5EF4-FFF2-40B4-BE49-F238E27FC236}">
                      <a16:creationId xmlns:a16="http://schemas.microsoft.com/office/drawing/2014/main" id="{4FF01A41-54BE-4609-A6A2-B0B6330A1E4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8" name="그룹 367">
                <a:extLst>
                  <a:ext uri="{FF2B5EF4-FFF2-40B4-BE49-F238E27FC236}">
                    <a16:creationId xmlns:a16="http://schemas.microsoft.com/office/drawing/2014/main" id="{1CBA590C-6BEF-4147-956A-EBD9241E2190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69" name="타원 368">
                  <a:extLst>
                    <a:ext uri="{FF2B5EF4-FFF2-40B4-BE49-F238E27FC236}">
                      <a16:creationId xmlns:a16="http://schemas.microsoft.com/office/drawing/2014/main" id="{A1564F11-368F-4ABB-BB5A-FA68BD5554B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48578804-00AE-44E8-B735-0F7D098177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CFAD6AE3-D423-4C77-B32C-6AEDDE6441ED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6D80EEF8-A77A-4ACF-9949-82E3752BD6B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9D927388-0B81-4C47-9C4B-977788A0013A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대화상대 추가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DE36D850-FE1F-4956-B8A2-BD62003BC067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DC4E8DD8-BCBF-4D3A-8A26-118B98050610}"/>
              </a:ext>
            </a:extLst>
          </p:cNvPr>
          <p:cNvSpPr>
            <a:spLocks noChangeAspect="1"/>
          </p:cNvSpPr>
          <p:nvPr/>
        </p:nvSpPr>
        <p:spPr>
          <a:xfrm>
            <a:off x="814996" y="2380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9890D71-463E-43AD-B389-0C41B645F52F}"/>
              </a:ext>
            </a:extLst>
          </p:cNvPr>
          <p:cNvSpPr>
            <a:spLocks noChangeAspect="1"/>
          </p:cNvSpPr>
          <p:nvPr/>
        </p:nvSpPr>
        <p:spPr>
          <a:xfrm>
            <a:off x="814996" y="30277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6630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770251"/>
              </p:ext>
            </p:extLst>
          </p:nvPr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190071" y="5230423"/>
            <a:ext cx="1871939" cy="242912"/>
            <a:chOff x="5634506" y="4435962"/>
            <a:chExt cx="1871939" cy="242912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0DFF2C3D-84C1-45B5-B5F3-38BBE6501463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314" name="Flyout">
                <a:extLst>
                  <a:ext uri="{FF2B5EF4-FFF2-40B4-BE49-F238E27FC236}">
                    <a16:creationId xmlns:a16="http://schemas.microsoft.com/office/drawing/2014/main" id="{C37A8B52-F0CB-4369-B574-77F7101498E2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Flyout">
                <a:extLst>
                  <a:ext uri="{FF2B5EF4-FFF2-40B4-BE49-F238E27FC236}">
                    <a16:creationId xmlns:a16="http://schemas.microsoft.com/office/drawing/2014/main" id="{CF113D75-8C58-423E-A460-2C4FA963165D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  <a:endParaRPr kumimoji="1" lang="ko-KR" altLang="en-US" sz="18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41961"/>
              </p:ext>
            </p:extLst>
          </p:nvPr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554376" y="5368439"/>
            <a:ext cx="1871939" cy="242912"/>
            <a:chOff x="5634506" y="4435962"/>
            <a:chExt cx="1871939" cy="242912"/>
          </a:xfrm>
        </p:grpSpPr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0F081813-812C-4065-9A0D-210CE5C1488C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748" name="Flyout">
                <a:extLst>
                  <a:ext uri="{FF2B5EF4-FFF2-40B4-BE49-F238E27FC236}">
                    <a16:creationId xmlns:a16="http://schemas.microsoft.com/office/drawing/2014/main" id="{CF951F0B-1660-4A3B-AC87-48B5AFA236C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9" name="Flyout">
                <a:extLst>
                  <a:ext uri="{FF2B5EF4-FFF2-40B4-BE49-F238E27FC236}">
                    <a16:creationId xmlns:a16="http://schemas.microsoft.com/office/drawing/2014/main" id="{440A0D9E-3BA3-441A-BE4D-DDD73C323DEC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03129"/>
              </p:ext>
            </p:extLst>
          </p:nvPr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7789280" y="5368439"/>
            <a:ext cx="1871939" cy="242912"/>
            <a:chOff x="5634506" y="4435962"/>
            <a:chExt cx="1871939" cy="242912"/>
          </a:xfrm>
        </p:grpSpPr>
        <p:grpSp>
          <p:nvGrpSpPr>
            <p:cNvPr id="878" name="그룹 877">
              <a:extLst>
                <a:ext uri="{FF2B5EF4-FFF2-40B4-BE49-F238E27FC236}">
                  <a16:creationId xmlns:a16="http://schemas.microsoft.com/office/drawing/2014/main" id="{7368F1DF-3E98-47D8-A016-C1AC14F29B82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881" name="Flyout">
                <a:extLst>
                  <a:ext uri="{FF2B5EF4-FFF2-40B4-BE49-F238E27FC236}">
                    <a16:creationId xmlns:a16="http://schemas.microsoft.com/office/drawing/2014/main" id="{6F10073E-ECF7-4ECF-8AC8-DEA80228EE4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2" name="Flyout">
                <a:extLst>
                  <a:ext uri="{FF2B5EF4-FFF2-40B4-BE49-F238E27FC236}">
                    <a16:creationId xmlns:a16="http://schemas.microsoft.com/office/drawing/2014/main" id="{F8AFA9C6-9809-4429-AB75-0F25714C511B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924359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FEFABC0-0357-4C99-A252-4CA0F4B90E85}"/>
              </a:ext>
            </a:extLst>
          </p:cNvPr>
          <p:cNvGrpSpPr/>
          <p:nvPr/>
        </p:nvGrpSpPr>
        <p:grpSpPr>
          <a:xfrm>
            <a:off x="246425" y="671709"/>
            <a:ext cx="2945662" cy="4947695"/>
            <a:chOff x="246425" y="671709"/>
            <a:chExt cx="6439048" cy="4947695"/>
          </a:xfrm>
        </p:grpSpPr>
        <p:sp>
          <p:nvSpPr>
            <p:cNvPr id="10" name="Tile Background">
              <a:extLst>
                <a:ext uri="{FF2B5EF4-FFF2-40B4-BE49-F238E27FC236}">
                  <a16:creationId xmlns:a16="http://schemas.microsoft.com/office/drawing/2014/main" id="{FF3B4B71-6338-4F97-A785-B87BDA85E9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494769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그룹 선택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A6480C4B-73DB-4383-B59C-73D309B088BE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6" name="Close">
            <a:extLst>
              <a:ext uri="{FF2B5EF4-FFF2-40B4-BE49-F238E27FC236}">
                <a16:creationId xmlns:a16="http://schemas.microsoft.com/office/drawing/2014/main" id="{0A57EC39-EBD0-409F-BE85-2A2696991B4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73643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8" name="사각형: 둥근 모서리 387">
            <a:extLst>
              <a:ext uri="{FF2B5EF4-FFF2-40B4-BE49-F238E27FC236}">
                <a16:creationId xmlns:a16="http://schemas.microsoft.com/office/drawing/2014/main" id="{F3D26121-77BF-4624-8026-744FC473472F}"/>
              </a:ext>
            </a:extLst>
          </p:cNvPr>
          <p:cNvSpPr/>
          <p:nvPr/>
        </p:nvSpPr>
        <p:spPr>
          <a:xfrm>
            <a:off x="3687754" y="528946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8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96DDFD01-DDCE-43AD-AB3C-999117FDE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4382" y="4774137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39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0F0DA0A-4C5E-4A5C-B635-42EF9C8C8FB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91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8C177D5A-4E5F-4396-9AB0-CA384BCF82F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92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41444AD6-2436-4141-9A12-6B01D51C91BD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About">
            <a:extLst>
              <a:ext uri="{FF2B5EF4-FFF2-40B4-BE49-F238E27FC236}">
                <a16:creationId xmlns:a16="http://schemas.microsoft.com/office/drawing/2014/main" id="{867662B1-21ED-4799-AC60-1CCD6EDF12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08395" y="54011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5" name="사각형: 둥근 모서리 394">
            <a:extLst>
              <a:ext uri="{FF2B5EF4-FFF2-40B4-BE49-F238E27FC236}">
                <a16:creationId xmlns:a16="http://schemas.microsoft.com/office/drawing/2014/main" id="{1E4D37EA-FA0B-4D17-832B-0C839430D0FA}"/>
              </a:ext>
            </a:extLst>
          </p:cNvPr>
          <p:cNvSpPr/>
          <p:nvPr/>
        </p:nvSpPr>
        <p:spPr>
          <a:xfrm>
            <a:off x="3309177" y="4409697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97" name="Line">
            <a:extLst>
              <a:ext uri="{FF2B5EF4-FFF2-40B4-BE49-F238E27FC236}">
                <a16:creationId xmlns:a16="http://schemas.microsoft.com/office/drawing/2014/main" id="{CE06C268-3B86-4FC7-99AC-1B489F3EBE97}"/>
              </a:ext>
            </a:extLst>
          </p:cNvPr>
          <p:cNvCxnSpPr>
            <a:cxnSpLocks/>
          </p:cNvCxnSpPr>
          <p:nvPr/>
        </p:nvCxnSpPr>
        <p:spPr>
          <a:xfrm>
            <a:off x="3642705" y="4983527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B876492C-392C-4278-B5FE-83FEBAD05CFC}"/>
              </a:ext>
            </a:extLst>
          </p:cNvPr>
          <p:cNvSpPr/>
          <p:nvPr/>
        </p:nvSpPr>
        <p:spPr>
          <a:xfrm>
            <a:off x="317809" y="1091363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46E3739-9072-4FEE-A3D5-FD0EECA14A21}"/>
              </a:ext>
            </a:extLst>
          </p:cNvPr>
          <p:cNvGrpSpPr/>
          <p:nvPr/>
        </p:nvGrpSpPr>
        <p:grpSpPr>
          <a:xfrm>
            <a:off x="405272" y="1331592"/>
            <a:ext cx="2670369" cy="228600"/>
            <a:chOff x="1513805" y="2019396"/>
            <a:chExt cx="2670369" cy="228600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5F02C0DF-488A-43E6-BEE9-49701FB9F349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204" name="사각형: 둥근 모서리 203">
                <a:extLst>
                  <a:ext uri="{FF2B5EF4-FFF2-40B4-BE49-F238E27FC236}">
                    <a16:creationId xmlns:a16="http://schemas.microsoft.com/office/drawing/2014/main" id="{08017D30-9363-48EB-880D-5EB2094485A8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4A8E593-7246-4E75-ABC3-37ADE9E4D2DA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203" name="Accept">
              <a:extLst>
                <a:ext uri="{FF2B5EF4-FFF2-40B4-BE49-F238E27FC236}">
                  <a16:creationId xmlns:a16="http://schemas.microsoft.com/office/drawing/2014/main" id="{F140A3EE-D892-4E5B-9AE6-10F2D5296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D18EA2B-6D34-41DB-BADF-070F6EFA08E8}"/>
              </a:ext>
            </a:extLst>
          </p:cNvPr>
          <p:cNvGrpSpPr/>
          <p:nvPr/>
        </p:nvGrpSpPr>
        <p:grpSpPr>
          <a:xfrm>
            <a:off x="335243" y="1576379"/>
            <a:ext cx="2470422" cy="215444"/>
            <a:chOff x="1443776" y="2079288"/>
            <a:chExt cx="2470422" cy="215444"/>
          </a:xfrm>
        </p:grpSpPr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77A1D371-E6E3-4290-8D04-7504C2F715B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2AE870A7-A98B-4B5F-B603-EA794023C0C6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59346FB4-1437-4878-9ED5-0A0E055BB7C5}"/>
              </a:ext>
            </a:extLst>
          </p:cNvPr>
          <p:cNvSpPr/>
          <p:nvPr/>
        </p:nvSpPr>
        <p:spPr>
          <a:xfrm>
            <a:off x="317809" y="1860983"/>
            <a:ext cx="95731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기존 그룹 지정</a:t>
            </a: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ECCB1909-F849-45BE-9B81-A325E58CEC9C}"/>
              </a:ext>
            </a:extLst>
          </p:cNvPr>
          <p:cNvGrpSpPr/>
          <p:nvPr/>
        </p:nvGrpSpPr>
        <p:grpSpPr>
          <a:xfrm>
            <a:off x="2853901" y="2144403"/>
            <a:ext cx="144000" cy="144000"/>
            <a:chOff x="3466614" y="2872401"/>
            <a:chExt cx="144000" cy="144000"/>
          </a:xfrm>
        </p:grpSpPr>
        <p:sp>
          <p:nvSpPr>
            <p:cNvPr id="304" name="타원 303">
              <a:extLst>
                <a:ext uri="{FF2B5EF4-FFF2-40B4-BE49-F238E27FC236}">
                  <a16:creationId xmlns:a16="http://schemas.microsoft.com/office/drawing/2014/main" id="{5664F580-3F77-4727-B457-E46743CE6A5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05" name="Accept">
              <a:extLst>
                <a:ext uri="{FF2B5EF4-FFF2-40B4-BE49-F238E27FC236}">
                  <a16:creationId xmlns:a16="http://schemas.microsoft.com/office/drawing/2014/main" id="{D3D0C359-A10E-4624-9601-87F5E8D0E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CA4C87-CD60-425E-B494-1FD9825B9859}"/>
              </a:ext>
            </a:extLst>
          </p:cNvPr>
          <p:cNvSpPr/>
          <p:nvPr/>
        </p:nvSpPr>
        <p:spPr>
          <a:xfrm>
            <a:off x="369421" y="2108681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7C8A5597-070C-4F7B-B0E1-1E7ECC44F508}"/>
              </a:ext>
            </a:extLst>
          </p:cNvPr>
          <p:cNvSpPr/>
          <p:nvPr/>
        </p:nvSpPr>
        <p:spPr>
          <a:xfrm>
            <a:off x="2853901" y="236628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9" name="Accept">
            <a:extLst>
              <a:ext uri="{FF2B5EF4-FFF2-40B4-BE49-F238E27FC236}">
                <a16:creationId xmlns:a16="http://schemas.microsoft.com/office/drawing/2014/main" id="{2F45D8D7-BED3-411B-9EB6-37056A2AC997}"/>
              </a:ext>
            </a:extLst>
          </p:cNvPr>
          <p:cNvSpPr>
            <a:spLocks noChangeAspect="1"/>
          </p:cNvSpPr>
          <p:nvPr/>
        </p:nvSpPr>
        <p:spPr bwMode="auto">
          <a:xfrm>
            <a:off x="2878815" y="2406096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CE30B470-113F-446C-8D3A-BDB24E47A74F}"/>
              </a:ext>
            </a:extLst>
          </p:cNvPr>
          <p:cNvSpPr/>
          <p:nvPr/>
        </p:nvSpPr>
        <p:spPr>
          <a:xfrm>
            <a:off x="369421" y="2330558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8ADE8286-AB44-405E-863D-2A51F46041E8}"/>
              </a:ext>
            </a:extLst>
          </p:cNvPr>
          <p:cNvGrpSpPr/>
          <p:nvPr/>
        </p:nvGrpSpPr>
        <p:grpSpPr>
          <a:xfrm>
            <a:off x="2853901" y="2588157"/>
            <a:ext cx="144000" cy="144000"/>
            <a:chOff x="3466614" y="2872401"/>
            <a:chExt cx="144000" cy="144000"/>
          </a:xfrm>
        </p:grpSpPr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2C3B35C1-B32F-45E2-855D-8ED79954932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8" name="Accept">
              <a:extLst>
                <a:ext uri="{FF2B5EF4-FFF2-40B4-BE49-F238E27FC236}">
                  <a16:creationId xmlns:a16="http://schemas.microsoft.com/office/drawing/2014/main" id="{5247F461-5E86-432D-982B-F24B25CA1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E460EEA-5EFD-4BC2-B04B-226BD7DE4685}"/>
              </a:ext>
            </a:extLst>
          </p:cNvPr>
          <p:cNvSpPr/>
          <p:nvPr/>
        </p:nvSpPr>
        <p:spPr>
          <a:xfrm>
            <a:off x="369421" y="2552435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275B490-3B92-4835-9BA8-3CEFCF04021C}"/>
              </a:ext>
            </a:extLst>
          </p:cNvPr>
          <p:cNvGrpSpPr/>
          <p:nvPr/>
        </p:nvGrpSpPr>
        <p:grpSpPr>
          <a:xfrm>
            <a:off x="2853901" y="2810034"/>
            <a:ext cx="144000" cy="144000"/>
            <a:chOff x="3466614" y="2872401"/>
            <a:chExt cx="144000" cy="144000"/>
          </a:xfrm>
        </p:grpSpPr>
        <p:sp>
          <p:nvSpPr>
            <p:cNvPr id="295" name="타원 294">
              <a:extLst>
                <a:ext uri="{FF2B5EF4-FFF2-40B4-BE49-F238E27FC236}">
                  <a16:creationId xmlns:a16="http://schemas.microsoft.com/office/drawing/2014/main" id="{565AF8CE-10BD-4664-BF82-D77835F7E2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6" name="Accept">
              <a:extLst>
                <a:ext uri="{FF2B5EF4-FFF2-40B4-BE49-F238E27FC236}">
                  <a16:creationId xmlns:a16="http://schemas.microsoft.com/office/drawing/2014/main" id="{A0C58397-6AB4-4B69-8D37-9AE2A02B7C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23F53F7-3CA5-4BBB-B8EC-6391551B172E}"/>
              </a:ext>
            </a:extLst>
          </p:cNvPr>
          <p:cNvSpPr/>
          <p:nvPr/>
        </p:nvSpPr>
        <p:spPr>
          <a:xfrm>
            <a:off x="369421" y="2774312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106CC72E-4D5D-4D25-97ED-CE9C8707C09A}"/>
              </a:ext>
            </a:extLst>
          </p:cNvPr>
          <p:cNvGrpSpPr/>
          <p:nvPr/>
        </p:nvGrpSpPr>
        <p:grpSpPr>
          <a:xfrm>
            <a:off x="2853901" y="3031911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EA608EFF-A4DA-4FF1-82B9-EA8433FDF0F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4" name="Accept">
              <a:extLst>
                <a:ext uri="{FF2B5EF4-FFF2-40B4-BE49-F238E27FC236}">
                  <a16:creationId xmlns:a16="http://schemas.microsoft.com/office/drawing/2014/main" id="{61DA70DB-1AC5-4C60-B2F3-6700E6BF8D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0D372D-7CA4-4408-9D9C-64D1F7E87DCF}"/>
              </a:ext>
            </a:extLst>
          </p:cNvPr>
          <p:cNvSpPr/>
          <p:nvPr/>
        </p:nvSpPr>
        <p:spPr>
          <a:xfrm>
            <a:off x="369421" y="2996189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10F36B13-E9F2-4B15-BDC7-2E06ECE8031C}"/>
              </a:ext>
            </a:extLst>
          </p:cNvPr>
          <p:cNvSpPr/>
          <p:nvPr/>
        </p:nvSpPr>
        <p:spPr>
          <a:xfrm>
            <a:off x="253139" y="4434175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4" name="사각형: 둥근 모서리 313">
            <a:extLst>
              <a:ext uri="{FF2B5EF4-FFF2-40B4-BE49-F238E27FC236}">
                <a16:creationId xmlns:a16="http://schemas.microsoft.com/office/drawing/2014/main" id="{340FC958-2552-42B0-81B1-79ACE244EBE6}"/>
              </a:ext>
            </a:extLst>
          </p:cNvPr>
          <p:cNvSpPr/>
          <p:nvPr/>
        </p:nvSpPr>
        <p:spPr>
          <a:xfrm flipV="1">
            <a:off x="2911516" y="436887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9F2970F-5791-4DC1-AAB7-9E30676DE06D}"/>
              </a:ext>
            </a:extLst>
          </p:cNvPr>
          <p:cNvGrpSpPr/>
          <p:nvPr/>
        </p:nvGrpSpPr>
        <p:grpSpPr>
          <a:xfrm>
            <a:off x="1721994" y="5325294"/>
            <a:ext cx="1445401" cy="242912"/>
            <a:chOff x="6061044" y="4435962"/>
            <a:chExt cx="1445401" cy="242912"/>
          </a:xfrm>
        </p:grpSpPr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C7A5D640-4DD8-45EF-BDDF-8705E743D4DF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Flyout">
              <a:extLst>
                <a:ext uri="{FF2B5EF4-FFF2-40B4-BE49-F238E27FC236}">
                  <a16:creationId xmlns:a16="http://schemas.microsoft.com/office/drawing/2014/main" id="{2A89F569-0D03-426F-8E44-31C08DAAC25B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대화상대 추가 완료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BE8370D-1635-4C38-A200-FE05A0809782}"/>
              </a:ext>
            </a:extLst>
          </p:cNvPr>
          <p:cNvGrpSpPr/>
          <p:nvPr/>
        </p:nvGrpSpPr>
        <p:grpSpPr>
          <a:xfrm>
            <a:off x="342052" y="4716733"/>
            <a:ext cx="2767836" cy="221337"/>
            <a:chOff x="3733432" y="4716733"/>
            <a:chExt cx="2767836" cy="221337"/>
          </a:xfrm>
        </p:grpSpPr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A613D384-C738-4DF9-869E-405EFD96F776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65" name="Title Bar">
                <a:extLst>
                  <a:ext uri="{FF2B5EF4-FFF2-40B4-BE49-F238E27FC236}">
                    <a16:creationId xmlns:a16="http://schemas.microsoft.com/office/drawing/2014/main" id="{75720EAB-D252-4EDB-9417-7D0430F472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3E11D127-8B6D-4BCC-911A-3969B4FE31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B47A9DDB-2A39-4E56-A9E0-EA49C278BD0E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63" name="Title Bar">
                <a:extLst>
                  <a:ext uri="{FF2B5EF4-FFF2-40B4-BE49-F238E27FC236}">
                    <a16:creationId xmlns:a16="http://schemas.microsoft.com/office/drawing/2014/main" id="{598D28C6-0320-4144-A1AD-6721FDBD77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760E21E-7594-4FDA-8F1B-7B15ABF56F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D73C0E94-C72A-4E67-9E40-024EA9A92800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61" name="Title Bar">
                <a:extLst>
                  <a:ext uri="{FF2B5EF4-FFF2-40B4-BE49-F238E27FC236}">
                    <a16:creationId xmlns:a16="http://schemas.microsoft.com/office/drawing/2014/main" id="{DFA79A18-04F8-47B4-BCAE-D70024785A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C18BB6DD-582C-46F1-8F6F-98034F390B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9D4515A-52C2-4CC3-A44F-F57472C1CB9F}"/>
                </a:ext>
              </a:extLst>
            </p:cNvPr>
            <p:cNvGrpSpPr/>
            <p:nvPr/>
          </p:nvGrpSpPr>
          <p:grpSpPr>
            <a:xfrm>
              <a:off x="5873382" y="4716733"/>
              <a:ext cx="627886" cy="221337"/>
              <a:chOff x="3733432" y="4716733"/>
              <a:chExt cx="627886" cy="221337"/>
            </a:xfrm>
          </p:grpSpPr>
          <p:sp>
            <p:nvSpPr>
              <p:cNvPr id="359" name="Title Bar">
                <a:extLst>
                  <a:ext uri="{FF2B5EF4-FFF2-40B4-BE49-F238E27FC236}">
                    <a16:creationId xmlns:a16="http://schemas.microsoft.com/office/drawing/2014/main" id="{C2C055B5-0D7D-4A16-9DDD-41C31F7A871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4A867658-393C-4BC6-9746-AEF19708859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900ECDDA-54A5-4DD4-BC9E-C8B2AD08F74D}"/>
              </a:ext>
            </a:extLst>
          </p:cNvPr>
          <p:cNvGrpSpPr/>
          <p:nvPr/>
        </p:nvGrpSpPr>
        <p:grpSpPr>
          <a:xfrm>
            <a:off x="342052" y="4983433"/>
            <a:ext cx="2054520" cy="221337"/>
            <a:chOff x="3733432" y="4716733"/>
            <a:chExt cx="2054520" cy="221337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E3E196A0-D4B1-4439-8992-137C5907BC21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86" name="Title Bar">
                <a:extLst>
                  <a:ext uri="{FF2B5EF4-FFF2-40B4-BE49-F238E27FC236}">
                    <a16:creationId xmlns:a16="http://schemas.microsoft.com/office/drawing/2014/main" id="{F6596C24-3B3E-4114-BAFD-CA2A6921C3E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24ADA69B-1BEA-4A1F-9D3B-13209777E3B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8EADD622-EE8E-45B6-BD80-BA9D148D512F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84" name="Title Bar">
                <a:extLst>
                  <a:ext uri="{FF2B5EF4-FFF2-40B4-BE49-F238E27FC236}">
                    <a16:creationId xmlns:a16="http://schemas.microsoft.com/office/drawing/2014/main" id="{19B4E276-AC28-4AC6-B71B-BFA8C3EDC6B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5" name="직사각형 384">
                <a:extLst>
                  <a:ext uri="{FF2B5EF4-FFF2-40B4-BE49-F238E27FC236}">
                    <a16:creationId xmlns:a16="http://schemas.microsoft.com/office/drawing/2014/main" id="{C5A07CBD-24FF-40AE-BEB6-D3B568ED4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A6E40DA5-6668-4EB9-8492-2842A1BAC3C8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82" name="Title Bar">
                <a:extLst>
                  <a:ext uri="{FF2B5EF4-FFF2-40B4-BE49-F238E27FC236}">
                    <a16:creationId xmlns:a16="http://schemas.microsoft.com/office/drawing/2014/main" id="{325CA3A0-E1B5-407A-A5A7-9B37E1C27AA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유주희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E157EE86-A1FC-42AC-9FE6-6FA4B156FEF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2257C63-5DAE-4EB9-A7B0-F1631A5310DB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sp>
        <p:nvSpPr>
          <p:cNvPr id="83" name="About">
            <a:extLst>
              <a:ext uri="{FF2B5EF4-FFF2-40B4-BE49-F238E27FC236}">
                <a16:creationId xmlns:a16="http://schemas.microsoft.com/office/drawing/2014/main" id="{674A33E4-A149-4D9F-919D-57DFF4840F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90311" y="44824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31087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73903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각 항목별 목록 노출은 다음 슬라이드 참고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1" name="사각형: 둥근 모서리 550">
            <a:extLst>
              <a:ext uri="{FF2B5EF4-FFF2-40B4-BE49-F238E27FC236}">
                <a16:creationId xmlns:a16="http://schemas.microsoft.com/office/drawing/2014/main" id="{D553E673-CF82-4A11-B1C2-F9030CAA9CD0}"/>
              </a:ext>
            </a:extLst>
          </p:cNvPr>
          <p:cNvSpPr/>
          <p:nvPr/>
        </p:nvSpPr>
        <p:spPr>
          <a:xfrm>
            <a:off x="2879086" y="13344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859C1517-DA0F-45E1-870D-6641BBB9B9BF}"/>
              </a:ext>
            </a:extLst>
          </p:cNvPr>
          <p:cNvGrpSpPr/>
          <p:nvPr/>
        </p:nvGrpSpPr>
        <p:grpSpPr>
          <a:xfrm>
            <a:off x="1352195" y="1321155"/>
            <a:ext cx="1543016" cy="801803"/>
            <a:chOff x="1381885" y="1321155"/>
            <a:chExt cx="1543016" cy="801803"/>
          </a:xfrm>
        </p:grpSpPr>
        <p:sp>
          <p:nvSpPr>
            <p:cNvPr id="55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2C25FF-89EA-4231-9B96-E51A047FB8D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CC1F3DC0-3FAF-41D8-8335-9B8D2063E888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28A7BA5C-807C-4F9A-A7FE-06BD64FCAE6F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C205E455-9EF7-435D-BBD4-E688588873B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4B6C9B39-5376-4CEF-AA80-D83321540B3D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30C6D0C6-793F-4D0F-860F-8F9952BF57C2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74" name="그룹 573">
                  <a:extLst>
                    <a:ext uri="{FF2B5EF4-FFF2-40B4-BE49-F238E27FC236}">
                      <a16:creationId xmlns:a16="http://schemas.microsoft.com/office/drawing/2014/main" id="{5890BB27-B7AA-47B3-A419-D6E6AE2DBB85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79" name="직사각형 578">
                    <a:extLst>
                      <a:ext uri="{FF2B5EF4-FFF2-40B4-BE49-F238E27FC236}">
                        <a16:creationId xmlns:a16="http://schemas.microsoft.com/office/drawing/2014/main" id="{BF75ED3B-2669-45B6-901C-93E8BC21945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80" name="Drop-Down Icon">
                    <a:extLst>
                      <a:ext uri="{FF2B5EF4-FFF2-40B4-BE49-F238E27FC236}">
                        <a16:creationId xmlns:a16="http://schemas.microsoft.com/office/drawing/2014/main" id="{FA930038-F65D-434F-AAFD-CB7ABD902A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78" name="그래픽 577" descr="연결">
                  <a:extLst>
                    <a:ext uri="{FF2B5EF4-FFF2-40B4-BE49-F238E27FC236}">
                      <a16:creationId xmlns:a16="http://schemas.microsoft.com/office/drawing/2014/main" id="{939DB3AC-A1C2-4465-ABFA-C85BB461D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73" name="그래픽 572" descr="클라우드 컴퓨팅">
                <a:extLst>
                  <a:ext uri="{FF2B5EF4-FFF2-40B4-BE49-F238E27FC236}">
                    <a16:creationId xmlns:a16="http://schemas.microsoft.com/office/drawing/2014/main" id="{3CB5AADE-3269-4B4F-BC33-1A6E2A3FD0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pic>
        <p:nvPicPr>
          <p:cNvPr id="582" name="그래픽 581" descr="오른쪽으로 굽은 화살표">
            <a:extLst>
              <a:ext uri="{FF2B5EF4-FFF2-40B4-BE49-F238E27FC236}">
                <a16:creationId xmlns:a16="http://schemas.microsoft.com/office/drawing/2014/main" id="{B940BC8D-264C-445F-A3BF-2E8F2C1E3E06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3256542" flipV="1">
            <a:off x="2530669" y="1088682"/>
            <a:ext cx="413540" cy="413540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8C7CE7C-8186-4CC3-9E58-C092132A18F8}"/>
              </a:ext>
            </a:extLst>
          </p:cNvPr>
          <p:cNvGrpSpPr/>
          <p:nvPr/>
        </p:nvGrpSpPr>
        <p:grpSpPr>
          <a:xfrm>
            <a:off x="1421433" y="1648770"/>
            <a:ext cx="1199069" cy="215444"/>
            <a:chOff x="1421433" y="5668320"/>
            <a:chExt cx="1199069" cy="215444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51392008-7E4E-4868-A36F-AE75B4FBCA82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19" name="그래픽 618" descr="Wi Fi">
              <a:extLst>
                <a:ext uri="{FF2B5EF4-FFF2-40B4-BE49-F238E27FC236}">
                  <a16:creationId xmlns:a16="http://schemas.microsoft.com/office/drawing/2014/main" id="{E0CA6D50-256D-44C0-BCB2-F001F1CE92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20" name="타원 619">
            <a:extLst>
              <a:ext uri="{FF2B5EF4-FFF2-40B4-BE49-F238E27FC236}">
                <a16:creationId xmlns:a16="http://schemas.microsoft.com/office/drawing/2014/main" id="{8F765BA1-A28C-4721-B44E-BC6117DC3EC3}"/>
              </a:ext>
            </a:extLst>
          </p:cNvPr>
          <p:cNvSpPr>
            <a:spLocks noChangeAspect="1"/>
          </p:cNvSpPr>
          <p:nvPr/>
        </p:nvSpPr>
        <p:spPr>
          <a:xfrm>
            <a:off x="1238824" y="12723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2913AAB-0DDB-4023-A3C9-A42F4BD2E17C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B4E9128-6B4E-42FB-9B3A-FAD9B6E1D3FE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57507B97-3DD3-4EA8-B4A2-6516D0DC9ADB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A4889CE2-3EF6-4D05-BFFC-83831FEA572C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A9514FC7-5383-4952-8C40-793DB807A25D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4FD82B76-4578-4756-ADAF-6D85AE0CECCA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0CD062F0-4CEC-4971-864D-E889E4C53E8E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6BC68DC7-7F3B-4168-9DC5-004EDC38F773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9" name="직사각형 558">
                <a:extLst>
                  <a:ext uri="{FF2B5EF4-FFF2-40B4-BE49-F238E27FC236}">
                    <a16:creationId xmlns:a16="http://schemas.microsoft.com/office/drawing/2014/main" id="{193562AB-31F3-42BC-9A9C-5E1104A24E1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B8660287-E8C2-4421-9C1C-679CC91E24DA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5D06F211-D4D2-482B-9939-661D62C70A0A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3D2E4E1B-656B-4E7C-ACFE-D1BDAAD39B4B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D8EC732B-658D-4639-A6A7-93B665B54500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49A9D35-DD15-4F6F-AE2A-BD37DCF97C7D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2277744B-9162-40DA-B319-DC21F8395FF6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372" name="Image">
              <a:extLst>
                <a:ext uri="{FF2B5EF4-FFF2-40B4-BE49-F238E27FC236}">
                  <a16:creationId xmlns:a16="http://schemas.microsoft.com/office/drawing/2014/main" id="{A2BC944F-5A27-4525-B8BA-EE16BABE8320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545" name="Border">
                <a:extLst>
                  <a:ext uri="{FF2B5EF4-FFF2-40B4-BE49-F238E27FC236}">
                    <a16:creationId xmlns:a16="http://schemas.microsoft.com/office/drawing/2014/main" id="{03B2ECDA-2C5D-40C5-AE2F-208D1C9646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46" name="Line">
                <a:extLst>
                  <a:ext uri="{FF2B5EF4-FFF2-40B4-BE49-F238E27FC236}">
                    <a16:creationId xmlns:a16="http://schemas.microsoft.com/office/drawing/2014/main" id="{68B56990-95B7-4098-830C-5878DB5DFF24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Line">
                <a:extLst>
                  <a:ext uri="{FF2B5EF4-FFF2-40B4-BE49-F238E27FC236}">
                    <a16:creationId xmlns:a16="http://schemas.microsoft.com/office/drawing/2014/main" id="{FFA8AE4C-169A-4E76-B6B4-D965393F2EB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B429492-C2A1-4249-94EC-DD0F40629ECB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153492DE-289D-44D4-A5B9-5A7A6C67D3D9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127ED8F8-2CA3-4CBD-A96B-CB187F32A89C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377" name="Close">
              <a:extLst>
                <a:ext uri="{FF2B5EF4-FFF2-40B4-BE49-F238E27FC236}">
                  <a16:creationId xmlns:a16="http://schemas.microsoft.com/office/drawing/2014/main" id="{777B8820-412A-4634-ABAD-9C71CE819B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7C9833BF-F0C8-4448-9DC2-56042CEBF83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542" name="User">
                <a:extLst>
                  <a:ext uri="{FF2B5EF4-FFF2-40B4-BE49-F238E27FC236}">
                    <a16:creationId xmlns:a16="http://schemas.microsoft.com/office/drawing/2014/main" id="{CB84E917-D63C-411F-A84F-85D766B6A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Redo">
                <a:extLst>
                  <a:ext uri="{FF2B5EF4-FFF2-40B4-BE49-F238E27FC236}">
                    <a16:creationId xmlns:a16="http://schemas.microsoft.com/office/drawing/2014/main" id="{F7362538-C2F2-4C5D-8BE8-ADDA388BE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Star">
                <a:extLst>
                  <a:ext uri="{FF2B5EF4-FFF2-40B4-BE49-F238E27FC236}">
                    <a16:creationId xmlns:a16="http://schemas.microsoft.com/office/drawing/2014/main" id="{B09FD707-93FB-448D-B7A2-DC4CB4C141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2" name="Star">
              <a:extLst>
                <a:ext uri="{FF2B5EF4-FFF2-40B4-BE49-F238E27FC236}">
                  <a16:creationId xmlns:a16="http://schemas.microsoft.com/office/drawing/2014/main" id="{2146DB1A-F351-4375-AFF4-E3CA082B8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Accept">
              <a:extLst>
                <a:ext uri="{FF2B5EF4-FFF2-40B4-BE49-F238E27FC236}">
                  <a16:creationId xmlns:a16="http://schemas.microsoft.com/office/drawing/2014/main" id="{F019800C-27A4-465E-8855-3C9CFA8E44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6" name="Text Box">
              <a:extLst>
                <a:ext uri="{FF2B5EF4-FFF2-40B4-BE49-F238E27FC236}">
                  <a16:creationId xmlns:a16="http://schemas.microsoft.com/office/drawing/2014/main" id="{33A6BF2C-47D0-4DF7-8FB7-22808A113C22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9A27D92-C713-4680-8A69-C0BA9E6AFC5A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88" name="About">
              <a:extLst>
                <a:ext uri="{FF2B5EF4-FFF2-40B4-BE49-F238E27FC236}">
                  <a16:creationId xmlns:a16="http://schemas.microsoft.com/office/drawing/2014/main" id="{5E300764-8A11-403D-934B-5F981807FC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FC628593-28CE-4A7E-AA49-6C55E87C7AC7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85F48166-58BB-4A69-AAC1-7B3EE2D7BC25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40" name="Oval">
                  <a:extLst>
                    <a:ext uri="{FF2B5EF4-FFF2-40B4-BE49-F238E27FC236}">
                      <a16:creationId xmlns:a16="http://schemas.microsoft.com/office/drawing/2014/main" id="{A11E01DE-4508-4D83-9AD5-B8EC1E90F57D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41" name="그래픽 540" descr="음성">
                  <a:extLst>
                    <a:ext uri="{FF2B5EF4-FFF2-40B4-BE49-F238E27FC236}">
                      <a16:creationId xmlns:a16="http://schemas.microsoft.com/office/drawing/2014/main" id="{B704095F-DE1B-49DC-9064-62ECA1D64A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FD66740C-6B93-4768-AD03-D3B60D75C283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38" name="Oval">
                  <a:extLst>
                    <a:ext uri="{FF2B5EF4-FFF2-40B4-BE49-F238E27FC236}">
                      <a16:creationId xmlns:a16="http://schemas.microsoft.com/office/drawing/2014/main" id="{A9BE5EF1-F70F-4D19-97A8-944E0268FBB8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9" name="그래픽 538" descr="웹 캠">
                  <a:extLst>
                    <a:ext uri="{FF2B5EF4-FFF2-40B4-BE49-F238E27FC236}">
                      <a16:creationId xmlns:a16="http://schemas.microsoft.com/office/drawing/2014/main" id="{0502C209-539A-42E3-B4D6-CE18B16A4B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425" name="그룹 424">
                <a:extLst>
                  <a:ext uri="{FF2B5EF4-FFF2-40B4-BE49-F238E27FC236}">
                    <a16:creationId xmlns:a16="http://schemas.microsoft.com/office/drawing/2014/main" id="{E67A8346-F650-4570-A644-57FA31B710FE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33" name="Oval">
                  <a:extLst>
                    <a:ext uri="{FF2B5EF4-FFF2-40B4-BE49-F238E27FC236}">
                      <a16:creationId xmlns:a16="http://schemas.microsoft.com/office/drawing/2014/main" id="{2E6A91B5-9968-44FC-BD3B-29C592E73292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4" name="그래픽 533" descr="보내기">
                  <a:extLst>
                    <a:ext uri="{FF2B5EF4-FFF2-40B4-BE49-F238E27FC236}">
                      <a16:creationId xmlns:a16="http://schemas.microsoft.com/office/drawing/2014/main" id="{5F2C3470-83E5-45B8-B7B5-F33BF2B6962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0EFB48DC-7319-454F-9AFB-0455110ECB72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31" name="Oval">
                  <a:extLst>
                    <a:ext uri="{FF2B5EF4-FFF2-40B4-BE49-F238E27FC236}">
                      <a16:creationId xmlns:a16="http://schemas.microsoft.com/office/drawing/2014/main" id="{E583E737-7FE4-4347-871F-729B527EDDC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2" name="그래픽 531" descr="스마트폰">
                  <a:extLst>
                    <a:ext uri="{FF2B5EF4-FFF2-40B4-BE49-F238E27FC236}">
                      <a16:creationId xmlns:a16="http://schemas.microsoft.com/office/drawing/2014/main" id="{9BEA73D2-AA85-4059-95CF-E79CF61EAA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96DAC541-7B7A-43D3-8B79-37D633B846F1}">
                      <asvg:svgBlip xmlns:asvg="http://schemas.microsoft.com/office/drawing/2016/SVG/main" r:embed="rId4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8271EDD-6BAD-46D9-9375-CAF53A9EBCB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0CE77489-471D-4AF7-977E-43B8BE60D5A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0" name="그래픽 529" descr="스피커 폰">
                  <a:extLst>
                    <a:ext uri="{FF2B5EF4-FFF2-40B4-BE49-F238E27FC236}">
                      <a16:creationId xmlns:a16="http://schemas.microsoft.com/office/drawing/2014/main" id="{DCB3FF94-0FBC-4A9C-AACD-80FC9D1440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65203103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69BB3C-DE50-4797-8271-41562DCB9F40}"/>
              </a:ext>
            </a:extLst>
          </p:cNvPr>
          <p:cNvGrpSpPr/>
          <p:nvPr/>
        </p:nvGrpSpPr>
        <p:grpSpPr>
          <a:xfrm>
            <a:off x="523527" y="950611"/>
            <a:ext cx="2706561" cy="5145389"/>
            <a:chOff x="523527" y="1312561"/>
            <a:chExt cx="2706561" cy="5145389"/>
          </a:xfrm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F33DBE62-EF4A-41A9-B542-3C434B25D3C5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8DF6751E-3D63-436D-9192-5CB12F9331D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509BB4B2-3D57-4092-9D06-215C8425B2A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23" name="그룹 222">
                  <a:extLst>
                    <a:ext uri="{FF2B5EF4-FFF2-40B4-BE49-F238E27FC236}">
                      <a16:creationId xmlns:a16="http://schemas.microsoft.com/office/drawing/2014/main" id="{EAB298CF-DE37-4C26-98B1-95D3AD1B9C4B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25" name="Search Icon">
                    <a:extLst>
                      <a:ext uri="{FF2B5EF4-FFF2-40B4-BE49-F238E27FC236}">
                        <a16:creationId xmlns:a16="http://schemas.microsoft.com/office/drawing/2014/main" id="{DB611019-6A54-4FCD-B33A-3176791B6B0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직사각형 225">
                    <a:extLst>
                      <a:ext uri="{FF2B5EF4-FFF2-40B4-BE49-F238E27FC236}">
                        <a16:creationId xmlns:a16="http://schemas.microsoft.com/office/drawing/2014/main" id="{58D5048D-2CC3-48A6-8C60-8836A2E5568A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24" name="Line">
                  <a:extLst>
                    <a:ext uri="{FF2B5EF4-FFF2-40B4-BE49-F238E27FC236}">
                      <a16:creationId xmlns:a16="http://schemas.microsoft.com/office/drawing/2014/main" id="{517264C6-56AA-4C50-8146-54A01FE43D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9F273F3D-3D8B-4BEA-A7C7-4DAE834D3C0E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7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BFC778D-E5AF-427E-8CC1-1AC05FC0D75B}"/>
                </a:ext>
              </a:extLst>
            </p:cNvPr>
            <p:cNvSpPr>
              <a:spLocks noChangeAspect="1"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BE2DE481-53BA-4AB8-B8C6-B1B591307830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29" name="Oval">
                <a:extLst>
                  <a:ext uri="{FF2B5EF4-FFF2-40B4-BE49-F238E27FC236}">
                    <a16:creationId xmlns:a16="http://schemas.microsoft.com/office/drawing/2014/main" id="{5BA43F6C-3BA7-4882-B614-69938C8AB305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B178EC8F-A5A5-455B-953A-6E05676BC8B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7BAA176D-A0AF-4C95-A846-F689D60FA439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6A3A359-F57C-4112-9572-22E202E7A1D9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3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146DDE0-C5ED-4EFF-B15F-75D40FBA8E31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BDF56FE6-4458-4C17-8C18-58AA916BAD79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344492A4-676E-4B9A-BD23-5BC76A5FCCF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6" name="Profile Picture">
                <a:extLst>
                  <a:ext uri="{FF2B5EF4-FFF2-40B4-BE49-F238E27FC236}">
                    <a16:creationId xmlns:a16="http://schemas.microsoft.com/office/drawing/2014/main" id="{0E74AFE6-7DAC-465A-83C2-DE9C4E6956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8" name="Background">
                  <a:extLst>
                    <a:ext uri="{FF2B5EF4-FFF2-40B4-BE49-F238E27FC236}">
                      <a16:creationId xmlns:a16="http://schemas.microsoft.com/office/drawing/2014/main" id="{7D1F39AF-C13A-46A1-A044-EFD37E9EB3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Profile Icon">
                  <a:extLst>
                    <a:ext uri="{FF2B5EF4-FFF2-40B4-BE49-F238E27FC236}">
                      <a16:creationId xmlns:a16="http://schemas.microsoft.com/office/drawing/2014/main" id="{5E41341D-0C5A-43C4-A245-F291EF6035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072C9A10-83E9-47A1-9361-37456F330E3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365E51D0-D75F-4E08-96DD-21E357BCA9CA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1" name="그래픽 240" descr="스마트폰">
              <a:extLst>
                <a:ext uri="{FF2B5EF4-FFF2-40B4-BE49-F238E27FC236}">
                  <a16:creationId xmlns:a16="http://schemas.microsoft.com/office/drawing/2014/main" id="{9D1ACFDE-A2F7-4B56-9D5B-CD81AB988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19554011-8296-408A-BA12-33AD1D6EE03F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691FDCDC-FEBA-4561-8C2C-E4AA5C97932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44" name="Profile Picture">
                <a:extLst>
                  <a:ext uri="{FF2B5EF4-FFF2-40B4-BE49-F238E27FC236}">
                    <a16:creationId xmlns:a16="http://schemas.microsoft.com/office/drawing/2014/main" id="{1BA148E7-F3E0-4B3C-B192-1DF128B314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6" name="Background">
                  <a:extLst>
                    <a:ext uri="{FF2B5EF4-FFF2-40B4-BE49-F238E27FC236}">
                      <a16:creationId xmlns:a16="http://schemas.microsoft.com/office/drawing/2014/main" id="{8EB83D51-8236-434C-82A6-199A9F7BCA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7" name="Profile Icon">
                  <a:extLst>
                    <a:ext uri="{FF2B5EF4-FFF2-40B4-BE49-F238E27FC236}">
                      <a16:creationId xmlns:a16="http://schemas.microsoft.com/office/drawing/2014/main" id="{C0A8250A-65A1-49D5-9978-0A0324334A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CC4B02D-E587-475C-86FB-9A2B04E4DCA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059BC160-2F9A-41B9-BFDF-EB2582A02951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486A3FB8-4C07-4AB4-88E5-4444B461F0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4AC7566-19D9-4C62-8F92-3A4764EF3C0D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C5B06154-2C8D-4AC5-B24F-A748EA14F773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C3135323-7877-4122-83E7-9DA1280B7C18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5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41AE27-2DB0-408B-8E66-4D2536E63E54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813A66D4-FC84-43F0-AC8B-60453F73D57B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55" name="그룹 254">
              <a:extLst>
                <a:ext uri="{FF2B5EF4-FFF2-40B4-BE49-F238E27FC236}">
                  <a16:creationId xmlns:a16="http://schemas.microsoft.com/office/drawing/2014/main" id="{1378E749-F274-4096-A900-286498FE2D39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4E50DAE4-6D6A-441D-B98E-435CF70F843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7" name="Profile Picture">
                <a:extLst>
                  <a:ext uri="{FF2B5EF4-FFF2-40B4-BE49-F238E27FC236}">
                    <a16:creationId xmlns:a16="http://schemas.microsoft.com/office/drawing/2014/main" id="{B42C1D85-71BD-416F-9A10-035FCE51B1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9" name="Background">
                  <a:extLst>
                    <a:ext uri="{FF2B5EF4-FFF2-40B4-BE49-F238E27FC236}">
                      <a16:creationId xmlns:a16="http://schemas.microsoft.com/office/drawing/2014/main" id="{F6601CD7-6A44-4BAF-B699-48F4954AF9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0" name="Profile Icon">
                  <a:extLst>
                    <a:ext uri="{FF2B5EF4-FFF2-40B4-BE49-F238E27FC236}">
                      <a16:creationId xmlns:a16="http://schemas.microsoft.com/office/drawing/2014/main" id="{4C262AE3-3959-4793-8996-1ABDAA517A1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4B98E67-4857-4A1E-98D9-1C3AF84B0E0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C55699DA-BB9C-4818-9A5A-3BFC6B0D98ED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98463C22-8D65-43DD-8DBC-46001C2AB8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3296CD92-0214-4915-B75C-437AD41A73E2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C81D4D70-6D31-49AC-B759-9F19F854070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65" name="Profile Picture">
                <a:extLst>
                  <a:ext uri="{FF2B5EF4-FFF2-40B4-BE49-F238E27FC236}">
                    <a16:creationId xmlns:a16="http://schemas.microsoft.com/office/drawing/2014/main" id="{BBF89D7C-E7FD-4237-B970-8D5A60037C3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7" name="Background">
                  <a:extLst>
                    <a:ext uri="{FF2B5EF4-FFF2-40B4-BE49-F238E27FC236}">
                      <a16:creationId xmlns:a16="http://schemas.microsoft.com/office/drawing/2014/main" id="{01996AA4-98C6-4A47-A7FD-8DEACA2FEEA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8" name="Profile Icon">
                  <a:extLst>
                    <a:ext uri="{FF2B5EF4-FFF2-40B4-BE49-F238E27FC236}">
                      <a16:creationId xmlns:a16="http://schemas.microsoft.com/office/drawing/2014/main" id="{F6EB4089-C641-4495-BE3A-E33F33C1AF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7B6C65F-55CA-40A1-BA58-B3286D7B85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8891243F-DB8B-4CE1-B512-04317E1F2DD8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0" name="그래픽 269" descr="스마트폰">
              <a:extLst>
                <a:ext uri="{FF2B5EF4-FFF2-40B4-BE49-F238E27FC236}">
                  <a16:creationId xmlns:a16="http://schemas.microsoft.com/office/drawing/2014/main" id="{34EE8FED-457F-4E54-8A9D-6F3B6D5A1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8CC0A552-5444-4914-9ACC-4350F7EE14C3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72" name="사각형: 둥근 모서리 271">
                <a:extLst>
                  <a:ext uri="{FF2B5EF4-FFF2-40B4-BE49-F238E27FC236}">
                    <a16:creationId xmlns:a16="http://schemas.microsoft.com/office/drawing/2014/main" id="{D2D23B73-950C-4D0A-ADE0-3047BEDB0326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05EFC27C-9503-4892-B997-E5C812AC688B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D45539A2-A3E4-48DD-9960-29F01BD61ED6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75" name="Message">
                <a:extLst>
                  <a:ext uri="{FF2B5EF4-FFF2-40B4-BE49-F238E27FC236}">
                    <a16:creationId xmlns:a16="http://schemas.microsoft.com/office/drawing/2014/main" id="{5CCB42CD-1B10-4E3F-A967-3CC86CEE15D8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76" name="Tip">
                <a:extLst>
                  <a:ext uri="{FF2B5EF4-FFF2-40B4-BE49-F238E27FC236}">
                    <a16:creationId xmlns:a16="http://schemas.microsoft.com/office/drawing/2014/main" id="{B5D75D3D-9C99-4299-9C78-0FD4508756F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C1BD07F3-7BFD-43B5-9EA2-EEE2C56E54D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78" name="Message">
                <a:extLst>
                  <a:ext uri="{FF2B5EF4-FFF2-40B4-BE49-F238E27FC236}">
                    <a16:creationId xmlns:a16="http://schemas.microsoft.com/office/drawing/2014/main" id="{0F270D29-4C02-4C6C-B20E-2709245755EA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79" name="Tip">
                <a:extLst>
                  <a:ext uri="{FF2B5EF4-FFF2-40B4-BE49-F238E27FC236}">
                    <a16:creationId xmlns:a16="http://schemas.microsoft.com/office/drawing/2014/main" id="{6DB4CFF9-AC9E-49F5-A160-A6C84DE5F4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D23F0112-0A7D-4519-943A-D2C0E4F17A20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81" name="Message">
                <a:extLst>
                  <a:ext uri="{FF2B5EF4-FFF2-40B4-BE49-F238E27FC236}">
                    <a16:creationId xmlns:a16="http://schemas.microsoft.com/office/drawing/2014/main" id="{812B5516-EB34-4A13-92F9-1118C47E92BA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Tip">
                <a:extLst>
                  <a:ext uri="{FF2B5EF4-FFF2-40B4-BE49-F238E27FC236}">
                    <a16:creationId xmlns:a16="http://schemas.microsoft.com/office/drawing/2014/main" id="{086BEB32-8431-4144-B0E6-8F5528438C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FAD1281F-B7B5-4674-A620-024C8A64C55A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84" name="Message">
                <a:extLst>
                  <a:ext uri="{FF2B5EF4-FFF2-40B4-BE49-F238E27FC236}">
                    <a16:creationId xmlns:a16="http://schemas.microsoft.com/office/drawing/2014/main" id="{2A973597-8E30-4CD1-A837-DD94102BA21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88" name="Tip">
                <a:extLst>
                  <a:ext uri="{FF2B5EF4-FFF2-40B4-BE49-F238E27FC236}">
                    <a16:creationId xmlns:a16="http://schemas.microsoft.com/office/drawing/2014/main" id="{1A623B28-B337-4979-8737-F35EAF8518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C47FAC6A-B201-4790-A942-58F5E3E0DDB4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29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074789C-6E97-4CA0-B413-69D038999CE1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3AFED1A5-A93C-41AD-BE31-75C7FE153B98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BCAE485-29B0-41CC-B90C-F1DB59015058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B2CD1695-AC90-4041-9B12-27F58162F0E2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2C51D98-120F-46D9-A21A-85A9D001C45A}"/>
                  </a:ext>
                </a:extLst>
              </p:cNvPr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75DE4770-EAA9-4707-BEA8-4F8D2A0A9772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39" name="Scroll Indicator">
              <a:extLst>
                <a:ext uri="{FF2B5EF4-FFF2-40B4-BE49-F238E27FC236}">
                  <a16:creationId xmlns:a16="http://schemas.microsoft.com/office/drawing/2014/main" id="{D0348FBC-0407-4866-AA1E-6E50F397FAF1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41" name="Track">
                <a:extLst>
                  <a:ext uri="{FF2B5EF4-FFF2-40B4-BE49-F238E27FC236}">
                    <a16:creationId xmlns:a16="http://schemas.microsoft.com/office/drawing/2014/main" id="{E73B7D94-380C-40AB-98F0-0AD0B71BDEE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humb">
                <a:extLst>
                  <a:ext uri="{FF2B5EF4-FFF2-40B4-BE49-F238E27FC236}">
                    <a16:creationId xmlns:a16="http://schemas.microsoft.com/office/drawing/2014/main" id="{2288C8A9-3AB9-43D9-A44A-6D614242FE38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431DF30D-11E2-40F4-8AA0-F841DB550C89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44" name="Oval">
                <a:extLst>
                  <a:ext uri="{FF2B5EF4-FFF2-40B4-BE49-F238E27FC236}">
                    <a16:creationId xmlns:a16="http://schemas.microsoft.com/office/drawing/2014/main" id="{1F1EE641-B60E-4DDF-A027-97BF6F9FDF05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5" name="Add User">
                <a:extLst>
                  <a:ext uri="{FF2B5EF4-FFF2-40B4-BE49-F238E27FC236}">
                    <a16:creationId xmlns:a16="http://schemas.microsoft.com/office/drawing/2014/main" id="{824BB501-3335-43B8-8D9C-FD42311CA9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D50A48A1-8250-4D4A-8479-E3BE67670E49}"/>
                </a:ext>
              </a:extLst>
            </p:cNvPr>
            <p:cNvSpPr/>
            <p:nvPr/>
          </p:nvSpPr>
          <p:spPr>
            <a:xfrm>
              <a:off x="2879086" y="1334464"/>
              <a:ext cx="193086" cy="293200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4E6C393E-CBFF-45F3-8FA9-45BCEF8B2221}"/>
                </a:ext>
              </a:extLst>
            </p:cNvPr>
            <p:cNvGrpSpPr/>
            <p:nvPr/>
          </p:nvGrpSpPr>
          <p:grpSpPr>
            <a:xfrm>
              <a:off x="1352195" y="1321155"/>
              <a:ext cx="1543016" cy="801803"/>
              <a:chOff x="1381885" y="1321155"/>
              <a:chExt cx="1543016" cy="801803"/>
            </a:xfrm>
          </p:grpSpPr>
          <p:sp>
            <p:nvSpPr>
              <p:cNvPr id="34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397C23A-0FBA-4F58-A9D9-464EA4DA21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381885" y="1321155"/>
                <a:ext cx="1435746" cy="8018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9" name="그룹 348">
                <a:extLst>
                  <a:ext uri="{FF2B5EF4-FFF2-40B4-BE49-F238E27FC236}">
                    <a16:creationId xmlns:a16="http://schemas.microsoft.com/office/drawing/2014/main" id="{ACD849D6-C56F-4359-BD1F-A0DB5B558FBB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540160" cy="789576"/>
                <a:chOff x="8482077" y="1617638"/>
                <a:chExt cx="1540160" cy="789576"/>
              </a:xfrm>
            </p:grpSpPr>
            <p:sp>
              <p:nvSpPr>
                <p:cNvPr id="350" name="직사각형 349">
                  <a:extLst>
                    <a:ext uri="{FF2B5EF4-FFF2-40B4-BE49-F238E27FC236}">
                      <a16:creationId xmlns:a16="http://schemas.microsoft.com/office/drawing/2014/main" id="{D14723AC-2EEE-4C94-BEED-6C303A00D74C}"/>
                    </a:ext>
                  </a:extLst>
                </p:cNvPr>
                <p:cNvSpPr/>
                <p:nvPr/>
              </p:nvSpPr>
              <p:spPr>
                <a:xfrm>
                  <a:off x="8482077" y="1893683"/>
                  <a:ext cx="1444234" cy="513531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FF7E02A-871D-48E6-BBFB-D860E6EFFF07}"/>
                    </a:ext>
                  </a:extLst>
                </p:cNvPr>
                <p:cNvSpPr/>
                <p:nvPr/>
              </p:nvSpPr>
              <p:spPr>
                <a:xfrm>
                  <a:off x="8653925" y="2165859"/>
                  <a:ext cx="1368312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온</a:t>
                  </a:r>
                  <a:r>
                    <a: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/</a:t>
                  </a: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오프라인으로 보기</a:t>
                  </a:r>
                  <a:endPara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2" name="직사각형 351">
                  <a:extLst>
                    <a:ext uri="{FF2B5EF4-FFF2-40B4-BE49-F238E27FC236}">
                      <a16:creationId xmlns:a16="http://schemas.microsoft.com/office/drawing/2014/main" id="{65C10F7E-6FE2-4570-9AE0-D7F8871FE30C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Drop-Down Icon">
                  <a:extLst>
                    <a:ext uri="{FF2B5EF4-FFF2-40B4-BE49-F238E27FC236}">
                      <a16:creationId xmlns:a16="http://schemas.microsoft.com/office/drawing/2014/main" id="{BB811D6E-8FAD-4BBF-A19C-AAF390D78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85401" y="1738488"/>
                  <a:ext cx="90052" cy="45720"/>
                </a:xfrm>
                <a:custGeom>
                  <a:avLst/>
                  <a:gdLst>
                    <a:gd name="T0" fmla="*/ 0 w 65"/>
                    <a:gd name="T1" fmla="*/ 0 h 33"/>
                    <a:gd name="T2" fmla="*/ 33 w 65"/>
                    <a:gd name="T3" fmla="*/ 33 h 33"/>
                    <a:gd name="T4" fmla="*/ 65 w 65"/>
                    <a:gd name="T5" fmla="*/ 0 h 33"/>
                    <a:gd name="T6" fmla="*/ 0 w 65"/>
                    <a:gd name="T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33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354" name="그래픽 353" descr="클라우드 컴퓨팅">
                  <a:extLst>
                    <a:ext uri="{FF2B5EF4-FFF2-40B4-BE49-F238E27FC236}">
                      <a16:creationId xmlns:a16="http://schemas.microsoft.com/office/drawing/2014/main" id="{5473981C-E5A0-4A23-9B25-10ADAA8263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57258" y="2190314"/>
                  <a:ext cx="166534" cy="16653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0708F483-495E-4115-8CCF-EE9E73949D18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CC9D2E34-1CAD-4B8B-959C-01B40DF37304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265404DA-5606-404A-9914-D2C9A8E37F15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69" name="Profile Picture">
                  <a:extLst>
                    <a:ext uri="{FF2B5EF4-FFF2-40B4-BE49-F238E27FC236}">
                      <a16:creationId xmlns:a16="http://schemas.microsoft.com/office/drawing/2014/main" id="{B31C965C-8691-4605-93CC-7CCE6C539E5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1" name="Background">
                    <a:extLst>
                      <a:ext uri="{FF2B5EF4-FFF2-40B4-BE49-F238E27FC236}">
                        <a16:creationId xmlns:a16="http://schemas.microsoft.com/office/drawing/2014/main" id="{505D6093-D9E7-4D4F-916F-75FA39E862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72" name="Profile Icon">
                    <a:extLst>
                      <a:ext uri="{FF2B5EF4-FFF2-40B4-BE49-F238E27FC236}">
                        <a16:creationId xmlns:a16="http://schemas.microsoft.com/office/drawing/2014/main" id="{A6630980-0C80-4499-9284-ABBDF19DC9D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DC623003-DD9E-46C4-9949-73EF888FF2F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0818AD48-8943-442B-A600-005C436BCFD9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62" name="그래픽 361" descr="스마트폰">
                <a:extLst>
                  <a:ext uri="{FF2B5EF4-FFF2-40B4-BE49-F238E27FC236}">
                    <a16:creationId xmlns:a16="http://schemas.microsoft.com/office/drawing/2014/main" id="{79684D8B-BC21-48DD-933A-F7885247F4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63" name="사각형: 둥근 모서리 362">
                <a:extLst>
                  <a:ext uri="{FF2B5EF4-FFF2-40B4-BE49-F238E27FC236}">
                    <a16:creationId xmlns:a16="http://schemas.microsoft.com/office/drawing/2014/main" id="{94917303-5F0B-4663-B9DB-B1C713DB390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FB7C29DF-C931-4213-9D8D-D89EB3689F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66" name="Message">
                  <a:extLst>
                    <a:ext uri="{FF2B5EF4-FFF2-40B4-BE49-F238E27FC236}">
                      <a16:creationId xmlns:a16="http://schemas.microsoft.com/office/drawing/2014/main" id="{5F9955AB-C362-464D-A88C-9AB74C4B7257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67" name="Tip">
                  <a:extLst>
                    <a:ext uri="{FF2B5EF4-FFF2-40B4-BE49-F238E27FC236}">
                      <a16:creationId xmlns:a16="http://schemas.microsoft.com/office/drawing/2014/main" id="{AB20B86C-2A79-40F8-B65F-97811C6F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0D640540-76F6-4226-BB11-8A183C03162A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0A070AB-6E06-4FE0-9E58-469190624473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899A362A-71AE-4B6C-881E-D331C691096E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76" name="그래픽 375" descr="Wi Fi">
                <a:extLst>
                  <a:ext uri="{FF2B5EF4-FFF2-40B4-BE49-F238E27FC236}">
                    <a16:creationId xmlns:a16="http://schemas.microsoft.com/office/drawing/2014/main" id="{8F93603F-9EDF-4D83-8B7E-0582D044389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B72AC62-F543-4450-8CE0-6AFE8B385CCF}"/>
              </a:ext>
            </a:extLst>
          </p:cNvPr>
          <p:cNvSpPr/>
          <p:nvPr/>
        </p:nvSpPr>
        <p:spPr>
          <a:xfrm>
            <a:off x="3514617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CC3B053C-5556-46DF-A0C5-52160A9EDFA9}"/>
              </a:ext>
            </a:extLst>
          </p:cNvPr>
          <p:cNvGrpSpPr/>
          <p:nvPr/>
        </p:nvGrpSpPr>
        <p:grpSpPr>
          <a:xfrm>
            <a:off x="3490565" y="983318"/>
            <a:ext cx="2327951" cy="225640"/>
            <a:chOff x="498127" y="1345268"/>
            <a:chExt cx="2327951" cy="225640"/>
          </a:xfrm>
        </p:grpSpPr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35F9AE50-E07E-42F9-AB2F-ED1A293AAC0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29F36278-B640-4A53-BF75-7CF8DE12245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60" name="Search Icon">
                  <a:extLst>
                    <a:ext uri="{FF2B5EF4-FFF2-40B4-BE49-F238E27FC236}">
                      <a16:creationId xmlns:a16="http://schemas.microsoft.com/office/drawing/2014/main" id="{4468C49A-2589-4808-BB89-6340FE3D0D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1" name="직사각형 660">
                  <a:extLst>
                    <a:ext uri="{FF2B5EF4-FFF2-40B4-BE49-F238E27FC236}">
                      <a16:creationId xmlns:a16="http://schemas.microsoft.com/office/drawing/2014/main" id="{BD1AF502-32BD-4A32-B232-496D897E9D2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659" name="Line">
                <a:extLst>
                  <a:ext uri="{FF2B5EF4-FFF2-40B4-BE49-F238E27FC236}">
                    <a16:creationId xmlns:a16="http://schemas.microsoft.com/office/drawing/2014/main" id="{BE928CE2-5B1B-4467-A36B-E20DB3835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63247826-8F62-453D-A81D-8AA8AFA5370F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BF572E2-0D74-4944-8A93-99AA7FFBC615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5889340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FD6542D-21A6-4B9C-BA90-DAFCBDD22FA9}"/>
              </a:ext>
            </a:extLst>
          </p:cNvPr>
          <p:cNvGrpSpPr/>
          <p:nvPr/>
        </p:nvGrpSpPr>
        <p:grpSpPr>
          <a:xfrm>
            <a:off x="6079463" y="1037256"/>
            <a:ext cx="39506" cy="144000"/>
            <a:chOff x="3198941" y="2371350"/>
            <a:chExt cx="39506" cy="140236"/>
          </a:xfrm>
        </p:grpSpPr>
        <p:sp>
          <p:nvSpPr>
            <p:cNvPr id="653" name="Oval">
              <a:extLst>
                <a:ext uri="{FF2B5EF4-FFF2-40B4-BE49-F238E27FC236}">
                  <a16:creationId xmlns:a16="http://schemas.microsoft.com/office/drawing/2014/main" id="{8A48B362-C433-4652-91FC-9E6E3ADD30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4" name="Oval">
              <a:extLst>
                <a:ext uri="{FF2B5EF4-FFF2-40B4-BE49-F238E27FC236}">
                  <a16:creationId xmlns:a16="http://schemas.microsoft.com/office/drawing/2014/main" id="{91544260-7E51-4714-8078-876C2C144969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5" name="Oval">
              <a:extLst>
                <a:ext uri="{FF2B5EF4-FFF2-40B4-BE49-F238E27FC236}">
                  <a16:creationId xmlns:a16="http://schemas.microsoft.com/office/drawing/2014/main" id="{13B7F4F3-4838-4FFC-AA40-BC9908DBD9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651CB091-8C06-46AD-8784-DD5226D40B5B}"/>
              </a:ext>
            </a:extLst>
          </p:cNvPr>
          <p:cNvSpPr/>
          <p:nvPr/>
        </p:nvSpPr>
        <p:spPr>
          <a:xfrm>
            <a:off x="3627310" y="1265784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8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0238186-4558-43F0-9A51-8E4E85C20F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602098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67AF37B0-9325-4C55-A3F2-04F973394394}"/>
              </a:ext>
            </a:extLst>
          </p:cNvPr>
          <p:cNvGrpSpPr/>
          <p:nvPr/>
        </p:nvGrpSpPr>
        <p:grpSpPr>
          <a:xfrm>
            <a:off x="3644856" y="1576261"/>
            <a:ext cx="1233927" cy="377855"/>
            <a:chOff x="11046174" y="4430284"/>
            <a:chExt cx="1233927" cy="377855"/>
          </a:xfrm>
        </p:grpSpPr>
        <p:sp>
          <p:nvSpPr>
            <p:cNvPr id="648" name="직사각형 647">
              <a:extLst>
                <a:ext uri="{FF2B5EF4-FFF2-40B4-BE49-F238E27FC236}">
                  <a16:creationId xmlns:a16="http://schemas.microsoft.com/office/drawing/2014/main" id="{AD24D888-1F55-438E-B968-E6444EDCB54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1D813C14-7772-4254-8C84-77E17540B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51" name="Background">
                <a:extLst>
                  <a:ext uri="{FF2B5EF4-FFF2-40B4-BE49-F238E27FC236}">
                    <a16:creationId xmlns:a16="http://schemas.microsoft.com/office/drawing/2014/main" id="{B694E775-A109-464C-A768-93126F208A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Profile Icon">
                <a:extLst>
                  <a:ext uri="{FF2B5EF4-FFF2-40B4-BE49-F238E27FC236}">
                    <a16:creationId xmlns:a16="http://schemas.microsoft.com/office/drawing/2014/main" id="{E68FB489-D4B9-474C-A75D-410116192A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0" name="직사각형 649">
              <a:extLst>
                <a:ext uri="{FF2B5EF4-FFF2-40B4-BE49-F238E27FC236}">
                  <a16:creationId xmlns:a16="http://schemas.microsoft.com/office/drawing/2014/main" id="{0EAD88A0-B5DD-479C-9A4E-32CD40C7E5D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2477D10B-0426-4781-806D-80B39FAFAB06}"/>
              </a:ext>
            </a:extLst>
          </p:cNvPr>
          <p:cNvSpPr/>
          <p:nvPr/>
        </p:nvSpPr>
        <p:spPr>
          <a:xfrm>
            <a:off x="3619468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6" name="그래픽 385" descr="스마트폰">
            <a:extLst>
              <a:ext uri="{FF2B5EF4-FFF2-40B4-BE49-F238E27FC236}">
                <a16:creationId xmlns:a16="http://schemas.microsoft.com/office/drawing/2014/main" id="{6681DFDE-4C09-4DEA-B584-ACEC44762CD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1784261"/>
            <a:ext cx="144000" cy="144000"/>
          </a:xfrm>
          <a:prstGeom prst="rect">
            <a:avLst/>
          </a:prstGeom>
        </p:spPr>
      </p:pic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8DDD22C0-8391-47D5-8A9A-AF73DEDADBC3}"/>
              </a:ext>
            </a:extLst>
          </p:cNvPr>
          <p:cNvGrpSpPr/>
          <p:nvPr/>
        </p:nvGrpSpPr>
        <p:grpSpPr>
          <a:xfrm>
            <a:off x="3644856" y="2009710"/>
            <a:ext cx="1431079" cy="377855"/>
            <a:chOff x="11046174" y="4430284"/>
            <a:chExt cx="1431079" cy="377855"/>
          </a:xfrm>
        </p:grpSpPr>
        <p:sp>
          <p:nvSpPr>
            <p:cNvPr id="643" name="직사각형 642">
              <a:extLst>
                <a:ext uri="{FF2B5EF4-FFF2-40B4-BE49-F238E27FC236}">
                  <a16:creationId xmlns:a16="http://schemas.microsoft.com/office/drawing/2014/main" id="{59ADCFD5-4C63-47CE-BF9E-7D444CD2F7B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44" name="Profile Picture">
              <a:extLst>
                <a:ext uri="{FF2B5EF4-FFF2-40B4-BE49-F238E27FC236}">
                  <a16:creationId xmlns:a16="http://schemas.microsoft.com/office/drawing/2014/main" id="{F542A5B2-547F-4D2A-BBA6-04806142C42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46" name="Background">
                <a:extLst>
                  <a:ext uri="{FF2B5EF4-FFF2-40B4-BE49-F238E27FC236}">
                    <a16:creationId xmlns:a16="http://schemas.microsoft.com/office/drawing/2014/main" id="{483E3BA8-2503-443A-A103-90D9E9B8AD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7" name="Profile Icon">
                <a:extLst>
                  <a:ext uri="{FF2B5EF4-FFF2-40B4-BE49-F238E27FC236}">
                    <a16:creationId xmlns:a16="http://schemas.microsoft.com/office/drawing/2014/main" id="{06CC7C47-D5A1-4A23-9425-2DDBE7A62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BD5E369D-9CC3-4C8F-BB01-F621D4ABFB1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8" name="타원 387">
            <a:extLst>
              <a:ext uri="{FF2B5EF4-FFF2-40B4-BE49-F238E27FC236}">
                <a16:creationId xmlns:a16="http://schemas.microsoft.com/office/drawing/2014/main" id="{8467BBFE-82D0-444D-A863-137A0B8E855D}"/>
              </a:ext>
            </a:extLst>
          </p:cNvPr>
          <p:cNvSpPr/>
          <p:nvPr/>
        </p:nvSpPr>
        <p:spPr>
          <a:xfrm>
            <a:off x="3619468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9" name="그래픽 388" descr="스마트폰">
            <a:extLst>
              <a:ext uri="{FF2B5EF4-FFF2-40B4-BE49-F238E27FC236}">
                <a16:creationId xmlns:a16="http://schemas.microsoft.com/office/drawing/2014/main" id="{06DD1818-CB42-4F3E-B5EA-DD4952ECD15D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217710"/>
            <a:ext cx="144000" cy="144000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251EF6E-EE5A-40CB-8DFF-C5CAA61934B5}"/>
              </a:ext>
            </a:extLst>
          </p:cNvPr>
          <p:cNvGrpSpPr/>
          <p:nvPr/>
        </p:nvGrpSpPr>
        <p:grpSpPr>
          <a:xfrm>
            <a:off x="4017130" y="2036307"/>
            <a:ext cx="338554" cy="184666"/>
            <a:chOff x="1063283" y="3697077"/>
            <a:chExt cx="338554" cy="184666"/>
          </a:xfrm>
        </p:grpSpPr>
        <p:sp>
          <p:nvSpPr>
            <p:cNvPr id="641" name="사각형: 둥근 모서리 640">
              <a:extLst>
                <a:ext uri="{FF2B5EF4-FFF2-40B4-BE49-F238E27FC236}">
                  <a16:creationId xmlns:a16="http://schemas.microsoft.com/office/drawing/2014/main" id="{CF86E6D8-C341-4090-8019-6D575295A9C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DFE0BA07-0398-4521-A330-1AC8B5CFAD1F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4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2795322-DAF5-4050-B24D-72DDAF5EBE1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602098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24066B7A-EDEC-4B50-BEEC-90A8A29C3E7C}"/>
              </a:ext>
            </a:extLst>
          </p:cNvPr>
          <p:cNvSpPr/>
          <p:nvPr/>
        </p:nvSpPr>
        <p:spPr>
          <a:xfrm>
            <a:off x="3627310" y="2454653"/>
            <a:ext cx="121219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42D55840-5D2F-4384-B52F-E7CD060E8658}"/>
              </a:ext>
            </a:extLst>
          </p:cNvPr>
          <p:cNvGrpSpPr/>
          <p:nvPr/>
        </p:nvGrpSpPr>
        <p:grpSpPr>
          <a:xfrm>
            <a:off x="3644856" y="2765130"/>
            <a:ext cx="1233927" cy="377855"/>
            <a:chOff x="11046174" y="4430284"/>
            <a:chExt cx="1233927" cy="377855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7E300F40-C6AE-41A6-81F1-DAA9D600EC9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7" name="Profile Picture">
              <a:extLst>
                <a:ext uri="{FF2B5EF4-FFF2-40B4-BE49-F238E27FC236}">
                  <a16:creationId xmlns:a16="http://schemas.microsoft.com/office/drawing/2014/main" id="{3A09B324-58D5-4501-BE25-CA6F1EFDB78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9" name="Background">
                <a:extLst>
                  <a:ext uri="{FF2B5EF4-FFF2-40B4-BE49-F238E27FC236}">
                    <a16:creationId xmlns:a16="http://schemas.microsoft.com/office/drawing/2014/main" id="{4F74E68A-DC0F-428F-9ED7-DECE0C29B4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Profile Icon">
                <a:extLst>
                  <a:ext uri="{FF2B5EF4-FFF2-40B4-BE49-F238E27FC236}">
                    <a16:creationId xmlns:a16="http://schemas.microsoft.com/office/drawing/2014/main" id="{83266D39-1A32-473F-A646-85A2104237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8" name="직사각형 637">
              <a:extLst>
                <a:ext uri="{FF2B5EF4-FFF2-40B4-BE49-F238E27FC236}">
                  <a16:creationId xmlns:a16="http://schemas.microsoft.com/office/drawing/2014/main" id="{6D369057-BB5F-4C10-8E93-9A012609363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8A685523-5816-492E-AE16-7DC0CFB6B84F}"/>
              </a:ext>
            </a:extLst>
          </p:cNvPr>
          <p:cNvSpPr/>
          <p:nvPr/>
        </p:nvSpPr>
        <p:spPr>
          <a:xfrm>
            <a:off x="3619468" y="277165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7D392D94-1ADE-479F-A3CF-6B184EA6039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973130"/>
            <a:ext cx="144000" cy="144000"/>
          </a:xfrm>
          <a:prstGeom prst="rect">
            <a:avLst/>
          </a:prstGeom>
        </p:spPr>
      </p:pic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BD156FF9-73D1-47B9-A415-8CB6120F90F7}"/>
              </a:ext>
            </a:extLst>
          </p:cNvPr>
          <p:cNvGrpSpPr/>
          <p:nvPr/>
        </p:nvGrpSpPr>
        <p:grpSpPr>
          <a:xfrm>
            <a:off x="3644856" y="3198579"/>
            <a:ext cx="1431079" cy="377855"/>
            <a:chOff x="11046174" y="4430284"/>
            <a:chExt cx="1431079" cy="377855"/>
          </a:xfrm>
        </p:grpSpPr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50431AA9-F570-4C12-8FB8-82EC451CB01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32" name="Profile Picture">
              <a:extLst>
                <a:ext uri="{FF2B5EF4-FFF2-40B4-BE49-F238E27FC236}">
                  <a16:creationId xmlns:a16="http://schemas.microsoft.com/office/drawing/2014/main" id="{7A5C5BD0-2457-455D-91B9-2CD2CED3EF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4" name="Background">
                <a:extLst>
                  <a:ext uri="{FF2B5EF4-FFF2-40B4-BE49-F238E27FC236}">
                    <a16:creationId xmlns:a16="http://schemas.microsoft.com/office/drawing/2014/main" id="{C0BD230F-3F31-4CA2-AEE9-086FD488B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Profile Icon">
                <a:extLst>
                  <a:ext uri="{FF2B5EF4-FFF2-40B4-BE49-F238E27FC236}">
                    <a16:creationId xmlns:a16="http://schemas.microsoft.com/office/drawing/2014/main" id="{EFD6E232-07C3-4DC6-A258-89CDA0FC3A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6B8319BE-E8CB-4D16-A689-A4A6635459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4" name="타원 533">
            <a:extLst>
              <a:ext uri="{FF2B5EF4-FFF2-40B4-BE49-F238E27FC236}">
                <a16:creationId xmlns:a16="http://schemas.microsoft.com/office/drawing/2014/main" id="{2CA94C6B-94DF-4FC2-AC97-006CFE4D0038}"/>
              </a:ext>
            </a:extLst>
          </p:cNvPr>
          <p:cNvSpPr/>
          <p:nvPr/>
        </p:nvSpPr>
        <p:spPr>
          <a:xfrm>
            <a:off x="3619468" y="320510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8" name="그래픽 537" descr="스마트폰">
            <a:extLst>
              <a:ext uri="{FF2B5EF4-FFF2-40B4-BE49-F238E27FC236}">
                <a16:creationId xmlns:a16="http://schemas.microsoft.com/office/drawing/2014/main" id="{186CD672-0BEC-4C8D-B6B4-523D7057C79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3406579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B22319E2-4E07-4C45-9AD8-E4B03A998DED}"/>
              </a:ext>
            </a:extLst>
          </p:cNvPr>
          <p:cNvGrpSpPr/>
          <p:nvPr/>
        </p:nvGrpSpPr>
        <p:grpSpPr>
          <a:xfrm>
            <a:off x="4017130" y="3225176"/>
            <a:ext cx="338554" cy="184666"/>
            <a:chOff x="1063283" y="3697077"/>
            <a:chExt cx="338554" cy="184666"/>
          </a:xfrm>
        </p:grpSpPr>
        <p:sp>
          <p:nvSpPr>
            <p:cNvPr id="629" name="사각형: 둥근 모서리 628">
              <a:extLst>
                <a:ext uri="{FF2B5EF4-FFF2-40B4-BE49-F238E27FC236}">
                  <a16:creationId xmlns:a16="http://schemas.microsoft.com/office/drawing/2014/main" id="{7D8DE034-92D0-4353-AC76-D9F145C827C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1B332D9C-31CB-47AA-ADC5-E0FBF08409E0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A085ADA2-2A95-4192-A27C-AC0C24C44559}"/>
              </a:ext>
            </a:extLst>
          </p:cNvPr>
          <p:cNvGrpSpPr/>
          <p:nvPr/>
        </p:nvGrpSpPr>
        <p:grpSpPr>
          <a:xfrm>
            <a:off x="5508022" y="1646230"/>
            <a:ext cx="599713" cy="208878"/>
            <a:chOff x="2618861" y="1818353"/>
            <a:chExt cx="599713" cy="208878"/>
          </a:xfrm>
        </p:grpSpPr>
        <p:sp>
          <p:nvSpPr>
            <p:cNvPr id="627" name="Message">
              <a:extLst>
                <a:ext uri="{FF2B5EF4-FFF2-40B4-BE49-F238E27FC236}">
                  <a16:creationId xmlns:a16="http://schemas.microsoft.com/office/drawing/2014/main" id="{1B5D29B0-0593-4AF2-A616-7759A0351276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8" name="Tip">
              <a:extLst>
                <a:ext uri="{FF2B5EF4-FFF2-40B4-BE49-F238E27FC236}">
                  <a16:creationId xmlns:a16="http://schemas.microsoft.com/office/drawing/2014/main" id="{D8EA5AA3-B2C1-4334-BB81-10566E3A9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6DB7FA25-E400-4D7A-AB48-A48BA13E26DB}"/>
              </a:ext>
            </a:extLst>
          </p:cNvPr>
          <p:cNvGrpSpPr/>
          <p:nvPr/>
        </p:nvGrpSpPr>
        <p:grpSpPr>
          <a:xfrm>
            <a:off x="5160710" y="2031699"/>
            <a:ext cx="954223" cy="342644"/>
            <a:chOff x="2264351" y="1684587"/>
            <a:chExt cx="954223" cy="342644"/>
          </a:xfrm>
        </p:grpSpPr>
        <p:sp>
          <p:nvSpPr>
            <p:cNvPr id="625" name="Message">
              <a:extLst>
                <a:ext uri="{FF2B5EF4-FFF2-40B4-BE49-F238E27FC236}">
                  <a16:creationId xmlns:a16="http://schemas.microsoft.com/office/drawing/2014/main" id="{1DE50120-ABAD-4F4D-BA1C-CF7F5859CF88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6" name="Tip">
              <a:extLst>
                <a:ext uri="{FF2B5EF4-FFF2-40B4-BE49-F238E27FC236}">
                  <a16:creationId xmlns:a16="http://schemas.microsoft.com/office/drawing/2014/main" id="{32D6CA08-2A2D-44CC-AB57-E13E7D2A2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8E55FD78-D151-4C54-9370-DE8ABE0DFB81}"/>
              </a:ext>
            </a:extLst>
          </p:cNvPr>
          <p:cNvGrpSpPr/>
          <p:nvPr/>
        </p:nvGrpSpPr>
        <p:grpSpPr>
          <a:xfrm>
            <a:off x="5508022" y="2835099"/>
            <a:ext cx="599713" cy="208878"/>
            <a:chOff x="2618861" y="1818353"/>
            <a:chExt cx="599713" cy="208878"/>
          </a:xfrm>
        </p:grpSpPr>
        <p:sp>
          <p:nvSpPr>
            <p:cNvPr id="623" name="Message">
              <a:extLst>
                <a:ext uri="{FF2B5EF4-FFF2-40B4-BE49-F238E27FC236}">
                  <a16:creationId xmlns:a16="http://schemas.microsoft.com/office/drawing/2014/main" id="{A690D87E-A96B-44DB-959E-A0D9E2D1208F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4" name="Tip">
              <a:extLst>
                <a:ext uri="{FF2B5EF4-FFF2-40B4-BE49-F238E27FC236}">
                  <a16:creationId xmlns:a16="http://schemas.microsoft.com/office/drawing/2014/main" id="{3E6B65C6-40C7-41E0-8CCB-4073F49F60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C3220DB-B3A5-4DC7-9160-958A56081973}"/>
              </a:ext>
            </a:extLst>
          </p:cNvPr>
          <p:cNvGrpSpPr/>
          <p:nvPr/>
        </p:nvGrpSpPr>
        <p:grpSpPr>
          <a:xfrm>
            <a:off x="5160710" y="3220568"/>
            <a:ext cx="954223" cy="342644"/>
            <a:chOff x="2264351" y="1684587"/>
            <a:chExt cx="954223" cy="342644"/>
          </a:xfrm>
        </p:grpSpPr>
        <p:sp>
          <p:nvSpPr>
            <p:cNvPr id="621" name="Message">
              <a:extLst>
                <a:ext uri="{FF2B5EF4-FFF2-40B4-BE49-F238E27FC236}">
                  <a16:creationId xmlns:a16="http://schemas.microsoft.com/office/drawing/2014/main" id="{3D1ECFF0-E708-4FE6-A43F-9AEEA37D0DF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2" name="Tip">
              <a:extLst>
                <a:ext uri="{FF2B5EF4-FFF2-40B4-BE49-F238E27FC236}">
                  <a16:creationId xmlns:a16="http://schemas.microsoft.com/office/drawing/2014/main" id="{C6ADB644-A01F-489A-81F8-7ADE31FC37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742BACA-B9FD-4FEE-AFEC-5857FB15AFF6}"/>
              </a:ext>
            </a:extLst>
          </p:cNvPr>
          <p:cNvGrpSpPr/>
          <p:nvPr/>
        </p:nvGrpSpPr>
        <p:grpSpPr>
          <a:xfrm>
            <a:off x="3602098" y="3643522"/>
            <a:ext cx="1344804" cy="893809"/>
            <a:chOff x="635060" y="4005472"/>
            <a:chExt cx="1344804" cy="893809"/>
          </a:xfrm>
        </p:grpSpPr>
        <p:sp>
          <p:nvSpPr>
            <p:cNvPr id="6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0D0AC31-305E-4FC2-9DAE-1452E6DCED23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5" name="직사각형 604">
              <a:extLst>
                <a:ext uri="{FF2B5EF4-FFF2-40B4-BE49-F238E27FC236}">
                  <a16:creationId xmlns:a16="http://schemas.microsoft.com/office/drawing/2014/main" id="{909AE991-B195-4206-B751-49E886B122E9}"/>
                </a:ext>
              </a:extLst>
            </p:cNvPr>
            <p:cNvSpPr/>
            <p:nvPr/>
          </p:nvSpPr>
          <p:spPr>
            <a:xfrm>
              <a:off x="660272" y="4005472"/>
              <a:ext cx="559769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A748B2-E6B3-4AB1-865C-7DF3AFA7DD37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BD4FCDF0-A508-4621-8457-67EEF5B54EB5}"/>
                </a:ext>
              </a:extLst>
            </p:cNvPr>
            <p:cNvSpPr/>
            <p:nvPr/>
          </p:nvSpPr>
          <p:spPr>
            <a:xfrm>
              <a:off x="660272" y="4325771"/>
              <a:ext cx="1319592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B1D5858-6A15-486C-B9C0-FE1759989BD6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95B56E59-1FA9-4C59-8321-12E14BB9B71C}"/>
                </a:ext>
              </a:extLst>
            </p:cNvPr>
            <p:cNvSpPr/>
            <p:nvPr/>
          </p:nvSpPr>
          <p:spPr>
            <a:xfrm>
              <a:off x="660272" y="4646070"/>
              <a:ext cx="867545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45" name="Scroll Indicator">
            <a:extLst>
              <a:ext uri="{FF2B5EF4-FFF2-40B4-BE49-F238E27FC236}">
                <a16:creationId xmlns:a16="http://schemas.microsoft.com/office/drawing/2014/main" id="{4E343316-602F-4BEA-8A5D-4A0447640DD9}"/>
              </a:ext>
            </a:extLst>
          </p:cNvPr>
          <p:cNvGrpSpPr/>
          <p:nvPr/>
        </p:nvGrpSpPr>
        <p:grpSpPr>
          <a:xfrm>
            <a:off x="6147284" y="1360901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A6C4DD9B-BE47-41EC-8841-E00EF33C90E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FAA5B9D8-C808-45F1-AD6E-CB8FF50DB37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BB732D9E-411F-4C9A-B4B8-A2DC9BE87DA4}"/>
              </a:ext>
            </a:extLst>
          </p:cNvPr>
          <p:cNvGrpSpPr/>
          <p:nvPr/>
        </p:nvGrpSpPr>
        <p:grpSpPr>
          <a:xfrm>
            <a:off x="5613999" y="5530310"/>
            <a:ext cx="492570" cy="492570"/>
            <a:chOff x="7713214" y="2894335"/>
            <a:chExt cx="2132026" cy="2132026"/>
          </a:xfrm>
        </p:grpSpPr>
        <p:sp>
          <p:nvSpPr>
            <p:cNvPr id="600" name="Oval">
              <a:extLst>
                <a:ext uri="{FF2B5EF4-FFF2-40B4-BE49-F238E27FC236}">
                  <a16:creationId xmlns:a16="http://schemas.microsoft.com/office/drawing/2014/main" id="{576BB157-7424-4449-B538-4DD424017455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1" name="Add User">
              <a:extLst>
                <a:ext uri="{FF2B5EF4-FFF2-40B4-BE49-F238E27FC236}">
                  <a16:creationId xmlns:a16="http://schemas.microsoft.com/office/drawing/2014/main" id="{C531AD5A-43FA-4635-AA02-5EADA10E84D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7" name="사각형: 둥근 모서리 546">
            <a:extLst>
              <a:ext uri="{FF2B5EF4-FFF2-40B4-BE49-F238E27FC236}">
                <a16:creationId xmlns:a16="http://schemas.microsoft.com/office/drawing/2014/main" id="{CAF8ECC3-6D31-4C9B-97E9-C1A786A660CA}"/>
              </a:ext>
            </a:extLst>
          </p:cNvPr>
          <p:cNvSpPr/>
          <p:nvPr/>
        </p:nvSpPr>
        <p:spPr>
          <a:xfrm>
            <a:off x="5846124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48" name="그룹 547">
            <a:extLst>
              <a:ext uri="{FF2B5EF4-FFF2-40B4-BE49-F238E27FC236}">
                <a16:creationId xmlns:a16="http://schemas.microsoft.com/office/drawing/2014/main" id="{D6C75D97-EC89-4615-99E3-D567F3C3BF67}"/>
              </a:ext>
            </a:extLst>
          </p:cNvPr>
          <p:cNvGrpSpPr/>
          <p:nvPr/>
        </p:nvGrpSpPr>
        <p:grpSpPr>
          <a:xfrm>
            <a:off x="4319233" y="959205"/>
            <a:ext cx="1543016" cy="801803"/>
            <a:chOff x="1381885" y="1321155"/>
            <a:chExt cx="1543016" cy="801803"/>
          </a:xfrm>
        </p:grpSpPr>
        <p:sp>
          <p:nvSpPr>
            <p:cNvPr id="57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9C46C2-E758-4104-BC39-CAE86520821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BD9D53AF-F6AA-467B-AFA0-F8BCF64991F6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6D803112-0EBA-485A-A604-420411C7653A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90" name="직사각형 589">
                <a:extLst>
                  <a:ext uri="{FF2B5EF4-FFF2-40B4-BE49-F238E27FC236}">
                    <a16:creationId xmlns:a16="http://schemas.microsoft.com/office/drawing/2014/main" id="{9E8D7057-FF87-4512-835D-BE0B18ACF37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E735D65C-62E4-4CC6-B7B5-69E0F3C8A1F6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4FAF00FE-92EB-4254-AF12-F5B4F0E6239F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95" name="그룹 594">
                  <a:extLst>
                    <a:ext uri="{FF2B5EF4-FFF2-40B4-BE49-F238E27FC236}">
                      <a16:creationId xmlns:a16="http://schemas.microsoft.com/office/drawing/2014/main" id="{D863B329-DF16-4FC8-85C5-16F0EF59F837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98" name="직사각형 597">
                    <a:extLst>
                      <a:ext uri="{FF2B5EF4-FFF2-40B4-BE49-F238E27FC236}">
                        <a16:creationId xmlns:a16="http://schemas.microsoft.com/office/drawing/2014/main" id="{1EE24603-D71A-4118-92E0-2B040A12801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99" name="Drop-Down Icon">
                    <a:extLst>
                      <a:ext uri="{FF2B5EF4-FFF2-40B4-BE49-F238E27FC236}">
                        <a16:creationId xmlns:a16="http://schemas.microsoft.com/office/drawing/2014/main" id="{9B474A70-429A-4F7C-8E2C-D2584BE4C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96" name="그래픽 595" descr="연결">
                  <a:extLst>
                    <a:ext uri="{FF2B5EF4-FFF2-40B4-BE49-F238E27FC236}">
                      <a16:creationId xmlns:a16="http://schemas.microsoft.com/office/drawing/2014/main" id="{E7B30F8F-55AB-41FA-8745-BA945E7AE0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94" name="그래픽 593" descr="클라우드 컴퓨팅">
                <a:extLst>
                  <a:ext uri="{FF2B5EF4-FFF2-40B4-BE49-F238E27FC236}">
                    <a16:creationId xmlns:a16="http://schemas.microsoft.com/office/drawing/2014/main" id="{3BDE4C26-8468-491E-A91E-42A12BE5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sp>
        <p:nvSpPr>
          <p:cNvPr id="55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8A452C-1616-4F3B-83A1-4BD786323BE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25200" y="131089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F6CC7A4F-4E3E-4034-96C9-8FC4FF6BD0B1}"/>
              </a:ext>
            </a:extLst>
          </p:cNvPr>
          <p:cNvGrpSpPr/>
          <p:nvPr/>
        </p:nvGrpSpPr>
        <p:grpSpPr>
          <a:xfrm>
            <a:off x="4388471" y="1286820"/>
            <a:ext cx="1199069" cy="215444"/>
            <a:chOff x="1421433" y="5668320"/>
            <a:chExt cx="1199069" cy="215444"/>
          </a:xfrm>
        </p:grpSpPr>
        <p:sp>
          <p:nvSpPr>
            <p:cNvPr id="559" name="직사각형 558">
              <a:extLst>
                <a:ext uri="{FF2B5EF4-FFF2-40B4-BE49-F238E27FC236}">
                  <a16:creationId xmlns:a16="http://schemas.microsoft.com/office/drawing/2014/main" id="{2BFA9ECA-D33A-4270-AC10-D5C16DFCDC65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560" name="그래픽 559" descr="Wi Fi">
              <a:extLst>
                <a:ext uri="{FF2B5EF4-FFF2-40B4-BE49-F238E27FC236}">
                  <a16:creationId xmlns:a16="http://schemas.microsoft.com/office/drawing/2014/main" id="{2B48DE52-32F6-4193-B68B-B52216A7C6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38CA880-DDB9-4D02-A349-2A2BAFA8E7AF}"/>
              </a:ext>
            </a:extLst>
          </p:cNvPr>
          <p:cNvSpPr/>
          <p:nvPr/>
        </p:nvSpPr>
        <p:spPr>
          <a:xfrm>
            <a:off x="6481654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F1D3FFF-5C5B-4B84-8BF1-7743F30EB56E}"/>
              </a:ext>
            </a:extLst>
          </p:cNvPr>
          <p:cNvGrpSpPr/>
          <p:nvPr/>
        </p:nvGrpSpPr>
        <p:grpSpPr>
          <a:xfrm>
            <a:off x="6457602" y="983318"/>
            <a:ext cx="2327951" cy="225640"/>
            <a:chOff x="498127" y="1345268"/>
            <a:chExt cx="2327951" cy="225640"/>
          </a:xfrm>
        </p:grpSpPr>
        <p:grpSp>
          <p:nvGrpSpPr>
            <p:cNvPr id="771" name="그룹 770">
              <a:extLst>
                <a:ext uri="{FF2B5EF4-FFF2-40B4-BE49-F238E27FC236}">
                  <a16:creationId xmlns:a16="http://schemas.microsoft.com/office/drawing/2014/main" id="{57AB5446-B460-40FB-9EF7-243C5043213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773" name="그룹 772">
                <a:extLst>
                  <a:ext uri="{FF2B5EF4-FFF2-40B4-BE49-F238E27FC236}">
                    <a16:creationId xmlns:a16="http://schemas.microsoft.com/office/drawing/2014/main" id="{00BA69FE-936B-4087-A8EA-CA18FC2E3BB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775" name="Search Icon">
                  <a:extLst>
                    <a:ext uri="{FF2B5EF4-FFF2-40B4-BE49-F238E27FC236}">
                      <a16:creationId xmlns:a16="http://schemas.microsoft.com/office/drawing/2014/main" id="{8AA60C55-C8FF-41C7-A343-641ED416705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6" name="직사각형 775">
                  <a:extLst>
                    <a:ext uri="{FF2B5EF4-FFF2-40B4-BE49-F238E27FC236}">
                      <a16:creationId xmlns:a16="http://schemas.microsoft.com/office/drawing/2014/main" id="{5A34403C-B110-40A4-A4BF-52066AA85B6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774" name="Line">
                <a:extLst>
                  <a:ext uri="{FF2B5EF4-FFF2-40B4-BE49-F238E27FC236}">
                    <a16:creationId xmlns:a16="http://schemas.microsoft.com/office/drawing/2014/main" id="{5F67ACFE-2124-4B8D-95E0-9DB55585D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CCC07AAA-8D22-4C7F-B14D-4D70BB88F142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30F56E-8949-4327-8027-52F8E1DF1806}"/>
              </a:ext>
            </a:extLst>
          </p:cNvPr>
          <p:cNvSpPr>
            <a:spLocks noChangeAspect="1" noEditPoints="1"/>
          </p:cNvSpPr>
          <p:nvPr>
            <p:custDataLst>
              <p:tags r:id="rId5"/>
            </p:custDataLst>
          </p:nvPr>
        </p:nvSpPr>
        <p:spPr bwMode="auto">
          <a:xfrm>
            <a:off x="8856377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6" name="그룹 665">
            <a:extLst>
              <a:ext uri="{FF2B5EF4-FFF2-40B4-BE49-F238E27FC236}">
                <a16:creationId xmlns:a16="http://schemas.microsoft.com/office/drawing/2014/main" id="{480ED100-14E0-4954-83AA-14DD26B168BE}"/>
              </a:ext>
            </a:extLst>
          </p:cNvPr>
          <p:cNvGrpSpPr/>
          <p:nvPr/>
        </p:nvGrpSpPr>
        <p:grpSpPr>
          <a:xfrm>
            <a:off x="9046500" y="1037256"/>
            <a:ext cx="39506" cy="144000"/>
            <a:chOff x="3198941" y="2371350"/>
            <a:chExt cx="39506" cy="140236"/>
          </a:xfrm>
        </p:grpSpPr>
        <p:sp>
          <p:nvSpPr>
            <p:cNvPr id="768" name="Oval">
              <a:extLst>
                <a:ext uri="{FF2B5EF4-FFF2-40B4-BE49-F238E27FC236}">
                  <a16:creationId xmlns:a16="http://schemas.microsoft.com/office/drawing/2014/main" id="{A65805DF-009D-4846-B86F-683C6A37353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9" name="Oval">
              <a:extLst>
                <a:ext uri="{FF2B5EF4-FFF2-40B4-BE49-F238E27FC236}">
                  <a16:creationId xmlns:a16="http://schemas.microsoft.com/office/drawing/2014/main" id="{42197B16-7432-4EE8-93C9-E6365FE4FB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0" name="Oval">
              <a:extLst>
                <a:ext uri="{FF2B5EF4-FFF2-40B4-BE49-F238E27FC236}">
                  <a16:creationId xmlns:a16="http://schemas.microsoft.com/office/drawing/2014/main" id="{82273890-499D-49FC-978F-41224C5AC3C2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A103BA58-BCC6-4A2B-B8BD-9EFFBD21706F}"/>
              </a:ext>
            </a:extLst>
          </p:cNvPr>
          <p:cNvSpPr/>
          <p:nvPr/>
        </p:nvSpPr>
        <p:spPr>
          <a:xfrm>
            <a:off x="6594347" y="1265784"/>
            <a:ext cx="66236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온라인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66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50FB11C-CF08-432A-B6A8-7763E7332839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569135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60E58E89-702E-4F31-86B7-A29C52EAF896}"/>
              </a:ext>
            </a:extLst>
          </p:cNvPr>
          <p:cNvGrpSpPr/>
          <p:nvPr/>
        </p:nvGrpSpPr>
        <p:grpSpPr>
          <a:xfrm>
            <a:off x="6611893" y="1576261"/>
            <a:ext cx="1233927" cy="377855"/>
            <a:chOff x="11046174" y="4430284"/>
            <a:chExt cx="1233927" cy="377855"/>
          </a:xfrm>
        </p:grpSpPr>
        <p:sp>
          <p:nvSpPr>
            <p:cNvPr id="763" name="직사각형 762">
              <a:extLst>
                <a:ext uri="{FF2B5EF4-FFF2-40B4-BE49-F238E27FC236}">
                  <a16:creationId xmlns:a16="http://schemas.microsoft.com/office/drawing/2014/main" id="{1374BD69-1106-47C3-8E54-98057678452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4" name="Profile Picture">
              <a:extLst>
                <a:ext uri="{FF2B5EF4-FFF2-40B4-BE49-F238E27FC236}">
                  <a16:creationId xmlns:a16="http://schemas.microsoft.com/office/drawing/2014/main" id="{5AE2F3E9-2B25-4355-9E50-861082BA585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6" name="Background">
                <a:extLst>
                  <a:ext uri="{FF2B5EF4-FFF2-40B4-BE49-F238E27FC236}">
                    <a16:creationId xmlns:a16="http://schemas.microsoft.com/office/drawing/2014/main" id="{1847F9B8-D779-49E6-B4EA-23CB0285E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7" name="Profile Icon">
                <a:extLst>
                  <a:ext uri="{FF2B5EF4-FFF2-40B4-BE49-F238E27FC236}">
                    <a16:creationId xmlns:a16="http://schemas.microsoft.com/office/drawing/2014/main" id="{76DDFA99-0686-48CA-BE5F-F39AF77812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5" name="직사각형 764">
              <a:extLst>
                <a:ext uri="{FF2B5EF4-FFF2-40B4-BE49-F238E27FC236}">
                  <a16:creationId xmlns:a16="http://schemas.microsoft.com/office/drawing/2014/main" id="{8A0FB526-F495-43F8-B86A-7793CBE54D0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0" name="타원 669">
            <a:extLst>
              <a:ext uri="{FF2B5EF4-FFF2-40B4-BE49-F238E27FC236}">
                <a16:creationId xmlns:a16="http://schemas.microsoft.com/office/drawing/2014/main" id="{A5B5770F-A0F2-4310-AE5B-182930716510}"/>
              </a:ext>
            </a:extLst>
          </p:cNvPr>
          <p:cNvSpPr/>
          <p:nvPr/>
        </p:nvSpPr>
        <p:spPr>
          <a:xfrm>
            <a:off x="6586505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1" name="그래픽 670" descr="스마트폰">
            <a:extLst>
              <a:ext uri="{FF2B5EF4-FFF2-40B4-BE49-F238E27FC236}">
                <a16:creationId xmlns:a16="http://schemas.microsoft.com/office/drawing/2014/main" id="{B2B95C38-6F32-4A6C-8802-7F4F5B8FE995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1784261"/>
            <a:ext cx="144000" cy="144000"/>
          </a:xfrm>
          <a:prstGeom prst="rect">
            <a:avLst/>
          </a:prstGeom>
        </p:spPr>
      </p:pic>
      <p:grpSp>
        <p:nvGrpSpPr>
          <p:cNvPr id="672" name="그룹 671">
            <a:extLst>
              <a:ext uri="{FF2B5EF4-FFF2-40B4-BE49-F238E27FC236}">
                <a16:creationId xmlns:a16="http://schemas.microsoft.com/office/drawing/2014/main" id="{2AE848E8-6B38-4C7B-AE58-3F21A9E731B6}"/>
              </a:ext>
            </a:extLst>
          </p:cNvPr>
          <p:cNvGrpSpPr/>
          <p:nvPr/>
        </p:nvGrpSpPr>
        <p:grpSpPr>
          <a:xfrm>
            <a:off x="6611893" y="2009710"/>
            <a:ext cx="1431079" cy="377855"/>
            <a:chOff x="11046174" y="4430284"/>
            <a:chExt cx="1431079" cy="377855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0FA6ECA6-3647-4BEB-9DCF-A01DEDE53F0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759" name="Profile Picture">
              <a:extLst>
                <a:ext uri="{FF2B5EF4-FFF2-40B4-BE49-F238E27FC236}">
                  <a16:creationId xmlns:a16="http://schemas.microsoft.com/office/drawing/2014/main" id="{DBE07610-F420-4725-AC5A-72FAB63C40C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1" name="Background">
                <a:extLst>
                  <a:ext uri="{FF2B5EF4-FFF2-40B4-BE49-F238E27FC236}">
                    <a16:creationId xmlns:a16="http://schemas.microsoft.com/office/drawing/2014/main" id="{F6B31BFD-1214-4F47-BBF6-DDDE2D7FFF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2" name="Profile Icon">
                <a:extLst>
                  <a:ext uri="{FF2B5EF4-FFF2-40B4-BE49-F238E27FC236}">
                    <a16:creationId xmlns:a16="http://schemas.microsoft.com/office/drawing/2014/main" id="{1B42DD1A-637B-4648-8B6C-86B6542AE7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03196B8B-C684-49E4-A33A-16AEE9496C9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3" name="타원 672">
            <a:extLst>
              <a:ext uri="{FF2B5EF4-FFF2-40B4-BE49-F238E27FC236}">
                <a16:creationId xmlns:a16="http://schemas.microsoft.com/office/drawing/2014/main" id="{0D601A81-37B0-4538-82B3-8C21153589FB}"/>
              </a:ext>
            </a:extLst>
          </p:cNvPr>
          <p:cNvSpPr/>
          <p:nvPr/>
        </p:nvSpPr>
        <p:spPr>
          <a:xfrm>
            <a:off x="6586505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4" name="그래픽 673" descr="스마트폰">
            <a:extLst>
              <a:ext uri="{FF2B5EF4-FFF2-40B4-BE49-F238E27FC236}">
                <a16:creationId xmlns:a16="http://schemas.microsoft.com/office/drawing/2014/main" id="{6996FE14-9E0C-40C3-A67C-FE45DF8E4C1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2217710"/>
            <a:ext cx="144000" cy="144000"/>
          </a:xfrm>
          <a:prstGeom prst="rect">
            <a:avLst/>
          </a:prstGeom>
        </p:spPr>
      </p:pic>
      <p:grpSp>
        <p:nvGrpSpPr>
          <p:cNvPr id="675" name="그룹 674">
            <a:extLst>
              <a:ext uri="{FF2B5EF4-FFF2-40B4-BE49-F238E27FC236}">
                <a16:creationId xmlns:a16="http://schemas.microsoft.com/office/drawing/2014/main" id="{9DD06EFA-24BD-4802-A2A9-C12A6F1528D5}"/>
              </a:ext>
            </a:extLst>
          </p:cNvPr>
          <p:cNvGrpSpPr/>
          <p:nvPr/>
        </p:nvGrpSpPr>
        <p:grpSpPr>
          <a:xfrm>
            <a:off x="6984167" y="2036307"/>
            <a:ext cx="338554" cy="184666"/>
            <a:chOff x="1063283" y="3697077"/>
            <a:chExt cx="338554" cy="184666"/>
          </a:xfrm>
        </p:grpSpPr>
        <p:sp>
          <p:nvSpPr>
            <p:cNvPr id="756" name="사각형: 둥근 모서리 755">
              <a:extLst>
                <a:ext uri="{FF2B5EF4-FFF2-40B4-BE49-F238E27FC236}">
                  <a16:creationId xmlns:a16="http://schemas.microsoft.com/office/drawing/2014/main" id="{3319CC37-0337-4792-B8B9-1582682C8CB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757" name="직사각형 756">
              <a:extLst>
                <a:ext uri="{FF2B5EF4-FFF2-40B4-BE49-F238E27FC236}">
                  <a16:creationId xmlns:a16="http://schemas.microsoft.com/office/drawing/2014/main" id="{AE59A862-4B9E-4264-995A-7E67E91B9E45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67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6C2BE04-ED70-4A16-9932-C52F24E5F1B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569135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27F0E48A-5786-4E45-815D-2BB519F0706D}"/>
              </a:ext>
            </a:extLst>
          </p:cNvPr>
          <p:cNvSpPr/>
          <p:nvPr/>
        </p:nvSpPr>
        <p:spPr>
          <a:xfrm>
            <a:off x="6594347" y="2454653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오프라인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96EBA991-4E6E-4EA9-ACE1-398B0B5365D9}"/>
              </a:ext>
            </a:extLst>
          </p:cNvPr>
          <p:cNvGrpSpPr/>
          <p:nvPr/>
        </p:nvGrpSpPr>
        <p:grpSpPr>
          <a:xfrm>
            <a:off x="8475059" y="1646230"/>
            <a:ext cx="599713" cy="208878"/>
            <a:chOff x="2618861" y="1818353"/>
            <a:chExt cx="599713" cy="208878"/>
          </a:xfrm>
        </p:grpSpPr>
        <p:sp>
          <p:nvSpPr>
            <p:cNvPr id="742" name="Message">
              <a:extLst>
                <a:ext uri="{FF2B5EF4-FFF2-40B4-BE49-F238E27FC236}">
                  <a16:creationId xmlns:a16="http://schemas.microsoft.com/office/drawing/2014/main" id="{2EC20482-0C89-4487-8274-C50E053ED3A0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43" name="Tip">
              <a:extLst>
                <a:ext uri="{FF2B5EF4-FFF2-40B4-BE49-F238E27FC236}">
                  <a16:creationId xmlns:a16="http://schemas.microsoft.com/office/drawing/2014/main" id="{E21A9414-CE39-484B-91CB-4637EF6300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86" name="그룹 685">
            <a:extLst>
              <a:ext uri="{FF2B5EF4-FFF2-40B4-BE49-F238E27FC236}">
                <a16:creationId xmlns:a16="http://schemas.microsoft.com/office/drawing/2014/main" id="{D38531CD-4066-479C-B6A6-904367DFE476}"/>
              </a:ext>
            </a:extLst>
          </p:cNvPr>
          <p:cNvGrpSpPr/>
          <p:nvPr/>
        </p:nvGrpSpPr>
        <p:grpSpPr>
          <a:xfrm>
            <a:off x="8127747" y="2031699"/>
            <a:ext cx="954223" cy="342644"/>
            <a:chOff x="2264351" y="1684587"/>
            <a:chExt cx="954223" cy="342644"/>
          </a:xfrm>
        </p:grpSpPr>
        <p:sp>
          <p:nvSpPr>
            <p:cNvPr id="740" name="Message">
              <a:extLst>
                <a:ext uri="{FF2B5EF4-FFF2-40B4-BE49-F238E27FC236}">
                  <a16:creationId xmlns:a16="http://schemas.microsoft.com/office/drawing/2014/main" id="{4AB34F35-CDC3-444A-B7DE-AB72465CC62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741" name="Tip">
              <a:extLst>
                <a:ext uri="{FF2B5EF4-FFF2-40B4-BE49-F238E27FC236}">
                  <a16:creationId xmlns:a16="http://schemas.microsoft.com/office/drawing/2014/main" id="{5A3FAE04-3C7A-498F-9689-E2AE994367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90" name="Scroll Indicator">
            <a:extLst>
              <a:ext uri="{FF2B5EF4-FFF2-40B4-BE49-F238E27FC236}">
                <a16:creationId xmlns:a16="http://schemas.microsoft.com/office/drawing/2014/main" id="{0B3863C8-6DB7-43D6-A0F2-DD66FB09533C}"/>
              </a:ext>
            </a:extLst>
          </p:cNvPr>
          <p:cNvGrpSpPr/>
          <p:nvPr/>
        </p:nvGrpSpPr>
        <p:grpSpPr>
          <a:xfrm>
            <a:off x="9114321" y="1360901"/>
            <a:ext cx="25400" cy="4644000"/>
            <a:chOff x="892175" y="1261242"/>
            <a:chExt cx="25400" cy="3016250"/>
          </a:xfrm>
        </p:grpSpPr>
        <p:cxnSp>
          <p:nvCxnSpPr>
            <p:cNvPr id="725" name="Track">
              <a:extLst>
                <a:ext uri="{FF2B5EF4-FFF2-40B4-BE49-F238E27FC236}">
                  <a16:creationId xmlns:a16="http://schemas.microsoft.com/office/drawing/2014/main" id="{D56E4B8C-9AA0-49A0-A7FB-2EAF8DD4434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6" name="Thumb">
              <a:extLst>
                <a:ext uri="{FF2B5EF4-FFF2-40B4-BE49-F238E27FC236}">
                  <a16:creationId xmlns:a16="http://schemas.microsoft.com/office/drawing/2014/main" id="{FD84C1B1-73D3-4859-B830-A908D7E724C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91" name="그룹 690">
            <a:extLst>
              <a:ext uri="{FF2B5EF4-FFF2-40B4-BE49-F238E27FC236}">
                <a16:creationId xmlns:a16="http://schemas.microsoft.com/office/drawing/2014/main" id="{DB1E1B1E-C2DF-459A-A558-9BAE2443B79E}"/>
              </a:ext>
            </a:extLst>
          </p:cNvPr>
          <p:cNvGrpSpPr/>
          <p:nvPr/>
        </p:nvGrpSpPr>
        <p:grpSpPr>
          <a:xfrm>
            <a:off x="8581036" y="5530310"/>
            <a:ext cx="492570" cy="492570"/>
            <a:chOff x="7713214" y="2894335"/>
            <a:chExt cx="2132026" cy="2132026"/>
          </a:xfrm>
        </p:grpSpPr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3E025739-F222-4278-A4B9-C68E60B13A88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Add User">
              <a:extLst>
                <a:ext uri="{FF2B5EF4-FFF2-40B4-BE49-F238E27FC236}">
                  <a16:creationId xmlns:a16="http://schemas.microsoft.com/office/drawing/2014/main" id="{3E8B6FBA-63C6-4408-BDE7-4D7E5D9BC7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92" name="사각형: 둥근 모서리 691">
            <a:extLst>
              <a:ext uri="{FF2B5EF4-FFF2-40B4-BE49-F238E27FC236}">
                <a16:creationId xmlns:a16="http://schemas.microsoft.com/office/drawing/2014/main" id="{BF21C854-CB6C-415F-A202-D628E2480364}"/>
              </a:ext>
            </a:extLst>
          </p:cNvPr>
          <p:cNvSpPr/>
          <p:nvPr/>
        </p:nvSpPr>
        <p:spPr>
          <a:xfrm>
            <a:off x="8813161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653EE1B1-2A29-4618-BC48-C7F1671C7880}"/>
              </a:ext>
            </a:extLst>
          </p:cNvPr>
          <p:cNvGrpSpPr/>
          <p:nvPr/>
        </p:nvGrpSpPr>
        <p:grpSpPr>
          <a:xfrm>
            <a:off x="7286270" y="959205"/>
            <a:ext cx="1447090" cy="801803"/>
            <a:chOff x="1381885" y="1321155"/>
            <a:chExt cx="1447090" cy="801803"/>
          </a:xfrm>
        </p:grpSpPr>
        <p:sp>
          <p:nvSpPr>
            <p:cNvPr id="71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9B01CB-A8A3-4D83-8D81-517AA07E665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0EDAFA9F-BB11-400B-9E96-55BC841651B8}"/>
                </a:ext>
              </a:extLst>
            </p:cNvPr>
            <p:cNvGrpSpPr/>
            <p:nvPr/>
          </p:nvGrpSpPr>
          <p:grpSpPr>
            <a:xfrm>
              <a:off x="1384741" y="1333382"/>
              <a:ext cx="1444234" cy="789576"/>
              <a:chOff x="8482077" y="1617638"/>
              <a:chExt cx="1444234" cy="789576"/>
            </a:xfrm>
          </p:grpSpPr>
          <p:sp>
            <p:nvSpPr>
              <p:cNvPr id="714" name="직사각형 713">
                <a:extLst>
                  <a:ext uri="{FF2B5EF4-FFF2-40B4-BE49-F238E27FC236}">
                    <a16:creationId xmlns:a16="http://schemas.microsoft.com/office/drawing/2014/main" id="{49436DE8-926A-4237-8448-6C252AA2F3D8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716" name="직사각형 715">
                <a:extLst>
                  <a:ext uri="{FF2B5EF4-FFF2-40B4-BE49-F238E27FC236}">
                    <a16:creationId xmlns:a16="http://schemas.microsoft.com/office/drawing/2014/main" id="{C9E193AC-4947-4AE8-86C9-90FEE0DAC7E3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D939AB8B-2A4F-4BFB-B063-1B220035E9D7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719" name="그룹 718">
                  <a:extLst>
                    <a:ext uri="{FF2B5EF4-FFF2-40B4-BE49-F238E27FC236}">
                      <a16:creationId xmlns:a16="http://schemas.microsoft.com/office/drawing/2014/main" id="{CE481421-2CB1-41C7-A161-C475C41810EA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721" name="직사각형 720">
                    <a:extLst>
                      <a:ext uri="{FF2B5EF4-FFF2-40B4-BE49-F238E27FC236}">
                        <a16:creationId xmlns:a16="http://schemas.microsoft.com/office/drawing/2014/main" id="{7BCE1B58-1F02-448C-8956-A52AFDA4208E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722" name="Drop-Down Icon">
                    <a:extLst>
                      <a:ext uri="{FF2B5EF4-FFF2-40B4-BE49-F238E27FC236}">
                        <a16:creationId xmlns:a16="http://schemas.microsoft.com/office/drawing/2014/main" id="{3FF64900-6A7F-49E2-859D-39AB7D867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720" name="그래픽 719" descr="연결">
                  <a:extLst>
                    <a:ext uri="{FF2B5EF4-FFF2-40B4-BE49-F238E27FC236}">
                      <a16:creationId xmlns:a16="http://schemas.microsoft.com/office/drawing/2014/main" id="{7927F040-A8B7-4697-898F-1CA46847CB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B6E90DC-AC7E-41D0-B759-7DFAA1501452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7304198" y="152923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760A3E6C-6FBD-45CC-913C-42CE84C8E370}"/>
              </a:ext>
            </a:extLst>
          </p:cNvPr>
          <p:cNvGrpSpPr/>
          <p:nvPr/>
        </p:nvGrpSpPr>
        <p:grpSpPr>
          <a:xfrm>
            <a:off x="7355508" y="1286820"/>
            <a:ext cx="1199069" cy="215444"/>
            <a:chOff x="1421433" y="5668320"/>
            <a:chExt cx="1199069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A2ABD21-B3CC-4063-BDE3-7963580D2681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98" name="그래픽 697" descr="Wi Fi">
              <a:extLst>
                <a:ext uri="{FF2B5EF4-FFF2-40B4-BE49-F238E27FC236}">
                  <a16:creationId xmlns:a16="http://schemas.microsoft.com/office/drawing/2014/main" id="{682453B3-9CF1-48B8-9C10-8938C7D283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CEE9D31-BC42-4124-A6C2-45E12B815E09}"/>
              </a:ext>
            </a:extLst>
          </p:cNvPr>
          <p:cNvSpPr/>
          <p:nvPr/>
        </p:nvSpPr>
        <p:spPr>
          <a:xfrm>
            <a:off x="7460974" y="1519653"/>
            <a:ext cx="1368312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778" name="그래픽 777" descr="클라우드 컴퓨팅">
            <a:extLst>
              <a:ext uri="{FF2B5EF4-FFF2-40B4-BE49-F238E27FC236}">
                <a16:creationId xmlns:a16="http://schemas.microsoft.com/office/drawing/2014/main" id="{0486025C-ADF7-43C6-A54C-6BE7B89D21D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64307" y="1544108"/>
            <a:ext cx="166534" cy="166534"/>
          </a:xfrm>
          <a:prstGeom prst="rect">
            <a:avLst/>
          </a:prstGeom>
        </p:spPr>
      </p:pic>
      <p:sp>
        <p:nvSpPr>
          <p:cNvPr id="77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C9C08F7-0CAD-4094-8B90-BE7EA26512DB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366788" y="102514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E731546-4998-49B8-B2D9-3118DA0AE688}"/>
              </a:ext>
            </a:extLst>
          </p:cNvPr>
          <p:cNvGrpSpPr/>
          <p:nvPr/>
        </p:nvGrpSpPr>
        <p:grpSpPr>
          <a:xfrm>
            <a:off x="1414101" y="1007420"/>
            <a:ext cx="857619" cy="215444"/>
            <a:chOff x="1414101" y="712145"/>
            <a:chExt cx="857619" cy="215444"/>
          </a:xfrm>
        </p:grpSpPr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943D0CD8-B516-407E-BB21-66AA3B116C22}"/>
                </a:ext>
              </a:extLst>
            </p:cNvPr>
            <p:cNvSpPr/>
            <p:nvPr/>
          </p:nvSpPr>
          <p:spPr>
            <a:xfrm>
              <a:off x="1526899" y="712145"/>
              <a:ext cx="744821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전체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781" name="그래픽 780" descr="연결">
              <a:extLst>
                <a:ext uri="{FF2B5EF4-FFF2-40B4-BE49-F238E27FC236}">
                  <a16:creationId xmlns:a16="http://schemas.microsoft.com/office/drawing/2014/main" id="{479D26F0-F78B-48C4-9FC7-E285378A3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1414101" y="736447"/>
              <a:ext cx="176726" cy="176726"/>
            </a:xfrm>
            <a:prstGeom prst="rect">
              <a:avLst/>
            </a:prstGeom>
          </p:spPr>
        </p:pic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8E66A96E-6D2A-4099-A700-F33705E9E06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2530669" y="726732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0D131984-83C1-4BDE-88D8-B3E8A28DE16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5511995" y="726733"/>
            <a:ext cx="413540" cy="413540"/>
          </a:xfrm>
          <a:prstGeom prst="rect">
            <a:avLst/>
          </a:prstGeom>
        </p:spPr>
      </p:pic>
      <p:pic>
        <p:nvPicPr>
          <p:cNvPr id="784" name="그래픽 783" descr="오른쪽으로 굽은 화살표">
            <a:extLst>
              <a:ext uri="{FF2B5EF4-FFF2-40B4-BE49-F238E27FC236}">
                <a16:creationId xmlns:a16="http://schemas.microsoft.com/office/drawing/2014/main" id="{50E50F6A-33A7-4658-8BA9-6764F420DCEB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8559995" y="726733"/>
            <a:ext cx="413540" cy="413540"/>
          </a:xfrm>
          <a:prstGeom prst="rect">
            <a:avLst/>
          </a:prstGeom>
        </p:spPr>
      </p:pic>
      <p:grpSp>
        <p:nvGrpSpPr>
          <p:cNvPr id="785" name="그룹 784">
            <a:extLst>
              <a:ext uri="{FF2B5EF4-FFF2-40B4-BE49-F238E27FC236}">
                <a16:creationId xmlns:a16="http://schemas.microsoft.com/office/drawing/2014/main" id="{7DF6AF05-469D-483D-9240-5C12E4816E24}"/>
              </a:ext>
            </a:extLst>
          </p:cNvPr>
          <p:cNvGrpSpPr/>
          <p:nvPr/>
        </p:nvGrpSpPr>
        <p:grpSpPr>
          <a:xfrm>
            <a:off x="6586505" y="2750904"/>
            <a:ext cx="2495465" cy="377855"/>
            <a:chOff x="652430" y="3989154"/>
            <a:chExt cx="2495465" cy="377855"/>
          </a:xfrm>
        </p:grpSpPr>
        <p:grpSp>
          <p:nvGrpSpPr>
            <p:cNvPr id="786" name="그룹 785">
              <a:extLst>
                <a:ext uri="{FF2B5EF4-FFF2-40B4-BE49-F238E27FC236}">
                  <a16:creationId xmlns:a16="http://schemas.microsoft.com/office/drawing/2014/main" id="{98D2A1FC-4A9C-4886-AA30-BCF2A15FE8AE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50E74684-9832-4102-B02C-48E8AC3E61C3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795" name="Profile Picture">
                <a:extLst>
                  <a:ext uri="{FF2B5EF4-FFF2-40B4-BE49-F238E27FC236}">
                    <a16:creationId xmlns:a16="http://schemas.microsoft.com/office/drawing/2014/main" id="{FC7CDCF6-54F3-415E-BC52-C20976CE18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7" name="Background">
                  <a:extLst>
                    <a:ext uri="{FF2B5EF4-FFF2-40B4-BE49-F238E27FC236}">
                      <a16:creationId xmlns:a16="http://schemas.microsoft.com/office/drawing/2014/main" id="{65E6C74B-C37C-424D-8FEE-4537632F74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98" name="Profile Icon">
                  <a:extLst>
                    <a:ext uri="{FF2B5EF4-FFF2-40B4-BE49-F238E27FC236}">
                      <a16:creationId xmlns:a16="http://schemas.microsoft.com/office/drawing/2014/main" id="{729495B1-0FF5-40D2-9D71-E837382E70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62B38E1-1020-456D-BBD1-BD185F755BA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7" name="타원 786">
              <a:extLst>
                <a:ext uri="{FF2B5EF4-FFF2-40B4-BE49-F238E27FC236}">
                  <a16:creationId xmlns:a16="http://schemas.microsoft.com/office/drawing/2014/main" id="{3DDC1A98-CF50-4A94-B054-CD55A1A7DD4E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788" name="그래픽 787" descr="스마트폰">
              <a:extLst>
                <a:ext uri="{FF2B5EF4-FFF2-40B4-BE49-F238E27FC236}">
                  <a16:creationId xmlns:a16="http://schemas.microsoft.com/office/drawing/2014/main" id="{80F12545-5C34-4D7A-950B-F3D1DD326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89" name="사각형: 둥근 모서리 788">
              <a:extLst>
                <a:ext uri="{FF2B5EF4-FFF2-40B4-BE49-F238E27FC236}">
                  <a16:creationId xmlns:a16="http://schemas.microsoft.com/office/drawing/2014/main" id="{1F7924D8-EBAB-40B0-B878-0FF4DC38276E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120FDEB9-12BF-4C90-BA1E-8A4E0998DE42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92" name="Message">
                <a:extLst>
                  <a:ext uri="{FF2B5EF4-FFF2-40B4-BE49-F238E27FC236}">
                    <a16:creationId xmlns:a16="http://schemas.microsoft.com/office/drawing/2014/main" id="{DD209D96-0D3A-433B-B6B0-5EB61CD3E551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793" name="Tip">
                <a:extLst>
                  <a:ext uri="{FF2B5EF4-FFF2-40B4-BE49-F238E27FC236}">
                    <a16:creationId xmlns:a16="http://schemas.microsoft.com/office/drawing/2014/main" id="{8A7AB051-3F09-4B0E-8A43-01ED3E324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DD9BEF16-5D62-4309-BE0A-E06EF87B7F4C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56A45FA8-7D88-496F-A76B-F6F743521352}"/>
              </a:ext>
            </a:extLst>
          </p:cNvPr>
          <p:cNvSpPr/>
          <p:nvPr/>
        </p:nvSpPr>
        <p:spPr>
          <a:xfrm>
            <a:off x="812122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0" name="직사각형 799">
            <a:extLst>
              <a:ext uri="{FF2B5EF4-FFF2-40B4-BE49-F238E27FC236}">
                <a16:creationId xmlns:a16="http://schemas.microsoft.com/office/drawing/2014/main" id="{29238EFA-D40C-441A-89A4-DCD2BB25A6D0}"/>
              </a:ext>
            </a:extLst>
          </p:cNvPr>
          <p:cNvSpPr/>
          <p:nvPr/>
        </p:nvSpPr>
        <p:spPr>
          <a:xfrm>
            <a:off x="3755421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1" name="직사각형 800">
            <a:extLst>
              <a:ext uri="{FF2B5EF4-FFF2-40B4-BE49-F238E27FC236}">
                <a16:creationId xmlns:a16="http://schemas.microsoft.com/office/drawing/2014/main" id="{6481DD10-FF64-4DB7-92C6-9D1B2F57849E}"/>
              </a:ext>
            </a:extLst>
          </p:cNvPr>
          <p:cNvSpPr/>
          <p:nvPr/>
        </p:nvSpPr>
        <p:spPr>
          <a:xfrm>
            <a:off x="6745370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2" name="직사각형 801">
            <a:extLst>
              <a:ext uri="{FF2B5EF4-FFF2-40B4-BE49-F238E27FC236}">
                <a16:creationId xmlns:a16="http://schemas.microsoft.com/office/drawing/2014/main" id="{DBED85F2-3294-4CF8-B9A2-030B5C0DBF0F}"/>
              </a:ext>
            </a:extLst>
          </p:cNvPr>
          <p:cNvSpPr/>
          <p:nvPr/>
        </p:nvSpPr>
        <p:spPr>
          <a:xfrm>
            <a:off x="547578" y="6159822"/>
            <a:ext cx="2682510" cy="33855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온라인과 오프라인 동료 목록 모두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인원 중 접속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3" name="직사각형 802">
            <a:extLst>
              <a:ext uri="{FF2B5EF4-FFF2-40B4-BE49-F238E27FC236}">
                <a16:creationId xmlns:a16="http://schemas.microsoft.com/office/drawing/2014/main" id="{56227073-1A98-40CD-BAFE-0023DD29D8B2}"/>
              </a:ext>
            </a:extLst>
          </p:cNvPr>
          <p:cNvSpPr/>
          <p:nvPr/>
        </p:nvSpPr>
        <p:spPr>
          <a:xfrm>
            <a:off x="3509853" y="6159822"/>
            <a:ext cx="2682510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접속한 동료만 목록에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BF660DCF-8DB3-4590-B146-58F5919C8329}"/>
              </a:ext>
            </a:extLst>
          </p:cNvPr>
          <p:cNvSpPr/>
          <p:nvPr/>
        </p:nvSpPr>
        <p:spPr>
          <a:xfrm>
            <a:off x="6500703" y="6159822"/>
            <a:ext cx="2682510" cy="58477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온라인과 오프라인으로 구분하여 각 상태에 따라 동료 목록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</p:spTree>
    <p:extLst>
      <p:ext uri="{BB962C8B-B14F-4D97-AF65-F5344CB8AC3E}">
        <p14:creationId xmlns:p14="http://schemas.microsoft.com/office/powerpoint/2010/main" val="9084162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745654"/>
              </p:ext>
            </p:extLst>
          </p:nvPr>
        </p:nvGraphicFramePr>
        <p:xfrm>
          <a:off x="7572375" y="571500"/>
          <a:ext cx="2200900" cy="34249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전체 목록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 그룹 추가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닫기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저장하기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가져오기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열기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펼침 상태로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닫기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접힌 상태로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1C20FFCB-ABD2-496E-B5D0-E50D4A3D9DB9}"/>
              </a:ext>
            </a:extLst>
          </p:cNvPr>
          <p:cNvGrpSpPr/>
          <p:nvPr/>
        </p:nvGrpSpPr>
        <p:grpSpPr>
          <a:xfrm>
            <a:off x="4941151" y="2865944"/>
            <a:ext cx="2179848" cy="379666"/>
            <a:chOff x="5019254" y="5172770"/>
            <a:chExt cx="2179848" cy="379666"/>
          </a:xfrm>
        </p:grpSpPr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8C684EB-4DC7-4C1E-AA26-8263D5F501FA}"/>
                </a:ext>
              </a:extLst>
            </p:cNvPr>
            <p:cNvGrpSpPr/>
            <p:nvPr/>
          </p:nvGrpSpPr>
          <p:grpSpPr>
            <a:xfrm>
              <a:off x="6369392" y="5172770"/>
              <a:ext cx="379666" cy="379666"/>
              <a:chOff x="5727769" y="2721864"/>
              <a:chExt cx="903986" cy="903986"/>
            </a:xfrm>
          </p:grpSpPr>
          <p:sp>
            <p:nvSpPr>
              <p:cNvPr id="476" name="Oval">
                <a:extLst>
                  <a:ext uri="{FF2B5EF4-FFF2-40B4-BE49-F238E27FC236}">
                    <a16:creationId xmlns:a16="http://schemas.microsoft.com/office/drawing/2014/main" id="{E123B710-C4C1-425A-AE0C-208034FE4271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7" name="그래픽 476" descr="스마트폰">
                <a:extLst>
                  <a:ext uri="{FF2B5EF4-FFF2-40B4-BE49-F238E27FC236}">
                    <a16:creationId xmlns:a16="http://schemas.microsoft.com/office/drawing/2014/main" id="{DAD82ABE-3734-4A42-8197-438763BE45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ECF88E2-F00E-46A5-AC8B-A378CC04354D}"/>
                </a:ext>
              </a:extLst>
            </p:cNvPr>
            <p:cNvGrpSpPr/>
            <p:nvPr/>
          </p:nvGrpSpPr>
          <p:grpSpPr>
            <a:xfrm>
              <a:off x="5019254" y="5172770"/>
              <a:ext cx="379666" cy="379666"/>
              <a:chOff x="8317111" y="1135558"/>
              <a:chExt cx="924232" cy="924232"/>
            </a:xfrm>
          </p:grpSpPr>
          <p:sp>
            <p:nvSpPr>
              <p:cNvPr id="474" name="Oval">
                <a:extLst>
                  <a:ext uri="{FF2B5EF4-FFF2-40B4-BE49-F238E27FC236}">
                    <a16:creationId xmlns:a16="http://schemas.microsoft.com/office/drawing/2014/main" id="{B9B502E2-1931-4F86-BC84-F2A029B5121F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5" name="그래픽 474" descr="음성">
                <a:extLst>
                  <a:ext uri="{FF2B5EF4-FFF2-40B4-BE49-F238E27FC236}">
                    <a16:creationId xmlns:a16="http://schemas.microsoft.com/office/drawing/2014/main" id="{631FD7F5-F760-4CB8-A6D9-E59CCE778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02A7AC40-116F-426B-ACFE-B29DDCB841BA}"/>
                </a:ext>
              </a:extLst>
            </p:cNvPr>
            <p:cNvGrpSpPr/>
            <p:nvPr/>
          </p:nvGrpSpPr>
          <p:grpSpPr>
            <a:xfrm>
              <a:off x="5469300" y="5172770"/>
              <a:ext cx="379666" cy="379666"/>
              <a:chOff x="7528185" y="3895193"/>
              <a:chExt cx="379666" cy="379666"/>
            </a:xfrm>
          </p:grpSpPr>
          <p:sp>
            <p:nvSpPr>
              <p:cNvPr id="472" name="Oval">
                <a:extLst>
                  <a:ext uri="{FF2B5EF4-FFF2-40B4-BE49-F238E27FC236}">
                    <a16:creationId xmlns:a16="http://schemas.microsoft.com/office/drawing/2014/main" id="{37D25049-B26F-427F-8A0B-B4AF8E094A3B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3" name="그래픽 472" descr="웹 캠">
                <a:extLst>
                  <a:ext uri="{FF2B5EF4-FFF2-40B4-BE49-F238E27FC236}">
                    <a16:creationId xmlns:a16="http://schemas.microsoft.com/office/drawing/2014/main" id="{FF0F5C5B-4E33-498B-9DF5-3A187A7994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30713B3C-A92E-4860-B744-2229F31EF9CF}"/>
                </a:ext>
              </a:extLst>
            </p:cNvPr>
            <p:cNvGrpSpPr/>
            <p:nvPr/>
          </p:nvGrpSpPr>
          <p:grpSpPr>
            <a:xfrm>
              <a:off x="6819436" y="5172770"/>
              <a:ext cx="379666" cy="379666"/>
              <a:chOff x="8317111" y="4767758"/>
              <a:chExt cx="924232" cy="924232"/>
            </a:xfrm>
          </p:grpSpPr>
          <p:sp>
            <p:nvSpPr>
              <p:cNvPr id="470" name="Oval">
                <a:extLst>
                  <a:ext uri="{FF2B5EF4-FFF2-40B4-BE49-F238E27FC236}">
                    <a16:creationId xmlns:a16="http://schemas.microsoft.com/office/drawing/2014/main" id="{F8E194B7-07F6-46E6-8BBF-36CE399116DF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1" name="그래픽 470" descr="스피커 폰">
                <a:extLst>
                  <a:ext uri="{FF2B5EF4-FFF2-40B4-BE49-F238E27FC236}">
                    <a16:creationId xmlns:a16="http://schemas.microsoft.com/office/drawing/2014/main" id="{066E7A38-580E-4C0F-B14F-0E0206E7F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D1005B24-C8BD-4D17-BF7F-58FDB9588B61}"/>
                </a:ext>
              </a:extLst>
            </p:cNvPr>
            <p:cNvGrpSpPr/>
            <p:nvPr/>
          </p:nvGrpSpPr>
          <p:grpSpPr>
            <a:xfrm>
              <a:off x="5919346" y="5172770"/>
              <a:ext cx="379666" cy="379666"/>
              <a:chOff x="8317111" y="3624758"/>
              <a:chExt cx="924232" cy="924232"/>
            </a:xfrm>
          </p:grpSpPr>
          <p:sp>
            <p:nvSpPr>
              <p:cNvPr id="468" name="Oval">
                <a:extLst>
                  <a:ext uri="{FF2B5EF4-FFF2-40B4-BE49-F238E27FC236}">
                    <a16:creationId xmlns:a16="http://schemas.microsoft.com/office/drawing/2014/main" id="{7F17FB57-7040-4485-89FF-AC960FC5F21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69" name="그래픽 468" descr="보내기">
                <a:extLst>
                  <a:ext uri="{FF2B5EF4-FFF2-40B4-BE49-F238E27FC236}">
                    <a16:creationId xmlns:a16="http://schemas.microsoft.com/office/drawing/2014/main" id="{1A5795E2-F63B-45C6-A3AA-951307C7D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3375636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전체 목록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28" name="그래픽 227" descr="오른쪽으로 굽은 화살표">
            <a:extLst>
              <a:ext uri="{FF2B5EF4-FFF2-40B4-BE49-F238E27FC236}">
                <a16:creationId xmlns:a16="http://schemas.microsoft.com/office/drawing/2014/main" id="{2C900759-D0D3-42EE-AB42-52CD27F0B4D9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 rot="8343458" flipH="1" flipV="1">
            <a:off x="3096957" y="1102502"/>
            <a:ext cx="413540" cy="413540"/>
          </a:xfrm>
          <a:prstGeom prst="rect">
            <a:avLst/>
          </a:prstGeom>
        </p:spPr>
      </p:pic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019B0193-CA86-412C-9D84-5DF979F94D00}"/>
              </a:ext>
            </a:extLst>
          </p:cNvPr>
          <p:cNvSpPr/>
          <p:nvPr/>
        </p:nvSpPr>
        <p:spPr>
          <a:xfrm>
            <a:off x="3031486" y="13154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13C85F87-4341-45AA-B1CF-E5D589F66389}"/>
              </a:ext>
            </a:extLst>
          </p:cNvPr>
          <p:cNvSpPr>
            <a:spLocks noChangeAspect="1"/>
          </p:cNvSpPr>
          <p:nvPr/>
        </p:nvSpPr>
        <p:spPr>
          <a:xfrm>
            <a:off x="2857933" y="12068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6579AA20-FC29-49DD-AF8D-2FCCA40B6DAD}"/>
              </a:ext>
            </a:extLst>
          </p:cNvPr>
          <p:cNvSpPr/>
          <p:nvPr/>
        </p:nvSpPr>
        <p:spPr>
          <a:xfrm>
            <a:off x="3241752" y="1658288"/>
            <a:ext cx="1128837" cy="5219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06A27D49-7C64-4088-8CEE-A40A51A0D1EB}"/>
              </a:ext>
            </a:extLst>
          </p:cNvPr>
          <p:cNvSpPr>
            <a:spLocks noChangeAspect="1"/>
          </p:cNvSpPr>
          <p:nvPr/>
        </p:nvSpPr>
        <p:spPr>
          <a:xfrm>
            <a:off x="4246853" y="1597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1E837D-1B99-4AD0-A482-90010007526B}"/>
              </a:ext>
            </a:extLst>
          </p:cNvPr>
          <p:cNvGrpSpPr/>
          <p:nvPr/>
        </p:nvGrpSpPr>
        <p:grpSpPr>
          <a:xfrm>
            <a:off x="3242770" y="1338248"/>
            <a:ext cx="1442830" cy="1215717"/>
            <a:chOff x="3242770" y="1338248"/>
            <a:chExt cx="1442830" cy="1215717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D23138BC-DA69-42B4-A2A0-D52285B59DBB}"/>
                </a:ext>
              </a:extLst>
            </p:cNvPr>
            <p:cNvGrpSpPr/>
            <p:nvPr/>
          </p:nvGrpSpPr>
          <p:grpSpPr>
            <a:xfrm>
              <a:off x="3242770" y="1338248"/>
              <a:ext cx="1442830" cy="1215717"/>
              <a:chOff x="7322444" y="1397056"/>
              <a:chExt cx="1442830" cy="1215717"/>
            </a:xfrm>
          </p:grpSpPr>
          <p:sp>
            <p:nvSpPr>
              <p:cNvPr id="221" name="Copy Icon">
                <a:extLst>
                  <a:ext uri="{FF2B5EF4-FFF2-40B4-BE49-F238E27FC236}">
                    <a16:creationId xmlns:a16="http://schemas.microsoft.com/office/drawing/2014/main" id="{AAF5507D-06EF-417C-AA75-E968EE6ECB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12339" y="165665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A1583B-B00C-414C-AF94-18D03C007025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322444" y="1397056"/>
                <a:ext cx="1442830" cy="121571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새 그룹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닫기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순서 바꾸기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223" name="그래픽 222" descr="폴더">
                <a:extLst>
                  <a:ext uri="{FF2B5EF4-FFF2-40B4-BE49-F238E27FC236}">
                    <a16:creationId xmlns:a16="http://schemas.microsoft.com/office/drawing/2014/main" id="{D07950CB-6DF0-42FA-865A-1721A1E9F6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7382601" y="2051655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224" name="그래픽 223" descr="열린 폴더">
                <a:extLst>
                  <a:ext uri="{FF2B5EF4-FFF2-40B4-BE49-F238E27FC236}">
                    <a16:creationId xmlns:a16="http://schemas.microsoft.com/office/drawing/2014/main" id="{4105C1A2-B8B3-4B0D-A410-DC4C359A0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7382601" y="1754558"/>
                <a:ext cx="180000" cy="180000"/>
              </a:xfrm>
              <a:prstGeom prst="rect">
                <a:avLst/>
              </a:prstGeom>
            </p:spPr>
          </p:pic>
          <p:sp>
            <p:nvSpPr>
              <p:cNvPr id="227" name="Web Not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6CF112DF-2E79-4791-A9A6-530BE0FC19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06720" y="1472884"/>
                <a:ext cx="131762" cy="130175"/>
              </a:xfrm>
              <a:custGeom>
                <a:avLst/>
                <a:gdLst>
                  <a:gd name="T0" fmla="*/ 438 w 513"/>
                  <a:gd name="T1" fmla="*/ 0 h 509"/>
                  <a:gd name="T2" fmla="*/ 409 w 513"/>
                  <a:gd name="T3" fmla="*/ 6 h 509"/>
                  <a:gd name="T4" fmla="*/ 384 w 513"/>
                  <a:gd name="T5" fmla="*/ 22 h 509"/>
                  <a:gd name="T6" fmla="*/ 356 w 513"/>
                  <a:gd name="T7" fmla="*/ 50 h 509"/>
                  <a:gd name="T8" fmla="*/ 0 w 513"/>
                  <a:gd name="T9" fmla="*/ 50 h 509"/>
                  <a:gd name="T10" fmla="*/ 0 w 513"/>
                  <a:gd name="T11" fmla="*/ 509 h 509"/>
                  <a:gd name="T12" fmla="*/ 459 w 513"/>
                  <a:gd name="T13" fmla="*/ 509 h 509"/>
                  <a:gd name="T14" fmla="*/ 459 w 513"/>
                  <a:gd name="T15" fmla="*/ 160 h 509"/>
                  <a:gd name="T16" fmla="*/ 491 w 513"/>
                  <a:gd name="T17" fmla="*/ 129 h 509"/>
                  <a:gd name="T18" fmla="*/ 507 w 513"/>
                  <a:gd name="T19" fmla="*/ 104 h 509"/>
                  <a:gd name="T20" fmla="*/ 513 w 513"/>
                  <a:gd name="T21" fmla="*/ 75 h 509"/>
                  <a:gd name="T22" fmla="*/ 507 w 513"/>
                  <a:gd name="T23" fmla="*/ 46 h 509"/>
                  <a:gd name="T24" fmla="*/ 491 w 513"/>
                  <a:gd name="T25" fmla="*/ 22 h 509"/>
                  <a:gd name="T26" fmla="*/ 467 w 513"/>
                  <a:gd name="T27" fmla="*/ 6 h 509"/>
                  <a:gd name="T28" fmla="*/ 438 w 513"/>
                  <a:gd name="T29" fmla="*/ 0 h 509"/>
                  <a:gd name="T30" fmla="*/ 437 w 513"/>
                  <a:gd name="T31" fmla="*/ 29 h 509"/>
                  <a:gd name="T32" fmla="*/ 455 w 513"/>
                  <a:gd name="T33" fmla="*/ 33 h 509"/>
                  <a:gd name="T34" fmla="*/ 470 w 513"/>
                  <a:gd name="T35" fmla="*/ 43 h 509"/>
                  <a:gd name="T36" fmla="*/ 480 w 513"/>
                  <a:gd name="T37" fmla="*/ 57 h 509"/>
                  <a:gd name="T38" fmla="*/ 484 w 513"/>
                  <a:gd name="T39" fmla="*/ 75 h 509"/>
                  <a:gd name="T40" fmla="*/ 482 w 513"/>
                  <a:gd name="T41" fmla="*/ 90 h 509"/>
                  <a:gd name="T42" fmla="*/ 475 w 513"/>
                  <a:gd name="T43" fmla="*/ 102 h 509"/>
                  <a:gd name="T44" fmla="*/ 466 w 513"/>
                  <a:gd name="T45" fmla="*/ 113 h 509"/>
                  <a:gd name="T46" fmla="*/ 455 w 513"/>
                  <a:gd name="T47" fmla="*/ 123 h 509"/>
                  <a:gd name="T48" fmla="*/ 183 w 513"/>
                  <a:gd name="T49" fmla="*/ 395 h 509"/>
                  <a:gd name="T50" fmla="*/ 93 w 513"/>
                  <a:gd name="T51" fmla="*/ 420 h 509"/>
                  <a:gd name="T52" fmla="*/ 116 w 513"/>
                  <a:gd name="T53" fmla="*/ 330 h 509"/>
                  <a:gd name="T54" fmla="*/ 390 w 513"/>
                  <a:gd name="T55" fmla="*/ 58 h 509"/>
                  <a:gd name="T56" fmla="*/ 400 w 513"/>
                  <a:gd name="T57" fmla="*/ 47 h 509"/>
                  <a:gd name="T58" fmla="*/ 411 w 513"/>
                  <a:gd name="T59" fmla="*/ 38 h 509"/>
                  <a:gd name="T60" fmla="*/ 422 w 513"/>
                  <a:gd name="T61" fmla="*/ 31 h 509"/>
                  <a:gd name="T62" fmla="*/ 437 w 513"/>
                  <a:gd name="T63" fmla="*/ 29 h 509"/>
                  <a:gd name="T64" fmla="*/ 29 w 513"/>
                  <a:gd name="T65" fmla="*/ 79 h 509"/>
                  <a:gd name="T66" fmla="*/ 328 w 513"/>
                  <a:gd name="T67" fmla="*/ 79 h 509"/>
                  <a:gd name="T68" fmla="*/ 89 w 513"/>
                  <a:gd name="T69" fmla="*/ 317 h 509"/>
                  <a:gd name="T70" fmla="*/ 54 w 513"/>
                  <a:gd name="T71" fmla="*/ 459 h 509"/>
                  <a:gd name="T72" fmla="*/ 196 w 513"/>
                  <a:gd name="T73" fmla="*/ 424 h 509"/>
                  <a:gd name="T74" fmla="*/ 430 w 513"/>
                  <a:gd name="T75" fmla="*/ 189 h 509"/>
                  <a:gd name="T76" fmla="*/ 430 w 513"/>
                  <a:gd name="T77" fmla="*/ 480 h 509"/>
                  <a:gd name="T78" fmla="*/ 29 w 513"/>
                  <a:gd name="T79" fmla="*/ 480 h 509"/>
                  <a:gd name="T80" fmla="*/ 29 w 513"/>
                  <a:gd name="T81" fmla="*/ 7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3" h="509">
                    <a:moveTo>
                      <a:pt x="438" y="0"/>
                    </a:moveTo>
                    <a:cubicBezTo>
                      <a:pt x="428" y="0"/>
                      <a:pt x="418" y="2"/>
                      <a:pt x="409" y="6"/>
                    </a:cubicBezTo>
                    <a:cubicBezTo>
                      <a:pt x="400" y="9"/>
                      <a:pt x="391" y="15"/>
                      <a:pt x="384" y="22"/>
                    </a:cubicBezTo>
                    <a:lnTo>
                      <a:pt x="356" y="50"/>
                    </a:lnTo>
                    <a:lnTo>
                      <a:pt x="0" y="50"/>
                    </a:lnTo>
                    <a:lnTo>
                      <a:pt x="0" y="509"/>
                    </a:lnTo>
                    <a:lnTo>
                      <a:pt x="459" y="509"/>
                    </a:lnTo>
                    <a:lnTo>
                      <a:pt x="459" y="160"/>
                    </a:lnTo>
                    <a:lnTo>
                      <a:pt x="491" y="129"/>
                    </a:lnTo>
                    <a:cubicBezTo>
                      <a:pt x="498" y="121"/>
                      <a:pt x="503" y="113"/>
                      <a:pt x="507" y="104"/>
                    </a:cubicBezTo>
                    <a:cubicBezTo>
                      <a:pt x="511" y="95"/>
                      <a:pt x="513" y="85"/>
                      <a:pt x="513" y="75"/>
                    </a:cubicBezTo>
                    <a:cubicBezTo>
                      <a:pt x="513" y="65"/>
                      <a:pt x="511" y="55"/>
                      <a:pt x="507" y="46"/>
                    </a:cubicBezTo>
                    <a:cubicBezTo>
                      <a:pt x="503" y="37"/>
                      <a:pt x="497" y="29"/>
                      <a:pt x="491" y="22"/>
                    </a:cubicBezTo>
                    <a:cubicBezTo>
                      <a:pt x="484" y="15"/>
                      <a:pt x="476" y="10"/>
                      <a:pt x="467" y="6"/>
                    </a:cubicBezTo>
                    <a:cubicBezTo>
                      <a:pt x="458" y="2"/>
                      <a:pt x="448" y="0"/>
                      <a:pt x="438" y="0"/>
                    </a:cubicBezTo>
                    <a:close/>
                    <a:moveTo>
                      <a:pt x="437" y="29"/>
                    </a:moveTo>
                    <a:cubicBezTo>
                      <a:pt x="444" y="29"/>
                      <a:pt x="450" y="30"/>
                      <a:pt x="455" y="33"/>
                    </a:cubicBezTo>
                    <a:cubicBezTo>
                      <a:pt x="461" y="35"/>
                      <a:pt x="466" y="38"/>
                      <a:pt x="470" y="43"/>
                    </a:cubicBezTo>
                    <a:cubicBezTo>
                      <a:pt x="474" y="47"/>
                      <a:pt x="478" y="52"/>
                      <a:pt x="480" y="57"/>
                    </a:cubicBezTo>
                    <a:cubicBezTo>
                      <a:pt x="483" y="63"/>
                      <a:pt x="484" y="69"/>
                      <a:pt x="484" y="75"/>
                    </a:cubicBezTo>
                    <a:cubicBezTo>
                      <a:pt x="484" y="81"/>
                      <a:pt x="483" y="86"/>
                      <a:pt x="482" y="90"/>
                    </a:cubicBezTo>
                    <a:cubicBezTo>
                      <a:pt x="480" y="95"/>
                      <a:pt x="478" y="99"/>
                      <a:pt x="475" y="102"/>
                    </a:cubicBezTo>
                    <a:cubicBezTo>
                      <a:pt x="473" y="106"/>
                      <a:pt x="470" y="109"/>
                      <a:pt x="466" y="113"/>
                    </a:cubicBezTo>
                    <a:cubicBezTo>
                      <a:pt x="463" y="116"/>
                      <a:pt x="459" y="119"/>
                      <a:pt x="455" y="123"/>
                    </a:cubicBezTo>
                    <a:cubicBezTo>
                      <a:pt x="358" y="217"/>
                      <a:pt x="268" y="314"/>
                      <a:pt x="183" y="395"/>
                    </a:cubicBezTo>
                    <a:lnTo>
                      <a:pt x="93" y="420"/>
                    </a:lnTo>
                    <a:cubicBezTo>
                      <a:pt x="101" y="390"/>
                      <a:pt x="107" y="360"/>
                      <a:pt x="116" y="330"/>
                    </a:cubicBezTo>
                    <a:cubicBezTo>
                      <a:pt x="204" y="243"/>
                      <a:pt x="302" y="145"/>
                      <a:pt x="390" y="58"/>
                    </a:cubicBezTo>
                    <a:cubicBezTo>
                      <a:pt x="393" y="54"/>
                      <a:pt x="397" y="50"/>
                      <a:pt x="400" y="47"/>
                    </a:cubicBezTo>
                    <a:cubicBezTo>
                      <a:pt x="403" y="43"/>
                      <a:pt x="407" y="40"/>
                      <a:pt x="411" y="38"/>
                    </a:cubicBezTo>
                    <a:cubicBezTo>
                      <a:pt x="414" y="35"/>
                      <a:pt x="418" y="33"/>
                      <a:pt x="422" y="31"/>
                    </a:cubicBezTo>
                    <a:cubicBezTo>
                      <a:pt x="427" y="30"/>
                      <a:pt x="432" y="29"/>
                      <a:pt x="437" y="29"/>
                    </a:cubicBezTo>
                    <a:close/>
                    <a:moveTo>
                      <a:pt x="29" y="79"/>
                    </a:moveTo>
                    <a:lnTo>
                      <a:pt x="328" y="79"/>
                    </a:lnTo>
                    <a:lnTo>
                      <a:pt x="89" y="317"/>
                    </a:lnTo>
                    <a:lnTo>
                      <a:pt x="54" y="459"/>
                    </a:lnTo>
                    <a:lnTo>
                      <a:pt x="196" y="424"/>
                    </a:lnTo>
                    <a:lnTo>
                      <a:pt x="430" y="189"/>
                    </a:lnTo>
                    <a:lnTo>
                      <a:pt x="430" y="480"/>
                    </a:lnTo>
                    <a:lnTo>
                      <a:pt x="29" y="480"/>
                    </a:lnTo>
                    <a:lnTo>
                      <a:pt x="29" y="79"/>
                    </a:lnTo>
                    <a:close/>
                  </a:path>
                </a:pathLst>
              </a:custGeom>
              <a:solidFill>
                <a:srgbClr val="6F6F6F"/>
              </a:solidFill>
              <a:ln w="0">
                <a:solidFill>
                  <a:srgbClr val="6F6F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5" name="Update">
              <a:extLst>
                <a:ext uri="{FF2B5EF4-FFF2-40B4-BE49-F238E27FC236}">
                  <a16:creationId xmlns:a16="http://schemas.microsoft.com/office/drawing/2014/main" id="{30F8AEB6-AD86-49F1-96E6-D771BF671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22111" y="2302016"/>
              <a:ext cx="130274" cy="172572"/>
            </a:xfrm>
            <a:custGeom>
              <a:avLst/>
              <a:gdLst>
                <a:gd name="T0" fmla="*/ 764 w 1058"/>
                <a:gd name="T1" fmla="*/ 2 h 1408"/>
                <a:gd name="T2" fmla="*/ 759 w 1058"/>
                <a:gd name="T3" fmla="*/ 7 h 1408"/>
                <a:gd name="T4" fmla="*/ 699 w 1058"/>
                <a:gd name="T5" fmla="*/ 192 h 1408"/>
                <a:gd name="T6" fmla="*/ 33 w 1058"/>
                <a:gd name="T7" fmla="*/ 572 h 1408"/>
                <a:gd name="T8" fmla="*/ 43 w 1058"/>
                <a:gd name="T9" fmla="*/ 572 h 1408"/>
                <a:gd name="T10" fmla="*/ 445 w 1058"/>
                <a:gd name="T11" fmla="*/ 392 h 1408"/>
                <a:gd name="T12" fmla="*/ 645 w 1058"/>
                <a:gd name="T13" fmla="*/ 431 h 1408"/>
                <a:gd name="T14" fmla="*/ 586 w 1058"/>
                <a:gd name="T15" fmla="*/ 636 h 1408"/>
                <a:gd name="T16" fmla="*/ 596 w 1058"/>
                <a:gd name="T17" fmla="*/ 643 h 1408"/>
                <a:gd name="T18" fmla="*/ 1047 w 1058"/>
                <a:gd name="T19" fmla="*/ 436 h 1408"/>
                <a:gd name="T20" fmla="*/ 1052 w 1058"/>
                <a:gd name="T21" fmla="*/ 419 h 1408"/>
                <a:gd name="T22" fmla="*/ 776 w 1058"/>
                <a:gd name="T23" fmla="*/ 7 h 1408"/>
                <a:gd name="T24" fmla="*/ 764 w 1058"/>
                <a:gd name="T25" fmla="*/ 2 h 1408"/>
                <a:gd name="T26" fmla="*/ 450 w 1058"/>
                <a:gd name="T27" fmla="*/ 772 h 1408"/>
                <a:gd name="T28" fmla="*/ 6 w 1058"/>
                <a:gd name="T29" fmla="*/ 979 h 1408"/>
                <a:gd name="T30" fmla="*/ 6 w 1058"/>
                <a:gd name="T31" fmla="*/ 984 h 1408"/>
                <a:gd name="T32" fmla="*/ 282 w 1058"/>
                <a:gd name="T33" fmla="*/ 1403 h 1408"/>
                <a:gd name="T34" fmla="*/ 292 w 1058"/>
                <a:gd name="T35" fmla="*/ 1403 h 1408"/>
                <a:gd name="T36" fmla="*/ 352 w 1058"/>
                <a:gd name="T37" fmla="*/ 1213 h 1408"/>
                <a:gd name="T38" fmla="*/ 1015 w 1058"/>
                <a:gd name="T39" fmla="*/ 838 h 1408"/>
                <a:gd name="T40" fmla="*/ 1010 w 1058"/>
                <a:gd name="T41" fmla="*/ 833 h 1408"/>
                <a:gd name="T42" fmla="*/ 603 w 1058"/>
                <a:gd name="T43" fmla="*/ 1023 h 1408"/>
                <a:gd name="T44" fmla="*/ 406 w 1058"/>
                <a:gd name="T45" fmla="*/ 984 h 1408"/>
                <a:gd name="T46" fmla="*/ 460 w 1058"/>
                <a:gd name="T47" fmla="*/ 784 h 1408"/>
                <a:gd name="T48" fmla="*/ 450 w 1058"/>
                <a:gd name="T49" fmla="*/ 772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8" h="1408">
                  <a:moveTo>
                    <a:pt x="764" y="2"/>
                  </a:moveTo>
                  <a:cubicBezTo>
                    <a:pt x="762" y="2"/>
                    <a:pt x="760" y="4"/>
                    <a:pt x="759" y="7"/>
                  </a:cubicBezTo>
                  <a:cubicBezTo>
                    <a:pt x="748" y="45"/>
                    <a:pt x="716" y="143"/>
                    <a:pt x="699" y="192"/>
                  </a:cubicBezTo>
                  <a:cubicBezTo>
                    <a:pt x="233" y="110"/>
                    <a:pt x="66" y="480"/>
                    <a:pt x="33" y="572"/>
                  </a:cubicBezTo>
                  <a:cubicBezTo>
                    <a:pt x="28" y="583"/>
                    <a:pt x="27" y="583"/>
                    <a:pt x="43" y="572"/>
                  </a:cubicBezTo>
                  <a:cubicBezTo>
                    <a:pt x="92" y="528"/>
                    <a:pt x="255" y="397"/>
                    <a:pt x="445" y="392"/>
                  </a:cubicBezTo>
                  <a:cubicBezTo>
                    <a:pt x="575" y="392"/>
                    <a:pt x="645" y="431"/>
                    <a:pt x="645" y="431"/>
                  </a:cubicBezTo>
                  <a:lnTo>
                    <a:pt x="586" y="636"/>
                  </a:lnTo>
                  <a:cubicBezTo>
                    <a:pt x="586" y="636"/>
                    <a:pt x="580" y="648"/>
                    <a:pt x="596" y="643"/>
                  </a:cubicBezTo>
                  <a:cubicBezTo>
                    <a:pt x="672" y="605"/>
                    <a:pt x="1031" y="442"/>
                    <a:pt x="1047" y="436"/>
                  </a:cubicBezTo>
                  <a:cubicBezTo>
                    <a:pt x="1058" y="431"/>
                    <a:pt x="1052" y="419"/>
                    <a:pt x="1052" y="419"/>
                  </a:cubicBezTo>
                  <a:lnTo>
                    <a:pt x="776" y="7"/>
                  </a:lnTo>
                  <a:cubicBezTo>
                    <a:pt x="776" y="7"/>
                    <a:pt x="769" y="0"/>
                    <a:pt x="764" y="2"/>
                  </a:cubicBezTo>
                  <a:close/>
                  <a:moveTo>
                    <a:pt x="450" y="772"/>
                  </a:moveTo>
                  <a:cubicBezTo>
                    <a:pt x="434" y="777"/>
                    <a:pt x="6" y="979"/>
                    <a:pt x="6" y="979"/>
                  </a:cubicBezTo>
                  <a:cubicBezTo>
                    <a:pt x="6" y="979"/>
                    <a:pt x="0" y="978"/>
                    <a:pt x="6" y="984"/>
                  </a:cubicBezTo>
                  <a:cubicBezTo>
                    <a:pt x="11" y="989"/>
                    <a:pt x="239" y="1343"/>
                    <a:pt x="282" y="1403"/>
                  </a:cubicBezTo>
                  <a:cubicBezTo>
                    <a:pt x="288" y="1408"/>
                    <a:pt x="287" y="1408"/>
                    <a:pt x="292" y="1403"/>
                  </a:cubicBezTo>
                  <a:cubicBezTo>
                    <a:pt x="303" y="1370"/>
                    <a:pt x="336" y="1262"/>
                    <a:pt x="352" y="1213"/>
                  </a:cubicBezTo>
                  <a:cubicBezTo>
                    <a:pt x="824" y="1294"/>
                    <a:pt x="988" y="919"/>
                    <a:pt x="1015" y="838"/>
                  </a:cubicBezTo>
                  <a:cubicBezTo>
                    <a:pt x="1020" y="827"/>
                    <a:pt x="1015" y="828"/>
                    <a:pt x="1010" y="833"/>
                  </a:cubicBezTo>
                  <a:cubicBezTo>
                    <a:pt x="961" y="876"/>
                    <a:pt x="793" y="1017"/>
                    <a:pt x="603" y="1023"/>
                  </a:cubicBezTo>
                  <a:cubicBezTo>
                    <a:pt x="473" y="1028"/>
                    <a:pt x="406" y="984"/>
                    <a:pt x="406" y="984"/>
                  </a:cubicBezTo>
                  <a:lnTo>
                    <a:pt x="460" y="784"/>
                  </a:lnTo>
                  <a:cubicBezTo>
                    <a:pt x="460" y="784"/>
                    <a:pt x="466" y="766"/>
                    <a:pt x="450" y="772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900715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이름 입력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53966172"/>
              </p:ext>
            </p:extLst>
          </p:nvPr>
        </p:nvGraphicFramePr>
        <p:xfrm>
          <a:off x="238335" y="5536789"/>
          <a:ext cx="2200900" cy="491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확인 버튼 클릭 시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5A73092D-1C11-420C-B886-C3DA45423F70}"/>
              </a:ext>
            </a:extLst>
          </p:cNvPr>
          <p:cNvSpPr/>
          <p:nvPr/>
        </p:nvSpPr>
        <p:spPr>
          <a:xfrm>
            <a:off x="3194258" y="2831242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이름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CFAD6AE3-D423-4C77-B32C-6AEDDE6441ED}"/>
              </a:ext>
            </a:extLst>
          </p:cNvPr>
          <p:cNvGrpSpPr/>
          <p:nvPr/>
        </p:nvGrpSpPr>
        <p:grpSpPr>
          <a:xfrm>
            <a:off x="5752549" y="4910944"/>
            <a:ext cx="812205" cy="242912"/>
            <a:chOff x="6061044" y="4435962"/>
            <a:chExt cx="810335" cy="242912"/>
          </a:xfrm>
        </p:grpSpPr>
        <p:sp>
          <p:nvSpPr>
            <p:cNvPr id="355" name="Flyout">
              <a:extLst>
                <a:ext uri="{FF2B5EF4-FFF2-40B4-BE49-F238E27FC236}">
                  <a16:creationId xmlns:a16="http://schemas.microsoft.com/office/drawing/2014/main" id="{6D80EEF8-A77A-4ACF-9949-82E3752BD6B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6" name="Flyout">
              <a:extLst>
                <a:ext uri="{FF2B5EF4-FFF2-40B4-BE49-F238E27FC236}">
                  <a16:creationId xmlns:a16="http://schemas.microsoft.com/office/drawing/2014/main" id="{9D927388-0B81-4C47-9C4B-977788A0013A}"/>
                </a:ext>
              </a:extLst>
            </p:cNvPr>
            <p:cNvSpPr/>
            <p:nvPr/>
          </p:nvSpPr>
          <p:spPr>
            <a:xfrm>
              <a:off x="6487066" y="4435962"/>
              <a:ext cx="384313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확인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6090785" y="48080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5AC1CF6-B687-4161-BD45-13EC587D7F5F}"/>
              </a:ext>
            </a:extLst>
          </p:cNvPr>
          <p:cNvSpPr/>
          <p:nvPr/>
        </p:nvSpPr>
        <p:spPr>
          <a:xfrm>
            <a:off x="680191" y="3191790"/>
            <a:ext cx="5629625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165F872E-1573-4C8A-82AA-9CF3C4DFB48E}"/>
              </a:ext>
            </a:extLst>
          </p:cNvPr>
          <p:cNvGrpSpPr/>
          <p:nvPr/>
        </p:nvGrpSpPr>
        <p:grpSpPr>
          <a:xfrm>
            <a:off x="653294" y="3436577"/>
            <a:ext cx="5696702" cy="215444"/>
            <a:chOff x="1486908" y="2079288"/>
            <a:chExt cx="5696702" cy="215444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5AD46B92-ABB2-4C6D-8A57-4E18805FCD5D}"/>
                </a:ext>
              </a:extLst>
            </p:cNvPr>
            <p:cNvSpPr/>
            <p:nvPr/>
          </p:nvSpPr>
          <p:spPr>
            <a:xfrm>
              <a:off x="1486908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94390FE-E93B-4AD0-9B16-99CAB7949D6D}"/>
                </a:ext>
              </a:extLst>
            </p:cNvPr>
            <p:cNvSpPr/>
            <p:nvPr/>
          </p:nvSpPr>
          <p:spPr>
            <a:xfrm>
              <a:off x="6686487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E69AA815-659B-4145-ACCC-132625FCA151}"/>
              </a:ext>
            </a:extLst>
          </p:cNvPr>
          <p:cNvSpPr>
            <a:spLocks noChangeAspect="1"/>
          </p:cNvSpPr>
          <p:nvPr/>
        </p:nvSpPr>
        <p:spPr>
          <a:xfrm>
            <a:off x="511551" y="31809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1868F5-F328-4275-A7E4-FE97BBECB195}"/>
              </a:ext>
            </a:extLst>
          </p:cNvPr>
          <p:cNvGrpSpPr/>
          <p:nvPr/>
        </p:nvGrpSpPr>
        <p:grpSpPr>
          <a:xfrm>
            <a:off x="6096486" y="3212327"/>
            <a:ext cx="416973" cy="184666"/>
            <a:chOff x="5920050" y="1358222"/>
            <a:chExt cx="416973" cy="184666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A92A0BB5-0772-41DD-BEBE-8419D6611FBB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95" name="Accept">
              <a:extLst>
                <a:ext uri="{FF2B5EF4-FFF2-40B4-BE49-F238E27FC236}">
                  <a16:creationId xmlns:a16="http://schemas.microsoft.com/office/drawing/2014/main" id="{31BD5274-E7B4-463F-8DA4-647145A0D7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302629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" name="사각형: 둥근 모서리 509">
            <a:extLst>
              <a:ext uri="{FF2B5EF4-FFF2-40B4-BE49-F238E27FC236}">
                <a16:creationId xmlns:a16="http://schemas.microsoft.com/office/drawing/2014/main" id="{4FD18E8E-0CD1-43CE-95AF-C0B12953C87B}"/>
              </a:ext>
            </a:extLst>
          </p:cNvPr>
          <p:cNvSpPr/>
          <p:nvPr/>
        </p:nvSpPr>
        <p:spPr>
          <a:xfrm>
            <a:off x="7623199" y="2497867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algn="ctr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이름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12" name="그룹 511">
            <a:extLst>
              <a:ext uri="{FF2B5EF4-FFF2-40B4-BE49-F238E27FC236}">
                <a16:creationId xmlns:a16="http://schemas.microsoft.com/office/drawing/2014/main" id="{17087A1B-A948-4289-9EBA-2E65A9B798AD}"/>
              </a:ext>
            </a:extLst>
          </p:cNvPr>
          <p:cNvGrpSpPr/>
          <p:nvPr/>
        </p:nvGrpSpPr>
        <p:grpSpPr>
          <a:xfrm>
            <a:off x="8752924" y="4910944"/>
            <a:ext cx="812205" cy="242912"/>
            <a:chOff x="6061044" y="4435962"/>
            <a:chExt cx="810335" cy="242912"/>
          </a:xfrm>
        </p:grpSpPr>
        <p:sp>
          <p:nvSpPr>
            <p:cNvPr id="513" name="Flyout">
              <a:extLst>
                <a:ext uri="{FF2B5EF4-FFF2-40B4-BE49-F238E27FC236}">
                  <a16:creationId xmlns:a16="http://schemas.microsoft.com/office/drawing/2014/main" id="{2A90BFBB-6602-4B6A-A29D-D07C681B79A2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4" name="Flyout">
              <a:extLst>
                <a:ext uri="{FF2B5EF4-FFF2-40B4-BE49-F238E27FC236}">
                  <a16:creationId xmlns:a16="http://schemas.microsoft.com/office/drawing/2014/main" id="{09350891-D52C-4BC1-82F0-68A87F1342CE}"/>
                </a:ext>
              </a:extLst>
            </p:cNvPr>
            <p:cNvSpPr/>
            <p:nvPr/>
          </p:nvSpPr>
          <p:spPr>
            <a:xfrm>
              <a:off x="6487066" y="4435962"/>
              <a:ext cx="384313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확인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15" name="타원 514">
            <a:extLst>
              <a:ext uri="{FF2B5EF4-FFF2-40B4-BE49-F238E27FC236}">
                <a16:creationId xmlns:a16="http://schemas.microsoft.com/office/drawing/2014/main" id="{BF9FA53C-FF14-4E33-8350-E25AA197C77D}"/>
              </a:ext>
            </a:extLst>
          </p:cNvPr>
          <p:cNvSpPr>
            <a:spLocks noChangeAspect="1"/>
          </p:cNvSpPr>
          <p:nvPr/>
        </p:nvSpPr>
        <p:spPr>
          <a:xfrm>
            <a:off x="9091160" y="48080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6" name="사각형: 둥근 모서리 515">
            <a:extLst>
              <a:ext uri="{FF2B5EF4-FFF2-40B4-BE49-F238E27FC236}">
                <a16:creationId xmlns:a16="http://schemas.microsoft.com/office/drawing/2014/main" id="{EC7BD00F-5E5D-4AC9-9C4F-F0EEA3BC6C15}"/>
              </a:ext>
            </a:extLst>
          </p:cNvPr>
          <p:cNvSpPr/>
          <p:nvPr/>
        </p:nvSpPr>
        <p:spPr>
          <a:xfrm>
            <a:off x="7200900" y="2858415"/>
            <a:ext cx="2109291" cy="2304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EBB9CEE5-D15E-4451-81F2-295877C64260}"/>
              </a:ext>
            </a:extLst>
          </p:cNvPr>
          <p:cNvSpPr/>
          <p:nvPr/>
        </p:nvSpPr>
        <p:spPr>
          <a:xfrm>
            <a:off x="8853248" y="310320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40CC27AA-B824-4927-A07B-2931414B8B68}"/>
              </a:ext>
            </a:extLst>
          </p:cNvPr>
          <p:cNvSpPr>
            <a:spLocks noChangeAspect="1"/>
          </p:cNvSpPr>
          <p:nvPr/>
        </p:nvSpPr>
        <p:spPr>
          <a:xfrm>
            <a:off x="7036976" y="2706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99F93887-AB13-488D-9029-625D0D5B2DF6}"/>
              </a:ext>
            </a:extLst>
          </p:cNvPr>
          <p:cNvGrpSpPr/>
          <p:nvPr/>
        </p:nvGrpSpPr>
        <p:grpSpPr>
          <a:xfrm>
            <a:off x="9096861" y="2878952"/>
            <a:ext cx="416973" cy="184666"/>
            <a:chOff x="5920050" y="1358222"/>
            <a:chExt cx="416973" cy="184666"/>
          </a:xfrm>
        </p:grpSpPr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63B15274-FD3C-4DF2-AFA6-83CB829A6B12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523" name="Accept">
              <a:extLst>
                <a:ext uri="{FF2B5EF4-FFF2-40B4-BE49-F238E27FC236}">
                  <a16:creationId xmlns:a16="http://schemas.microsoft.com/office/drawing/2014/main" id="{6AFB318B-092B-4453-9435-4A6E8C441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086326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이름 입력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238335" y="5536789"/>
          <a:ext cx="2200900" cy="491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확인 버튼 클릭 시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/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대화상대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12" name="그룹 511">
            <a:extLst>
              <a:ext uri="{FF2B5EF4-FFF2-40B4-BE49-F238E27FC236}">
                <a16:creationId xmlns:a16="http://schemas.microsoft.com/office/drawing/2014/main" id="{17087A1B-A948-4289-9EBA-2E65A9B798AD}"/>
              </a:ext>
            </a:extLst>
          </p:cNvPr>
          <p:cNvGrpSpPr/>
          <p:nvPr/>
        </p:nvGrpSpPr>
        <p:grpSpPr>
          <a:xfrm>
            <a:off x="8752924" y="4910944"/>
            <a:ext cx="812205" cy="242912"/>
            <a:chOff x="6061044" y="4435962"/>
            <a:chExt cx="810335" cy="242912"/>
          </a:xfrm>
        </p:grpSpPr>
        <p:sp>
          <p:nvSpPr>
            <p:cNvPr id="513" name="Flyout">
              <a:extLst>
                <a:ext uri="{FF2B5EF4-FFF2-40B4-BE49-F238E27FC236}">
                  <a16:creationId xmlns:a16="http://schemas.microsoft.com/office/drawing/2014/main" id="{2A90BFBB-6602-4B6A-A29D-D07C681B79A2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4" name="Flyout">
              <a:extLst>
                <a:ext uri="{FF2B5EF4-FFF2-40B4-BE49-F238E27FC236}">
                  <a16:creationId xmlns:a16="http://schemas.microsoft.com/office/drawing/2014/main" id="{09350891-D52C-4BC1-82F0-68A87F1342CE}"/>
                </a:ext>
              </a:extLst>
            </p:cNvPr>
            <p:cNvSpPr/>
            <p:nvPr/>
          </p:nvSpPr>
          <p:spPr>
            <a:xfrm>
              <a:off x="6487066" y="4435962"/>
              <a:ext cx="384313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확인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15" name="타원 514">
            <a:extLst>
              <a:ext uri="{FF2B5EF4-FFF2-40B4-BE49-F238E27FC236}">
                <a16:creationId xmlns:a16="http://schemas.microsoft.com/office/drawing/2014/main" id="{BF9FA53C-FF14-4E33-8350-E25AA197C77D}"/>
              </a:ext>
            </a:extLst>
          </p:cNvPr>
          <p:cNvSpPr>
            <a:spLocks noChangeAspect="1"/>
          </p:cNvSpPr>
          <p:nvPr/>
        </p:nvSpPr>
        <p:spPr>
          <a:xfrm>
            <a:off x="9091160" y="48080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대화상대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189289" y="4916537"/>
            <a:ext cx="1383705" cy="242912"/>
            <a:chOff x="5490860" y="4435962"/>
            <a:chExt cx="1380519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7447C1A4-D1F6-4D13-BBD5-AEDE259E352E}"/>
              </a:ext>
            </a:extLst>
          </p:cNvPr>
          <p:cNvGrpSpPr/>
          <p:nvPr/>
        </p:nvGrpSpPr>
        <p:grpSpPr>
          <a:xfrm>
            <a:off x="9035103" y="5880025"/>
            <a:ext cx="25400" cy="792000"/>
            <a:chOff x="4049472" y="2065533"/>
            <a:chExt cx="25400" cy="2268000"/>
          </a:xfrm>
        </p:grpSpPr>
        <p:cxnSp>
          <p:nvCxnSpPr>
            <p:cNvPr id="323" name="Track">
              <a:extLst>
                <a:ext uri="{FF2B5EF4-FFF2-40B4-BE49-F238E27FC236}">
                  <a16:creationId xmlns:a16="http://schemas.microsoft.com/office/drawing/2014/main" id="{30CDAADC-CB05-45E9-BEAC-F9C6E113C11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humb">
              <a:extLst>
                <a:ext uri="{FF2B5EF4-FFF2-40B4-BE49-F238E27FC236}">
                  <a16:creationId xmlns:a16="http://schemas.microsoft.com/office/drawing/2014/main" id="{B526FB22-23E2-4276-A6F4-E68A4DE02F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3D4CB7C9-366F-47FF-ADFC-932AB0EBA00B}"/>
              </a:ext>
            </a:extLst>
          </p:cNvPr>
          <p:cNvGrpSpPr/>
          <p:nvPr/>
        </p:nvGrpSpPr>
        <p:grpSpPr>
          <a:xfrm>
            <a:off x="5674772" y="5890223"/>
            <a:ext cx="627886" cy="816559"/>
            <a:chOff x="4542351" y="5487696"/>
            <a:chExt cx="627886" cy="816559"/>
          </a:xfrm>
        </p:grpSpPr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3D3ABCF4-5D52-4B5F-AFA5-A1A11015039D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C08E0596-2B96-4D9A-9A74-13396D60B00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E86C8D70-9CF4-4A29-B780-4CA39CD0340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E65B8263-C345-422B-B07B-DFB154C0AB6F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D30B1B8D-025E-40F9-82F1-4FDFC96F25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32" name="직사각형 331">
                <a:extLst>
                  <a:ext uri="{FF2B5EF4-FFF2-40B4-BE49-F238E27FC236}">
                    <a16:creationId xmlns:a16="http://schemas.microsoft.com/office/drawing/2014/main" id="{198939FA-BC06-4579-8640-709647577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8F07C27E-F9D1-482A-835F-C1E4BBDE5DEA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A0F7B7B6-D5AE-4938-9857-BB159EBF412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9421CA40-5227-449B-8D37-820B76E0C86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217395D6-0B46-409D-B073-579F33351B91}"/>
              </a:ext>
            </a:extLst>
          </p:cNvPr>
          <p:cNvGrpSpPr/>
          <p:nvPr/>
        </p:nvGrpSpPr>
        <p:grpSpPr>
          <a:xfrm>
            <a:off x="6347191" y="5890223"/>
            <a:ext cx="627886" cy="816559"/>
            <a:chOff x="5183784" y="5487696"/>
            <a:chExt cx="627886" cy="816559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A1EB197-FD6D-415D-ADD8-A8780CF66220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347" name="Title Bar">
                <a:extLst>
                  <a:ext uri="{FF2B5EF4-FFF2-40B4-BE49-F238E27FC236}">
                    <a16:creationId xmlns:a16="http://schemas.microsoft.com/office/drawing/2014/main" id="{4B35858A-084C-4E69-9986-190F06B638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48" name="직사각형 347">
                <a:extLst>
                  <a:ext uri="{FF2B5EF4-FFF2-40B4-BE49-F238E27FC236}">
                    <a16:creationId xmlns:a16="http://schemas.microsoft.com/office/drawing/2014/main" id="{6FD8B740-062E-4B98-8E52-D27F4825396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1" name="그룹 340">
              <a:extLst>
                <a:ext uri="{FF2B5EF4-FFF2-40B4-BE49-F238E27FC236}">
                  <a16:creationId xmlns:a16="http://schemas.microsoft.com/office/drawing/2014/main" id="{FDA1061A-3886-4ABD-AA2F-05F9F370581E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345" name="Title Bar">
                <a:extLst>
                  <a:ext uri="{FF2B5EF4-FFF2-40B4-BE49-F238E27FC236}">
                    <a16:creationId xmlns:a16="http://schemas.microsoft.com/office/drawing/2014/main" id="{7435CBDE-60C3-4721-A447-81D4319868A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46" name="직사각형 345">
                <a:extLst>
                  <a:ext uri="{FF2B5EF4-FFF2-40B4-BE49-F238E27FC236}">
                    <a16:creationId xmlns:a16="http://schemas.microsoft.com/office/drawing/2014/main" id="{98A59B5C-6468-4DC2-BEE9-C671AC7B80D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9BB850F-3D3C-4686-AEBD-DCC1784B727C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343" name="Title Bar">
                <a:extLst>
                  <a:ext uri="{FF2B5EF4-FFF2-40B4-BE49-F238E27FC236}">
                    <a16:creationId xmlns:a16="http://schemas.microsoft.com/office/drawing/2014/main" id="{97CE1819-8B62-44E2-A7A4-220E1034AF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직사각형 343">
                <a:extLst>
                  <a:ext uri="{FF2B5EF4-FFF2-40B4-BE49-F238E27FC236}">
                    <a16:creationId xmlns:a16="http://schemas.microsoft.com/office/drawing/2014/main" id="{D7066513-83BD-4A5E-9B3D-4C25C15142B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BA2A8BE0-EFF4-4F86-9E8B-CC92AF1E7C2C}"/>
              </a:ext>
            </a:extLst>
          </p:cNvPr>
          <p:cNvGrpSpPr/>
          <p:nvPr/>
        </p:nvGrpSpPr>
        <p:grpSpPr>
          <a:xfrm>
            <a:off x="7037816" y="5890223"/>
            <a:ext cx="627886" cy="816559"/>
            <a:chOff x="5825217" y="5487696"/>
            <a:chExt cx="627886" cy="816559"/>
          </a:xfrm>
        </p:grpSpPr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400F0D39-F894-4E88-8112-3249E76EE98A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360" name="Title Bar">
                <a:extLst>
                  <a:ext uri="{FF2B5EF4-FFF2-40B4-BE49-F238E27FC236}">
                    <a16:creationId xmlns:a16="http://schemas.microsoft.com/office/drawing/2014/main" id="{23FA0265-D037-48E8-B7A3-DCCCF9440A3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C136B8ED-3CB8-4104-879A-94EE4492DD1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89D17CF4-DE11-463B-9597-327B13198DF9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358" name="Title Bar">
                <a:extLst>
                  <a:ext uri="{FF2B5EF4-FFF2-40B4-BE49-F238E27FC236}">
                    <a16:creationId xmlns:a16="http://schemas.microsoft.com/office/drawing/2014/main" id="{D8F3E796-440F-47EF-8404-82CA337E6D0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3E7052CC-E485-42E5-92BB-DF3B593AB57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D07D872-CDCD-45B6-A9B1-E491AB3D2EB0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353" name="Title Bar">
                <a:extLst>
                  <a:ext uri="{FF2B5EF4-FFF2-40B4-BE49-F238E27FC236}">
                    <a16:creationId xmlns:a16="http://schemas.microsoft.com/office/drawing/2014/main" id="{DF613E84-98E2-4CA2-AE02-44EB8246C07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1830C3E5-C320-4D29-A71B-CE2729DD529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10230868-824C-4226-8C35-A3523D6C4C89}"/>
              </a:ext>
            </a:extLst>
          </p:cNvPr>
          <p:cNvGrpSpPr/>
          <p:nvPr/>
        </p:nvGrpSpPr>
        <p:grpSpPr>
          <a:xfrm>
            <a:off x="7728441" y="5890223"/>
            <a:ext cx="627886" cy="816559"/>
            <a:chOff x="6466651" y="5487696"/>
            <a:chExt cx="627886" cy="816559"/>
          </a:xfrm>
        </p:grpSpPr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749B7404-15A5-4BA9-9CD5-792AB8676DED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370" name="Title Bar">
                <a:extLst>
                  <a:ext uri="{FF2B5EF4-FFF2-40B4-BE49-F238E27FC236}">
                    <a16:creationId xmlns:a16="http://schemas.microsoft.com/office/drawing/2014/main" id="{FDD0F7D0-7815-4BF7-B3D9-BEEEB4E88EB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71" name="직사각형 370">
                <a:extLst>
                  <a:ext uri="{FF2B5EF4-FFF2-40B4-BE49-F238E27FC236}">
                    <a16:creationId xmlns:a16="http://schemas.microsoft.com/office/drawing/2014/main" id="{7D0D4E18-036E-4E40-90BD-9624F17E735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64" name="그룹 363">
              <a:extLst>
                <a:ext uri="{FF2B5EF4-FFF2-40B4-BE49-F238E27FC236}">
                  <a16:creationId xmlns:a16="http://schemas.microsoft.com/office/drawing/2014/main" id="{705E7920-28F6-408D-833B-1896D1551053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368" name="Title Bar">
                <a:extLst>
                  <a:ext uri="{FF2B5EF4-FFF2-40B4-BE49-F238E27FC236}">
                    <a16:creationId xmlns:a16="http://schemas.microsoft.com/office/drawing/2014/main" id="{4416DF28-8E4F-4A64-A4CB-5840AFD2563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4D94B713-E44C-40EE-9418-6459F81C404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65" name="그룹 364">
              <a:extLst>
                <a:ext uri="{FF2B5EF4-FFF2-40B4-BE49-F238E27FC236}">
                  <a16:creationId xmlns:a16="http://schemas.microsoft.com/office/drawing/2014/main" id="{E194BB06-0A2C-4D35-B355-37DCBABAD41F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366" name="Title Bar">
                <a:extLst>
                  <a:ext uri="{FF2B5EF4-FFF2-40B4-BE49-F238E27FC236}">
                    <a16:creationId xmlns:a16="http://schemas.microsoft.com/office/drawing/2014/main" id="{55299573-7ED3-4151-8476-E44D088297D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7" name="직사각형 366">
                <a:extLst>
                  <a:ext uri="{FF2B5EF4-FFF2-40B4-BE49-F238E27FC236}">
                    <a16:creationId xmlns:a16="http://schemas.microsoft.com/office/drawing/2014/main" id="{5C282DC1-07DE-4001-846B-17B64602478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283398F-A6CF-4C82-BC3E-C06520A3279E}"/>
              </a:ext>
            </a:extLst>
          </p:cNvPr>
          <p:cNvGrpSpPr/>
          <p:nvPr/>
        </p:nvGrpSpPr>
        <p:grpSpPr>
          <a:xfrm>
            <a:off x="8419066" y="5890223"/>
            <a:ext cx="627886" cy="816559"/>
            <a:chOff x="7116891" y="5487696"/>
            <a:chExt cx="627886" cy="816559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FE4D31CA-6C15-4C39-A34F-6680ED15B532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380" name="Title Bar">
                <a:extLst>
                  <a:ext uri="{FF2B5EF4-FFF2-40B4-BE49-F238E27FC236}">
                    <a16:creationId xmlns:a16="http://schemas.microsoft.com/office/drawing/2014/main" id="{A4392583-58DE-45BD-9B3C-92BD34460F7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10DB8DA-0C70-4F1B-A393-5B3B5AA69AE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1AB50B6-F619-4A95-876E-59BF7DD39316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378" name="Title Bar">
                <a:extLst>
                  <a:ext uri="{FF2B5EF4-FFF2-40B4-BE49-F238E27FC236}">
                    <a16:creationId xmlns:a16="http://schemas.microsoft.com/office/drawing/2014/main" id="{09F408DD-0D30-4C17-A4DD-857846A9600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5423E192-3627-418D-A678-3AC0E75D0D6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6B095A79-E71C-46E6-9AC9-868B7B608F4B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376" name="Title Bar">
                <a:extLst>
                  <a:ext uri="{FF2B5EF4-FFF2-40B4-BE49-F238E27FC236}">
                    <a16:creationId xmlns:a16="http://schemas.microsoft.com/office/drawing/2014/main" id="{0FD6DCFF-2305-41C2-9038-B67CBF50E39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8DC8D596-1475-4795-9A00-DA416C1F52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B528D0C5-4A4C-45F2-9D6D-B4C2CE1E3E28}"/>
              </a:ext>
            </a:extLst>
          </p:cNvPr>
          <p:cNvGrpSpPr/>
          <p:nvPr/>
        </p:nvGrpSpPr>
        <p:grpSpPr>
          <a:xfrm>
            <a:off x="8793984" y="5254556"/>
            <a:ext cx="144000" cy="144000"/>
            <a:chOff x="3466614" y="2872401"/>
            <a:chExt cx="144000" cy="144000"/>
          </a:xfrm>
        </p:grpSpPr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40C24F02-54E2-4255-9F3E-CE0CF00FC90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D60143C3-FA1C-4A78-91F2-2EDD1CA8E0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5603664" y="5509110"/>
            <a:ext cx="3531347" cy="302260"/>
            <a:chOff x="6034561" y="4766890"/>
            <a:chExt cx="3531347" cy="302260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034561" y="4832190"/>
              <a:ext cx="3531347" cy="236960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140138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84884212"/>
              </p:ext>
            </p:extLst>
          </p:nvPr>
        </p:nvGraphicFramePr>
        <p:xfrm>
          <a:off x="10106025" y="571500"/>
          <a:ext cx="2200900" cy="25476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이름 입력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레이어 팝업과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동료들이 새롭게 추가한 그룹에 배정된 상태로 그룹 추가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99" name="Tile Background">
            <a:extLst>
              <a:ext uri="{FF2B5EF4-FFF2-40B4-BE49-F238E27FC236}">
                <a16:creationId xmlns:a16="http://schemas.microsoft.com/office/drawing/2014/main" id="{424EDC9D-1497-4454-8649-4BDB273EA10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5447" y="1319022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C03430D-B4A2-4FF3-8FC9-40F964D902C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5448" y="1668914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D2E26F6B-0F00-42E1-A8A5-7C56F59239AE}"/>
              </a:ext>
            </a:extLst>
          </p:cNvPr>
          <p:cNvSpPr/>
          <p:nvPr/>
        </p:nvSpPr>
        <p:spPr>
          <a:xfrm>
            <a:off x="182630" y="1667122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2" name="Close">
            <a:extLst>
              <a:ext uri="{FF2B5EF4-FFF2-40B4-BE49-F238E27FC236}">
                <a16:creationId xmlns:a16="http://schemas.microsoft.com/office/drawing/2014/main" id="{EBCE3ED2-FEF1-41DC-AFC8-F22B6A9AAD4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69003" y="138374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05" name="Track">
            <a:extLst>
              <a:ext uri="{FF2B5EF4-FFF2-40B4-BE49-F238E27FC236}">
                <a16:creationId xmlns:a16="http://schemas.microsoft.com/office/drawing/2014/main" id="{F458CA7F-FF62-4D2B-BCAD-890208AC5500}"/>
              </a:ext>
            </a:extLst>
          </p:cNvPr>
          <p:cNvCxnSpPr>
            <a:cxnSpLocks/>
          </p:cNvCxnSpPr>
          <p:nvPr/>
        </p:nvCxnSpPr>
        <p:spPr>
          <a:xfrm>
            <a:off x="3920398" y="2691681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06" name="Thumb">
            <a:extLst>
              <a:ext uri="{FF2B5EF4-FFF2-40B4-BE49-F238E27FC236}">
                <a16:creationId xmlns:a16="http://schemas.microsoft.com/office/drawing/2014/main" id="{670146C5-D1CC-4DF2-A43B-9B2673481977}"/>
              </a:ext>
            </a:extLst>
          </p:cNvPr>
          <p:cNvSpPr/>
          <p:nvPr/>
        </p:nvSpPr>
        <p:spPr>
          <a:xfrm>
            <a:off x="3907698" y="3035782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7" name="Text Box">
            <a:extLst>
              <a:ext uri="{FF2B5EF4-FFF2-40B4-BE49-F238E27FC236}">
                <a16:creationId xmlns:a16="http://schemas.microsoft.com/office/drawing/2014/main" id="{BE752880-3458-4578-ADCE-AABBEFBD5C1E}"/>
              </a:ext>
            </a:extLst>
          </p:cNvPr>
          <p:cNvSpPr/>
          <p:nvPr/>
        </p:nvSpPr>
        <p:spPr>
          <a:xfrm>
            <a:off x="500894" y="2288043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8" name="Text Box">
            <a:extLst>
              <a:ext uri="{FF2B5EF4-FFF2-40B4-BE49-F238E27FC236}">
                <a16:creationId xmlns:a16="http://schemas.microsoft.com/office/drawing/2014/main" id="{BCAC1BB1-A236-4AAB-87A3-2A5CB2BA82B7}"/>
              </a:ext>
            </a:extLst>
          </p:cNvPr>
          <p:cNvSpPr/>
          <p:nvPr/>
        </p:nvSpPr>
        <p:spPr>
          <a:xfrm>
            <a:off x="2285959" y="2288043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9" name="Text Box">
            <a:extLst>
              <a:ext uri="{FF2B5EF4-FFF2-40B4-BE49-F238E27FC236}">
                <a16:creationId xmlns:a16="http://schemas.microsoft.com/office/drawing/2014/main" id="{EAB1074A-DDF6-405E-AB82-2002FD4484CD}"/>
              </a:ext>
            </a:extLst>
          </p:cNvPr>
          <p:cNvSpPr/>
          <p:nvPr/>
        </p:nvSpPr>
        <p:spPr>
          <a:xfrm>
            <a:off x="500893" y="2014993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69D849A5-D95C-45BD-ADF6-184C30BF3D18}"/>
              </a:ext>
            </a:extLst>
          </p:cNvPr>
          <p:cNvGrpSpPr/>
          <p:nvPr/>
        </p:nvGrpSpPr>
        <p:grpSpPr>
          <a:xfrm>
            <a:off x="559633" y="2130135"/>
            <a:ext cx="3420000" cy="215444"/>
            <a:chOff x="2753227" y="6341570"/>
            <a:chExt cx="3420000" cy="215444"/>
          </a:xfrm>
        </p:grpSpPr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E61F197D-C9E1-4399-AD3B-51D4136AAEAA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45" name="Search Icon">
                <a:extLst>
                  <a:ext uri="{FF2B5EF4-FFF2-40B4-BE49-F238E27FC236}">
                    <a16:creationId xmlns:a16="http://schemas.microsoft.com/office/drawing/2014/main" id="{21C59B0B-7870-4E7E-B7D2-B6E591AA49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14AAD7C4-9BE4-4B7D-999A-EE20BDF1A6D8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44" name="Line">
              <a:extLst>
                <a:ext uri="{FF2B5EF4-FFF2-40B4-BE49-F238E27FC236}">
                  <a16:creationId xmlns:a16="http://schemas.microsoft.com/office/drawing/2014/main" id="{8DEE2A5D-8033-4F12-9385-4B0258DF9A0F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2136AA5-70B0-463E-BA2D-4F16CB8B157E}"/>
              </a:ext>
            </a:extLst>
          </p:cNvPr>
          <p:cNvSpPr/>
          <p:nvPr/>
        </p:nvSpPr>
        <p:spPr>
          <a:xfrm>
            <a:off x="499682" y="2119939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12" name="Tab 1">
            <a:extLst>
              <a:ext uri="{FF2B5EF4-FFF2-40B4-BE49-F238E27FC236}">
                <a16:creationId xmlns:a16="http://schemas.microsoft.com/office/drawing/2014/main" id="{F3DFC86D-6AAD-4799-AD79-7A1547666651}"/>
              </a:ext>
            </a:extLst>
          </p:cNvPr>
          <p:cNvSpPr/>
          <p:nvPr/>
        </p:nvSpPr>
        <p:spPr>
          <a:xfrm>
            <a:off x="605161" y="2357367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Tab 2">
            <a:extLst>
              <a:ext uri="{FF2B5EF4-FFF2-40B4-BE49-F238E27FC236}">
                <a16:creationId xmlns:a16="http://schemas.microsoft.com/office/drawing/2014/main" id="{91B3CE43-749C-47AB-B564-9AE7EB8316F6}"/>
              </a:ext>
            </a:extLst>
          </p:cNvPr>
          <p:cNvSpPr/>
          <p:nvPr/>
        </p:nvSpPr>
        <p:spPr>
          <a:xfrm>
            <a:off x="2266566" y="2357367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4" name="Selection">
            <a:extLst>
              <a:ext uri="{FF2B5EF4-FFF2-40B4-BE49-F238E27FC236}">
                <a16:creationId xmlns:a16="http://schemas.microsoft.com/office/drawing/2014/main" id="{9BC5EF66-82FC-48AA-A134-593632857030}"/>
              </a:ext>
            </a:extLst>
          </p:cNvPr>
          <p:cNvSpPr/>
          <p:nvPr/>
        </p:nvSpPr>
        <p:spPr>
          <a:xfrm>
            <a:off x="605161" y="2643117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F9DAE3E0-19E8-4695-A86B-F6DA71BDE163}"/>
              </a:ext>
            </a:extLst>
          </p:cNvPr>
          <p:cNvSpPr txBox="1"/>
          <p:nvPr/>
        </p:nvSpPr>
        <p:spPr>
          <a:xfrm>
            <a:off x="685511" y="2718194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788C7B28-8087-46D6-8D35-4A6C976EFC89}"/>
              </a:ext>
            </a:extLst>
          </p:cNvPr>
          <p:cNvSpPr/>
          <p:nvPr/>
        </p:nvSpPr>
        <p:spPr>
          <a:xfrm>
            <a:off x="486040" y="2701267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9E5F15D6-79F9-4BDB-A4B8-16490CFB9A28}"/>
              </a:ext>
            </a:extLst>
          </p:cNvPr>
          <p:cNvGrpSpPr/>
          <p:nvPr/>
        </p:nvGrpSpPr>
        <p:grpSpPr>
          <a:xfrm>
            <a:off x="1137412" y="2716656"/>
            <a:ext cx="2695992" cy="200055"/>
            <a:chOff x="1279186" y="2090508"/>
            <a:chExt cx="2695992" cy="200055"/>
          </a:xfrm>
        </p:grpSpPr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F2185296-A5D5-4536-A65A-EA589B982D42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1" name="Accept">
              <a:extLst>
                <a:ext uri="{FF2B5EF4-FFF2-40B4-BE49-F238E27FC236}">
                  <a16:creationId xmlns:a16="http://schemas.microsoft.com/office/drawing/2014/main" id="{12190AE3-4178-4876-916C-4E84E94235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A8B7F13C-8CA1-4127-B2AF-6B15C2CD3F90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1A934975-78E4-4A5E-9367-976A61B339CD}"/>
              </a:ext>
            </a:extLst>
          </p:cNvPr>
          <p:cNvGrpSpPr/>
          <p:nvPr/>
        </p:nvGrpSpPr>
        <p:grpSpPr>
          <a:xfrm>
            <a:off x="771865" y="2961181"/>
            <a:ext cx="1233927" cy="377855"/>
            <a:chOff x="11046174" y="4430284"/>
            <a:chExt cx="1233927" cy="377855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007F4CF2-43DB-446D-A84E-352FD28A34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6" name="Profile Picture">
              <a:extLst>
                <a:ext uri="{FF2B5EF4-FFF2-40B4-BE49-F238E27FC236}">
                  <a16:creationId xmlns:a16="http://schemas.microsoft.com/office/drawing/2014/main" id="{41FDC10B-1C05-4050-92AB-7111F9A2E2F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8" name="Background">
                <a:extLst>
                  <a:ext uri="{FF2B5EF4-FFF2-40B4-BE49-F238E27FC236}">
                    <a16:creationId xmlns:a16="http://schemas.microsoft.com/office/drawing/2014/main" id="{EC6CDF46-5B13-463D-BD47-21CBED1ECB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9" name="Profile Icon">
                <a:extLst>
                  <a:ext uri="{FF2B5EF4-FFF2-40B4-BE49-F238E27FC236}">
                    <a16:creationId xmlns:a16="http://schemas.microsoft.com/office/drawing/2014/main" id="{667D7F65-D570-4973-B971-F505128CDA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A8A27D77-A118-4A97-ABE5-C297F0F0568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569F1F0A-4513-43C6-9F55-A2CF139CC47E}"/>
              </a:ext>
            </a:extLst>
          </p:cNvPr>
          <p:cNvGrpSpPr/>
          <p:nvPr/>
        </p:nvGrpSpPr>
        <p:grpSpPr>
          <a:xfrm>
            <a:off x="3689404" y="3083141"/>
            <a:ext cx="144000" cy="144000"/>
            <a:chOff x="3466614" y="2872401"/>
            <a:chExt cx="144000" cy="144000"/>
          </a:xfrm>
        </p:grpSpPr>
        <p:sp>
          <p:nvSpPr>
            <p:cNvPr id="233" name="타원 232">
              <a:extLst>
                <a:ext uri="{FF2B5EF4-FFF2-40B4-BE49-F238E27FC236}">
                  <a16:creationId xmlns:a16="http://schemas.microsoft.com/office/drawing/2014/main" id="{A6FE9B29-3E48-4A07-87A7-217C9DA4E61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4" name="Accept">
              <a:extLst>
                <a:ext uri="{FF2B5EF4-FFF2-40B4-BE49-F238E27FC236}">
                  <a16:creationId xmlns:a16="http://schemas.microsoft.com/office/drawing/2014/main" id="{1189B751-D110-4F22-AAC8-9F2866EDAE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32CE11B-84C5-4836-81DC-78358C5D523F}"/>
              </a:ext>
            </a:extLst>
          </p:cNvPr>
          <p:cNvGrpSpPr/>
          <p:nvPr/>
        </p:nvGrpSpPr>
        <p:grpSpPr>
          <a:xfrm>
            <a:off x="771865" y="3368118"/>
            <a:ext cx="1233927" cy="377855"/>
            <a:chOff x="11046174" y="4430284"/>
            <a:chExt cx="1233927" cy="377855"/>
          </a:xfrm>
        </p:grpSpPr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285E055D-59AF-490B-A079-60E0987E995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9" name="Profile Picture">
              <a:extLst>
                <a:ext uri="{FF2B5EF4-FFF2-40B4-BE49-F238E27FC236}">
                  <a16:creationId xmlns:a16="http://schemas.microsoft.com/office/drawing/2014/main" id="{6B51058F-CC4A-4CBD-9324-AD526203113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933055C3-2A5B-452B-A6BF-83724B69F01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DB45922D-DB6E-474D-8E46-2E8BE30EE3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67DE52B6-9EF0-495F-AE6A-CE016BD41DF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13900616-365A-410D-AD4E-7AD5D56B29F0}"/>
              </a:ext>
            </a:extLst>
          </p:cNvPr>
          <p:cNvGrpSpPr/>
          <p:nvPr/>
        </p:nvGrpSpPr>
        <p:grpSpPr>
          <a:xfrm>
            <a:off x="3689403" y="3485045"/>
            <a:ext cx="144000" cy="144000"/>
            <a:chOff x="3466614" y="2872401"/>
            <a:chExt cx="144000" cy="144000"/>
          </a:xfrm>
        </p:grpSpPr>
        <p:sp>
          <p:nvSpPr>
            <p:cNvPr id="226" name="타원 225">
              <a:extLst>
                <a:ext uri="{FF2B5EF4-FFF2-40B4-BE49-F238E27FC236}">
                  <a16:creationId xmlns:a16="http://schemas.microsoft.com/office/drawing/2014/main" id="{5025E035-0295-49D1-BE83-C98B445C7A5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7" name="Accept">
              <a:extLst>
                <a:ext uri="{FF2B5EF4-FFF2-40B4-BE49-F238E27FC236}">
                  <a16:creationId xmlns:a16="http://schemas.microsoft.com/office/drawing/2014/main" id="{8E2697CC-C727-4CF9-85BB-EC396428B7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22" name="타원 121">
            <a:extLst>
              <a:ext uri="{FF2B5EF4-FFF2-40B4-BE49-F238E27FC236}">
                <a16:creationId xmlns:a16="http://schemas.microsoft.com/office/drawing/2014/main" id="{4FA3E539-FF94-4DE9-9EA0-74B547F99E8B}"/>
              </a:ext>
            </a:extLst>
          </p:cNvPr>
          <p:cNvSpPr/>
          <p:nvPr/>
        </p:nvSpPr>
        <p:spPr>
          <a:xfrm>
            <a:off x="3689404" y="3818471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3" name="Accept">
            <a:extLst>
              <a:ext uri="{FF2B5EF4-FFF2-40B4-BE49-F238E27FC236}">
                <a16:creationId xmlns:a16="http://schemas.microsoft.com/office/drawing/2014/main" id="{0C467F97-D934-460E-B343-AFCC12DD4985}"/>
              </a:ext>
            </a:extLst>
          </p:cNvPr>
          <p:cNvSpPr>
            <a:spLocks noChangeAspect="1"/>
          </p:cNvSpPr>
          <p:nvPr/>
        </p:nvSpPr>
        <p:spPr bwMode="auto">
          <a:xfrm>
            <a:off x="3714318" y="385347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24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E0AEA021-9FCD-45B9-81C0-A682D69DABA7}"/>
              </a:ext>
            </a:extLst>
          </p:cNvPr>
          <p:cNvSpPr txBox="1"/>
          <p:nvPr/>
        </p:nvSpPr>
        <p:spPr>
          <a:xfrm>
            <a:off x="685511" y="3791982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2B8A2E34-500A-4B59-B620-8FCC9FF56118}"/>
              </a:ext>
            </a:extLst>
          </p:cNvPr>
          <p:cNvSpPr/>
          <p:nvPr/>
        </p:nvSpPr>
        <p:spPr>
          <a:xfrm>
            <a:off x="486040" y="3775055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7B9EEBBE-0999-4041-8761-6C71B5F7390F}"/>
              </a:ext>
            </a:extLst>
          </p:cNvPr>
          <p:cNvSpPr/>
          <p:nvPr/>
        </p:nvSpPr>
        <p:spPr>
          <a:xfrm>
            <a:off x="936369" y="379044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1BBCC01A-E14C-413E-B578-88E18DCC4F29}"/>
              </a:ext>
            </a:extLst>
          </p:cNvPr>
          <p:cNvGrpSpPr/>
          <p:nvPr/>
        </p:nvGrpSpPr>
        <p:grpSpPr>
          <a:xfrm>
            <a:off x="771865" y="4034969"/>
            <a:ext cx="1233927" cy="377855"/>
            <a:chOff x="11046174" y="4430284"/>
            <a:chExt cx="1233927" cy="377855"/>
          </a:xfrm>
        </p:grpSpPr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42EC7C20-448A-427F-BC4C-B4F1F78379C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1" name="Profile Picture">
              <a:extLst>
                <a:ext uri="{FF2B5EF4-FFF2-40B4-BE49-F238E27FC236}">
                  <a16:creationId xmlns:a16="http://schemas.microsoft.com/office/drawing/2014/main" id="{8AFE6223-78C2-4766-A217-67D5F48C3EB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4" name="Background">
                <a:extLst>
                  <a:ext uri="{FF2B5EF4-FFF2-40B4-BE49-F238E27FC236}">
                    <a16:creationId xmlns:a16="http://schemas.microsoft.com/office/drawing/2014/main" id="{E9FF51FE-7AC0-4C3B-A1ED-DE9EF65090F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5" name="Profile Icon">
                <a:extLst>
                  <a:ext uri="{FF2B5EF4-FFF2-40B4-BE49-F238E27FC236}">
                    <a16:creationId xmlns:a16="http://schemas.microsoft.com/office/drawing/2014/main" id="{B3B1FB42-43F9-4A05-89D5-5E05220248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D47175B0-779B-402B-81DF-A4E652CDFFB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C961C785-3AA3-41A3-ACD3-93CCE9B8464F}"/>
              </a:ext>
            </a:extLst>
          </p:cNvPr>
          <p:cNvGrpSpPr/>
          <p:nvPr/>
        </p:nvGrpSpPr>
        <p:grpSpPr>
          <a:xfrm>
            <a:off x="3689404" y="4156929"/>
            <a:ext cx="144000" cy="144000"/>
            <a:chOff x="3466614" y="2872401"/>
            <a:chExt cx="144000" cy="144000"/>
          </a:xfrm>
        </p:grpSpPr>
        <p:sp>
          <p:nvSpPr>
            <p:cNvPr id="218" name="타원 217">
              <a:extLst>
                <a:ext uri="{FF2B5EF4-FFF2-40B4-BE49-F238E27FC236}">
                  <a16:creationId xmlns:a16="http://schemas.microsoft.com/office/drawing/2014/main" id="{492B1736-2E02-45DA-A00F-013F163579A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19" name="Accept">
              <a:extLst>
                <a:ext uri="{FF2B5EF4-FFF2-40B4-BE49-F238E27FC236}">
                  <a16:creationId xmlns:a16="http://schemas.microsoft.com/office/drawing/2014/main" id="{6245A55D-729C-4EA7-B14B-609F21729D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68C1F7DE-768E-483F-8E2D-84FDECF25E4C}"/>
              </a:ext>
            </a:extLst>
          </p:cNvPr>
          <p:cNvGrpSpPr/>
          <p:nvPr/>
        </p:nvGrpSpPr>
        <p:grpSpPr>
          <a:xfrm>
            <a:off x="771865" y="4441906"/>
            <a:ext cx="1233927" cy="377855"/>
            <a:chOff x="11046174" y="4430284"/>
            <a:chExt cx="1233927" cy="377855"/>
          </a:xfrm>
        </p:grpSpPr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0BC8FBBB-C64F-41A3-AA7A-6F3612C4153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14" name="Profile Picture">
              <a:extLst>
                <a:ext uri="{FF2B5EF4-FFF2-40B4-BE49-F238E27FC236}">
                  <a16:creationId xmlns:a16="http://schemas.microsoft.com/office/drawing/2014/main" id="{D0693C04-0CA5-483B-A5A1-132B1DC7328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16" name="Background">
                <a:extLst>
                  <a:ext uri="{FF2B5EF4-FFF2-40B4-BE49-F238E27FC236}">
                    <a16:creationId xmlns:a16="http://schemas.microsoft.com/office/drawing/2014/main" id="{711CB10C-A9EA-4163-B50A-E8CDFFB12E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7" name="Profile Icon">
                <a:extLst>
                  <a:ext uri="{FF2B5EF4-FFF2-40B4-BE49-F238E27FC236}">
                    <a16:creationId xmlns:a16="http://schemas.microsoft.com/office/drawing/2014/main" id="{F92E5E45-361D-4D26-8DAE-AB6AAB0B830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09F9ED22-7C36-4DF7-ACD1-4450558DF5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3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0EAFA9C-9138-4150-8A42-853E4EC0B270}"/>
              </a:ext>
            </a:extLst>
          </p:cNvPr>
          <p:cNvSpPr txBox="1"/>
          <p:nvPr/>
        </p:nvSpPr>
        <p:spPr>
          <a:xfrm>
            <a:off x="685511" y="4865773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F822BE88-43F2-44B7-8482-6E15414E7A83}"/>
              </a:ext>
            </a:extLst>
          </p:cNvPr>
          <p:cNvSpPr/>
          <p:nvPr/>
        </p:nvSpPr>
        <p:spPr>
          <a:xfrm>
            <a:off x="486040" y="4848846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CA2F6B2D-B4FF-495F-A8C3-71216EEC611A}"/>
              </a:ext>
            </a:extLst>
          </p:cNvPr>
          <p:cNvSpPr/>
          <p:nvPr/>
        </p:nvSpPr>
        <p:spPr>
          <a:xfrm>
            <a:off x="1520569" y="4864235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36" name="Text Box">
            <a:extLst>
              <a:ext uri="{FF2B5EF4-FFF2-40B4-BE49-F238E27FC236}">
                <a16:creationId xmlns:a16="http://schemas.microsoft.com/office/drawing/2014/main" id="{8782C164-7DC6-4767-86A0-2412A739F987}"/>
              </a:ext>
            </a:extLst>
          </p:cNvPr>
          <p:cNvSpPr/>
          <p:nvPr/>
        </p:nvSpPr>
        <p:spPr>
          <a:xfrm>
            <a:off x="4086527" y="2014993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37" name="Tab 1">
            <a:extLst>
              <a:ext uri="{FF2B5EF4-FFF2-40B4-BE49-F238E27FC236}">
                <a16:creationId xmlns:a16="http://schemas.microsoft.com/office/drawing/2014/main" id="{CC543B28-5DD6-4EBE-B583-EEBDEE4BAFC7}"/>
              </a:ext>
            </a:extLst>
          </p:cNvPr>
          <p:cNvSpPr/>
          <p:nvPr/>
        </p:nvSpPr>
        <p:spPr>
          <a:xfrm>
            <a:off x="4357425" y="2045101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대화상대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38" name="Selection">
            <a:extLst>
              <a:ext uri="{FF2B5EF4-FFF2-40B4-BE49-F238E27FC236}">
                <a16:creationId xmlns:a16="http://schemas.microsoft.com/office/drawing/2014/main" id="{A80B21C4-B688-44FB-BFB2-797F92FEBF5A}"/>
              </a:ext>
            </a:extLst>
          </p:cNvPr>
          <p:cNvSpPr/>
          <p:nvPr/>
        </p:nvSpPr>
        <p:spPr>
          <a:xfrm>
            <a:off x="4357425" y="2330851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8C6555C-EF50-4EFF-B441-F22CA8B4EC3F}"/>
              </a:ext>
            </a:extLst>
          </p:cNvPr>
          <p:cNvGrpSpPr/>
          <p:nvPr/>
        </p:nvGrpSpPr>
        <p:grpSpPr>
          <a:xfrm>
            <a:off x="4244990" y="2451582"/>
            <a:ext cx="1886274" cy="197517"/>
            <a:chOff x="5108887" y="1844606"/>
            <a:chExt cx="1886274" cy="197517"/>
          </a:xfrm>
        </p:grpSpPr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9DBF6C3F-9C90-4FFE-987E-A953C6194162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64" name="Title Bar">
                <a:extLst>
                  <a:ext uri="{FF2B5EF4-FFF2-40B4-BE49-F238E27FC236}">
                    <a16:creationId xmlns:a16="http://schemas.microsoft.com/office/drawing/2014/main" id="{68A96702-655F-49F1-88CB-10F980217D5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65" name="Close Button">
                <a:extLst>
                  <a:ext uri="{FF2B5EF4-FFF2-40B4-BE49-F238E27FC236}">
                    <a16:creationId xmlns:a16="http://schemas.microsoft.com/office/drawing/2014/main" id="{99AB8911-138E-4AFB-AB22-B1FF19B213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7EFBF049-0B68-4040-B13A-6FAA25295CA0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62" name="Title Bar">
                <a:extLst>
                  <a:ext uri="{FF2B5EF4-FFF2-40B4-BE49-F238E27FC236}">
                    <a16:creationId xmlns:a16="http://schemas.microsoft.com/office/drawing/2014/main" id="{14D14222-2F44-4914-B33C-386235F03B3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63" name="Close Button">
                <a:extLst>
                  <a:ext uri="{FF2B5EF4-FFF2-40B4-BE49-F238E27FC236}">
                    <a16:creationId xmlns:a16="http://schemas.microsoft.com/office/drawing/2014/main" id="{B70258EC-90C7-48CD-A441-68C1D18460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7E59C843-7D1E-4415-8F1C-9F9D670B590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60" name="Title Bar">
                <a:extLst>
                  <a:ext uri="{FF2B5EF4-FFF2-40B4-BE49-F238E27FC236}">
                    <a16:creationId xmlns:a16="http://schemas.microsoft.com/office/drawing/2014/main" id="{2F5E94E7-024C-4E1F-B746-64061110FCF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61" name="Close Button">
                <a:extLst>
                  <a:ext uri="{FF2B5EF4-FFF2-40B4-BE49-F238E27FC236}">
                    <a16:creationId xmlns:a16="http://schemas.microsoft.com/office/drawing/2014/main" id="{77C0A493-50C4-4987-B280-5D8A2302A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7566FF24-0B36-4468-9578-34FB0562C4A3}"/>
              </a:ext>
            </a:extLst>
          </p:cNvPr>
          <p:cNvGrpSpPr/>
          <p:nvPr/>
        </p:nvGrpSpPr>
        <p:grpSpPr>
          <a:xfrm>
            <a:off x="4244990" y="2720202"/>
            <a:ext cx="1886274" cy="197517"/>
            <a:chOff x="5108887" y="2113225"/>
            <a:chExt cx="1886274" cy="197517"/>
          </a:xfrm>
        </p:grpSpPr>
        <p:grpSp>
          <p:nvGrpSpPr>
            <p:cNvPr id="148" name="그룹 147">
              <a:extLst>
                <a:ext uri="{FF2B5EF4-FFF2-40B4-BE49-F238E27FC236}">
                  <a16:creationId xmlns:a16="http://schemas.microsoft.com/office/drawing/2014/main" id="{1DE3ACC9-B4BE-4C58-B1D8-9439F116D57C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155" name="Title Bar">
                <a:extLst>
                  <a:ext uri="{FF2B5EF4-FFF2-40B4-BE49-F238E27FC236}">
                    <a16:creationId xmlns:a16="http://schemas.microsoft.com/office/drawing/2014/main" id="{7A2B7BC7-8FCE-4D57-BB52-27346C99665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Close Button">
                <a:extLst>
                  <a:ext uri="{FF2B5EF4-FFF2-40B4-BE49-F238E27FC236}">
                    <a16:creationId xmlns:a16="http://schemas.microsoft.com/office/drawing/2014/main" id="{0986D71B-2C8E-4A66-AE8A-4B02FEE25E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E1D3B786-F728-49A8-B5D6-0084B4289825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153" name="Title Bar">
                <a:extLst>
                  <a:ext uri="{FF2B5EF4-FFF2-40B4-BE49-F238E27FC236}">
                    <a16:creationId xmlns:a16="http://schemas.microsoft.com/office/drawing/2014/main" id="{6494E179-8DDA-4322-AC3A-53D2063FA92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4" name="Close Button">
                <a:extLst>
                  <a:ext uri="{FF2B5EF4-FFF2-40B4-BE49-F238E27FC236}">
                    <a16:creationId xmlns:a16="http://schemas.microsoft.com/office/drawing/2014/main" id="{987682BF-D3F8-4E5B-8790-2B0E3FE61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50" name="그룹 149">
              <a:extLst>
                <a:ext uri="{FF2B5EF4-FFF2-40B4-BE49-F238E27FC236}">
                  <a16:creationId xmlns:a16="http://schemas.microsoft.com/office/drawing/2014/main" id="{72D480FF-DDB2-481F-9A8C-D3BAAAE8CF82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151" name="Title Bar">
                <a:extLst>
                  <a:ext uri="{FF2B5EF4-FFF2-40B4-BE49-F238E27FC236}">
                    <a16:creationId xmlns:a16="http://schemas.microsoft.com/office/drawing/2014/main" id="{8EAE502B-BBA5-4B40-ADF5-54FA93FFE8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2" name="Close Button">
                <a:extLst>
                  <a:ext uri="{FF2B5EF4-FFF2-40B4-BE49-F238E27FC236}">
                    <a16:creationId xmlns:a16="http://schemas.microsoft.com/office/drawing/2014/main" id="{8753DFD5-7311-4DF6-AFF2-3B4DBA4008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A45FBE86-1DE9-4494-9F3B-AFD5F578B651}"/>
              </a:ext>
            </a:extLst>
          </p:cNvPr>
          <p:cNvGrpSpPr/>
          <p:nvPr/>
        </p:nvGrpSpPr>
        <p:grpSpPr>
          <a:xfrm>
            <a:off x="4244990" y="2988821"/>
            <a:ext cx="593858" cy="197517"/>
            <a:chOff x="9330957" y="3233678"/>
            <a:chExt cx="665474" cy="221337"/>
          </a:xfrm>
        </p:grpSpPr>
        <p:sp>
          <p:nvSpPr>
            <p:cNvPr id="146" name="Title Bar">
              <a:extLst>
                <a:ext uri="{FF2B5EF4-FFF2-40B4-BE49-F238E27FC236}">
                  <a16:creationId xmlns:a16="http://schemas.microsoft.com/office/drawing/2014/main" id="{87BF9068-30F6-4277-B54B-22AC1F2B137E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47" name="Close Button">
              <a:extLst>
                <a:ext uri="{FF2B5EF4-FFF2-40B4-BE49-F238E27FC236}">
                  <a16:creationId xmlns:a16="http://schemas.microsoft.com/office/drawing/2014/main" id="{0095492D-E370-4EDC-B1A2-C0C53BAED6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C44CD6D-4A90-4E92-9CEA-A12735FD737F}"/>
              </a:ext>
            </a:extLst>
          </p:cNvPr>
          <p:cNvGrpSpPr/>
          <p:nvPr/>
        </p:nvGrpSpPr>
        <p:grpSpPr>
          <a:xfrm>
            <a:off x="3930290" y="2656444"/>
            <a:ext cx="25400" cy="2412000"/>
            <a:chOff x="4049472" y="2065533"/>
            <a:chExt cx="25400" cy="2268000"/>
          </a:xfrm>
        </p:grpSpPr>
        <p:cxnSp>
          <p:nvCxnSpPr>
            <p:cNvPr id="144" name="Track">
              <a:extLst>
                <a:ext uri="{FF2B5EF4-FFF2-40B4-BE49-F238E27FC236}">
                  <a16:creationId xmlns:a16="http://schemas.microsoft.com/office/drawing/2014/main" id="{90D0CEEA-00C2-49F5-8014-4EEB5FF7DD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145" name="Thumb">
              <a:extLst>
                <a:ext uri="{FF2B5EF4-FFF2-40B4-BE49-F238E27FC236}">
                  <a16:creationId xmlns:a16="http://schemas.microsoft.com/office/drawing/2014/main" id="{71FDD72E-38B4-4C3F-924B-91131F8C5D19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49" name="타원 248">
            <a:extLst>
              <a:ext uri="{FF2B5EF4-FFF2-40B4-BE49-F238E27FC236}">
                <a16:creationId xmlns:a16="http://schemas.microsoft.com/office/drawing/2014/main" id="{C5BFC08A-E7D9-4235-9D60-B9043331B4E6}"/>
              </a:ext>
            </a:extLst>
          </p:cNvPr>
          <p:cNvSpPr>
            <a:spLocks noChangeAspect="1"/>
          </p:cNvSpPr>
          <p:nvPr/>
        </p:nvSpPr>
        <p:spPr>
          <a:xfrm>
            <a:off x="4256" y="16046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31655C56-0267-4487-95C7-3C9B6E0014A4}"/>
              </a:ext>
            </a:extLst>
          </p:cNvPr>
          <p:cNvSpPr/>
          <p:nvPr/>
        </p:nvSpPr>
        <p:spPr>
          <a:xfrm>
            <a:off x="209550" y="1685925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5F1D2B35-FB20-4562-A2A4-4FF383259AD9}"/>
              </a:ext>
            </a:extLst>
          </p:cNvPr>
          <p:cNvGrpSpPr/>
          <p:nvPr/>
        </p:nvGrpSpPr>
        <p:grpSpPr>
          <a:xfrm>
            <a:off x="3689403" y="4558833"/>
            <a:ext cx="144000" cy="144000"/>
            <a:chOff x="3466614" y="2872401"/>
            <a:chExt cx="144000" cy="144000"/>
          </a:xfrm>
        </p:grpSpPr>
        <p:sp>
          <p:nvSpPr>
            <p:cNvPr id="258" name="타원 257">
              <a:extLst>
                <a:ext uri="{FF2B5EF4-FFF2-40B4-BE49-F238E27FC236}">
                  <a16:creationId xmlns:a16="http://schemas.microsoft.com/office/drawing/2014/main" id="{DD70DA8C-1D09-4218-8A87-A2C7139018D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9" name="Accept">
              <a:extLst>
                <a:ext uri="{FF2B5EF4-FFF2-40B4-BE49-F238E27FC236}">
                  <a16:creationId xmlns:a16="http://schemas.microsoft.com/office/drawing/2014/main" id="{5713DF89-2F41-4338-80A3-E288CEE1CB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1270C35D-9E67-42E7-B926-008EBB6317A1}"/>
              </a:ext>
            </a:extLst>
          </p:cNvPr>
          <p:cNvGrpSpPr/>
          <p:nvPr/>
        </p:nvGrpSpPr>
        <p:grpSpPr>
          <a:xfrm>
            <a:off x="5104850" y="5196694"/>
            <a:ext cx="1383705" cy="242912"/>
            <a:chOff x="5490860" y="4435962"/>
            <a:chExt cx="1380519" cy="242912"/>
          </a:xfrm>
        </p:grpSpPr>
        <p:sp>
          <p:nvSpPr>
            <p:cNvPr id="265" name="Flyout">
              <a:extLst>
                <a:ext uri="{FF2B5EF4-FFF2-40B4-BE49-F238E27FC236}">
                  <a16:creationId xmlns:a16="http://schemas.microsoft.com/office/drawing/2014/main" id="{DF42102E-EEA3-4C66-88E5-0EC40370A995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66" name="Flyout">
              <a:extLst>
                <a:ext uri="{FF2B5EF4-FFF2-40B4-BE49-F238E27FC236}">
                  <a16:creationId xmlns:a16="http://schemas.microsoft.com/office/drawing/2014/main" id="{85CDFFA9-8957-4514-A9E0-11A3A381A943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67" name="타원 266">
            <a:extLst>
              <a:ext uri="{FF2B5EF4-FFF2-40B4-BE49-F238E27FC236}">
                <a16:creationId xmlns:a16="http://schemas.microsoft.com/office/drawing/2014/main" id="{F86EA5A3-0C42-437B-A1EA-3F2B5B3E953A}"/>
              </a:ext>
            </a:extLst>
          </p:cNvPr>
          <p:cNvSpPr>
            <a:spLocks noChangeAspect="1"/>
          </p:cNvSpPr>
          <p:nvPr/>
        </p:nvSpPr>
        <p:spPr>
          <a:xfrm>
            <a:off x="5497455" y="50776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561695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2"/>
            <a:ext cx="2945662" cy="5384033"/>
            <a:chOff x="246425" y="671709"/>
            <a:chExt cx="6439048" cy="5384033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5384033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← </a:t>
              </a: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그룹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2951745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590291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583761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2405944"/>
              </p:ext>
            </p:extLst>
          </p:nvPr>
        </p:nvGraphicFramePr>
        <p:xfrm>
          <a:off x="381538" y="2563877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616609" y="6205224"/>
            <a:ext cx="1445401" cy="242912"/>
            <a:chOff x="6061044" y="4435962"/>
            <a:chExt cx="1445401" cy="242912"/>
          </a:xfrm>
        </p:grpSpPr>
        <p:sp>
          <p:nvSpPr>
            <p:cNvPr id="316" name="Flyout">
              <a:extLst>
                <a:ext uri="{FF2B5EF4-FFF2-40B4-BE49-F238E27FC236}">
                  <a16:creationId xmlns:a16="http://schemas.microsoft.com/office/drawing/2014/main" id="{CF113D75-8C58-423E-A460-2C4FA963165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2923270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3281242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3530972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3951511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4372050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4792589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3281242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5213129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59506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17" name="직사각형 316">
            <a:extLst>
              <a:ext uri="{FF2B5EF4-FFF2-40B4-BE49-F238E27FC236}">
                <a16:creationId xmlns:a16="http://schemas.microsoft.com/office/drawing/2014/main" id="{41631C16-46AF-43B7-B8D6-8C6AA159697B}"/>
              </a:ext>
            </a:extLst>
          </p:cNvPr>
          <p:cNvSpPr/>
          <p:nvPr/>
        </p:nvSpPr>
        <p:spPr>
          <a:xfrm>
            <a:off x="317809" y="1567629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이름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CF709B75-454F-4EBA-AC78-3BE0F5AFC29B}"/>
              </a:ext>
            </a:extLst>
          </p:cNvPr>
          <p:cNvGrpSpPr/>
          <p:nvPr/>
        </p:nvGrpSpPr>
        <p:grpSpPr>
          <a:xfrm>
            <a:off x="405272" y="1807858"/>
            <a:ext cx="2670369" cy="228600"/>
            <a:chOff x="1513805" y="2019396"/>
            <a:chExt cx="2670369" cy="228600"/>
          </a:xfrm>
        </p:grpSpPr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27F9D7B3-0C60-49B2-AA0C-DAE6DC5B9F70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321" name="사각형: 둥근 모서리 320">
                <a:extLst>
                  <a:ext uri="{FF2B5EF4-FFF2-40B4-BE49-F238E27FC236}">
                    <a16:creationId xmlns:a16="http://schemas.microsoft.com/office/drawing/2014/main" id="{985BEB2F-60C6-4147-9BA1-946A8E5A036E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22" name="직사각형 321">
                <a:extLst>
                  <a:ext uri="{FF2B5EF4-FFF2-40B4-BE49-F238E27FC236}">
                    <a16:creationId xmlns:a16="http://schemas.microsoft.com/office/drawing/2014/main" id="{8A774854-3D2A-45E1-9457-A756D51C9A02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sp>
          <p:nvSpPr>
            <p:cNvPr id="320" name="Accept">
              <a:extLst>
                <a:ext uri="{FF2B5EF4-FFF2-40B4-BE49-F238E27FC236}">
                  <a16:creationId xmlns:a16="http://schemas.microsoft.com/office/drawing/2014/main" id="{ED39E18A-9604-48D0-A0AD-8FCEC94BAB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F5E0E2F0-900D-4C55-8D42-4C94DEFEFC0A}"/>
              </a:ext>
            </a:extLst>
          </p:cNvPr>
          <p:cNvGrpSpPr/>
          <p:nvPr/>
        </p:nvGrpSpPr>
        <p:grpSpPr>
          <a:xfrm>
            <a:off x="335243" y="2052645"/>
            <a:ext cx="2470422" cy="215444"/>
            <a:chOff x="1443776" y="2079288"/>
            <a:chExt cx="2470422" cy="215444"/>
          </a:xfrm>
        </p:grpSpPr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1CB32B62-7B8B-4C77-A86A-32D363B91ADB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직사각형 324">
              <a:extLst>
                <a:ext uri="{FF2B5EF4-FFF2-40B4-BE49-F238E27FC236}">
                  <a16:creationId xmlns:a16="http://schemas.microsoft.com/office/drawing/2014/main" id="{8B586DC3-DFF8-464F-A710-028CF28FA31B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25CBBD61-F95A-462F-849B-17C740D2FB8C}"/>
              </a:ext>
            </a:extLst>
          </p:cNvPr>
          <p:cNvSpPr/>
          <p:nvPr/>
        </p:nvSpPr>
        <p:spPr>
          <a:xfrm>
            <a:off x="317809" y="2309500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92" name="그룹 491">
            <a:extLst>
              <a:ext uri="{FF2B5EF4-FFF2-40B4-BE49-F238E27FC236}">
                <a16:creationId xmlns:a16="http://schemas.microsoft.com/office/drawing/2014/main" id="{EA4DACA6-E18A-446D-AEBC-D815D0188118}"/>
              </a:ext>
            </a:extLst>
          </p:cNvPr>
          <p:cNvGrpSpPr/>
          <p:nvPr/>
        </p:nvGrpSpPr>
        <p:grpSpPr>
          <a:xfrm>
            <a:off x="3541715" y="1146162"/>
            <a:ext cx="2945662" cy="5384033"/>
            <a:chOff x="246425" y="671709"/>
            <a:chExt cx="6439048" cy="5384033"/>
          </a:xfrm>
        </p:grpSpPr>
        <p:sp>
          <p:nvSpPr>
            <p:cNvPr id="493" name="Tile Background">
              <a:extLst>
                <a:ext uri="{FF2B5EF4-FFF2-40B4-BE49-F238E27FC236}">
                  <a16:creationId xmlns:a16="http://schemas.microsoft.com/office/drawing/2014/main" id="{00DC76C4-5478-46CD-97A2-0C94E31338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5384033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← </a:t>
              </a: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그룹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4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5E07EF0F-DEB1-4412-9333-4903C47B7316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495" name="Close">
            <a:extLst>
              <a:ext uri="{FF2B5EF4-FFF2-40B4-BE49-F238E27FC236}">
                <a16:creationId xmlns:a16="http://schemas.microsoft.com/office/drawing/2014/main" id="{08E51A6C-2333-4320-9BE1-3415E52E42B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501" name="표 4">
            <a:extLst>
              <a:ext uri="{FF2B5EF4-FFF2-40B4-BE49-F238E27FC236}">
                <a16:creationId xmlns:a16="http://schemas.microsoft.com/office/drawing/2014/main" id="{AD563173-0E09-4FF2-BBC4-F4DE5DDD7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2949403"/>
              </p:ext>
            </p:extLst>
          </p:nvPr>
        </p:nvGraphicFramePr>
        <p:xfrm>
          <a:off x="3676828" y="2563877"/>
          <a:ext cx="2675436" cy="2214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1944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583" name="직사각형 582">
            <a:extLst>
              <a:ext uri="{FF2B5EF4-FFF2-40B4-BE49-F238E27FC236}">
                <a16:creationId xmlns:a16="http://schemas.microsoft.com/office/drawing/2014/main" id="{A3609C5B-B54F-414C-989E-BE311A660CDB}"/>
              </a:ext>
            </a:extLst>
          </p:cNvPr>
          <p:cNvSpPr/>
          <p:nvPr/>
        </p:nvSpPr>
        <p:spPr>
          <a:xfrm>
            <a:off x="3613099" y="1567629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이름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4" name="그룹 583">
            <a:extLst>
              <a:ext uri="{FF2B5EF4-FFF2-40B4-BE49-F238E27FC236}">
                <a16:creationId xmlns:a16="http://schemas.microsoft.com/office/drawing/2014/main" id="{F40FB42B-30CC-402B-9D93-B67438E0D004}"/>
              </a:ext>
            </a:extLst>
          </p:cNvPr>
          <p:cNvGrpSpPr/>
          <p:nvPr/>
        </p:nvGrpSpPr>
        <p:grpSpPr>
          <a:xfrm>
            <a:off x="3700562" y="1807858"/>
            <a:ext cx="2670369" cy="228600"/>
            <a:chOff x="1513805" y="2019396"/>
            <a:chExt cx="2670369" cy="228600"/>
          </a:xfrm>
        </p:grpSpPr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7F8CC9B4-6135-41B9-B0B9-6E2C20376DC7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587" name="사각형: 둥근 모서리 586">
                <a:extLst>
                  <a:ext uri="{FF2B5EF4-FFF2-40B4-BE49-F238E27FC236}">
                    <a16:creationId xmlns:a16="http://schemas.microsoft.com/office/drawing/2014/main" id="{2B0D8C81-110E-43C1-A700-94E5E3D477F0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8" name="직사각형 587">
                <a:extLst>
                  <a:ext uri="{FF2B5EF4-FFF2-40B4-BE49-F238E27FC236}">
                    <a16:creationId xmlns:a16="http://schemas.microsoft.com/office/drawing/2014/main" id="{D8B1C4AB-C135-4414-BB95-294A8338FC77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sp>
          <p:nvSpPr>
            <p:cNvPr id="586" name="Accept">
              <a:extLst>
                <a:ext uri="{FF2B5EF4-FFF2-40B4-BE49-F238E27FC236}">
                  <a16:creationId xmlns:a16="http://schemas.microsoft.com/office/drawing/2014/main" id="{8C03CD9A-8739-4B30-BAE3-412D0009E8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89" name="그룹 588">
            <a:extLst>
              <a:ext uri="{FF2B5EF4-FFF2-40B4-BE49-F238E27FC236}">
                <a16:creationId xmlns:a16="http://schemas.microsoft.com/office/drawing/2014/main" id="{9B40205C-1CAC-4DC4-B8DD-BC6E2523669E}"/>
              </a:ext>
            </a:extLst>
          </p:cNvPr>
          <p:cNvGrpSpPr/>
          <p:nvPr/>
        </p:nvGrpSpPr>
        <p:grpSpPr>
          <a:xfrm>
            <a:off x="3630533" y="2052645"/>
            <a:ext cx="2470422" cy="215444"/>
            <a:chOff x="1443776" y="2079288"/>
            <a:chExt cx="2470422" cy="215444"/>
          </a:xfrm>
        </p:grpSpPr>
        <p:sp>
          <p:nvSpPr>
            <p:cNvPr id="590" name="직사각형 589">
              <a:extLst>
                <a:ext uri="{FF2B5EF4-FFF2-40B4-BE49-F238E27FC236}">
                  <a16:creationId xmlns:a16="http://schemas.microsoft.com/office/drawing/2014/main" id="{4E605C23-E83F-4E5C-B979-94570638BD1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직사각형 590">
              <a:extLst>
                <a:ext uri="{FF2B5EF4-FFF2-40B4-BE49-F238E27FC236}">
                  <a16:creationId xmlns:a16="http://schemas.microsoft.com/office/drawing/2014/main" id="{E033728A-83F7-4733-B523-33B559F27C73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92" name="직사각형 591">
            <a:extLst>
              <a:ext uri="{FF2B5EF4-FFF2-40B4-BE49-F238E27FC236}">
                <a16:creationId xmlns:a16="http://schemas.microsoft.com/office/drawing/2014/main" id="{60375B43-D269-4969-8AD5-B6989651DFAF}"/>
              </a:ext>
            </a:extLst>
          </p:cNvPr>
          <p:cNvSpPr/>
          <p:nvPr/>
        </p:nvSpPr>
        <p:spPr>
          <a:xfrm>
            <a:off x="3613099" y="2309500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43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4D45F866-C703-4476-A57D-6391CF4960C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2932995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44" name="그룹 643">
            <a:extLst>
              <a:ext uri="{FF2B5EF4-FFF2-40B4-BE49-F238E27FC236}">
                <a16:creationId xmlns:a16="http://schemas.microsoft.com/office/drawing/2014/main" id="{BD959E67-4687-4F5D-89A6-D1A0C53F7768}"/>
              </a:ext>
            </a:extLst>
          </p:cNvPr>
          <p:cNvGrpSpPr/>
          <p:nvPr/>
        </p:nvGrpSpPr>
        <p:grpSpPr>
          <a:xfrm>
            <a:off x="3813448" y="3264616"/>
            <a:ext cx="2312920" cy="215444"/>
            <a:chOff x="513310" y="2379856"/>
            <a:chExt cx="2312920" cy="215444"/>
          </a:xfrm>
        </p:grpSpPr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3CC11E3B-3AF5-41DE-80C1-E344260E48F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46" name="그룹 645">
              <a:extLst>
                <a:ext uri="{FF2B5EF4-FFF2-40B4-BE49-F238E27FC236}">
                  <a16:creationId xmlns:a16="http://schemas.microsoft.com/office/drawing/2014/main" id="{F2BE30FD-28AA-4ED0-96E2-A1A89D2AC884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650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AB1EA98A-A0D9-4E11-9C1F-7F02BF9A16A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651" name="직사각형 650">
                <a:extLst>
                  <a:ext uri="{FF2B5EF4-FFF2-40B4-BE49-F238E27FC236}">
                    <a16:creationId xmlns:a16="http://schemas.microsoft.com/office/drawing/2014/main" id="{7F8FBDC8-6C58-4B91-B0E5-DA54FB5132EC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7" name="그룹 646">
              <a:extLst>
                <a:ext uri="{FF2B5EF4-FFF2-40B4-BE49-F238E27FC236}">
                  <a16:creationId xmlns:a16="http://schemas.microsoft.com/office/drawing/2014/main" id="{EA2B4F1C-0207-4FD2-94EE-73EB96161DC4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648" name="타원 647">
                <a:extLst>
                  <a:ext uri="{FF2B5EF4-FFF2-40B4-BE49-F238E27FC236}">
                    <a16:creationId xmlns:a16="http://schemas.microsoft.com/office/drawing/2014/main" id="{335A1312-1D62-4E94-AF60-356FB7791CC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49" name="Accept">
                <a:extLst>
                  <a:ext uri="{FF2B5EF4-FFF2-40B4-BE49-F238E27FC236}">
                    <a16:creationId xmlns:a16="http://schemas.microsoft.com/office/drawing/2014/main" id="{93448C37-2846-4E20-87C2-D8ED66D9DB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52" name="그룹 651">
            <a:extLst>
              <a:ext uri="{FF2B5EF4-FFF2-40B4-BE49-F238E27FC236}">
                <a16:creationId xmlns:a16="http://schemas.microsoft.com/office/drawing/2014/main" id="{AE37B141-0B31-4BB5-87A8-D9F505AEDF87}"/>
              </a:ext>
            </a:extLst>
          </p:cNvPr>
          <p:cNvGrpSpPr/>
          <p:nvPr/>
        </p:nvGrpSpPr>
        <p:grpSpPr>
          <a:xfrm>
            <a:off x="4076948" y="4009621"/>
            <a:ext cx="2049420" cy="315286"/>
            <a:chOff x="4128704" y="3134759"/>
            <a:chExt cx="2049420" cy="315286"/>
          </a:xfrm>
        </p:grpSpPr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FDBA532C-AB30-4A77-9367-2DD2B31221C3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659" name="타원 658">
                <a:extLst>
                  <a:ext uri="{FF2B5EF4-FFF2-40B4-BE49-F238E27FC236}">
                    <a16:creationId xmlns:a16="http://schemas.microsoft.com/office/drawing/2014/main" id="{78D8A587-C8AD-40E5-A3B5-4CD5A7E137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60" name="Accept">
                <a:extLst>
                  <a:ext uri="{FF2B5EF4-FFF2-40B4-BE49-F238E27FC236}">
                    <a16:creationId xmlns:a16="http://schemas.microsoft.com/office/drawing/2014/main" id="{312D4B06-5C60-4188-993D-1F0C1F4F96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54" name="그룹 653">
              <a:extLst>
                <a:ext uri="{FF2B5EF4-FFF2-40B4-BE49-F238E27FC236}">
                  <a16:creationId xmlns:a16="http://schemas.microsoft.com/office/drawing/2014/main" id="{233433CF-9147-4B7D-B14A-25E6FA534BB9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655" name="직사각형 654">
                <a:extLst>
                  <a:ext uri="{FF2B5EF4-FFF2-40B4-BE49-F238E27FC236}">
                    <a16:creationId xmlns:a16="http://schemas.microsoft.com/office/drawing/2014/main" id="{76030A6A-AE7F-491C-BF94-5CE092F1343D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E28283C2-FB4A-44D6-A2C9-8B0AA268A9B9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657" name="Background">
                  <a:extLst>
                    <a:ext uri="{FF2B5EF4-FFF2-40B4-BE49-F238E27FC236}">
                      <a16:creationId xmlns:a16="http://schemas.microsoft.com/office/drawing/2014/main" id="{8A8F6A74-9210-49F0-94F4-D239365B2CB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8" name="Profile Icon">
                  <a:extLst>
                    <a:ext uri="{FF2B5EF4-FFF2-40B4-BE49-F238E27FC236}">
                      <a16:creationId xmlns:a16="http://schemas.microsoft.com/office/drawing/2014/main" id="{197F09D5-BF06-44A9-B83D-E7E30F00308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14D23E1-40A7-4C06-9499-506D0F6FAEDD}"/>
              </a:ext>
            </a:extLst>
          </p:cNvPr>
          <p:cNvGrpSpPr/>
          <p:nvPr/>
        </p:nvGrpSpPr>
        <p:grpSpPr>
          <a:xfrm>
            <a:off x="4076948" y="4357799"/>
            <a:ext cx="2049420" cy="315286"/>
            <a:chOff x="4128704" y="3638676"/>
            <a:chExt cx="2049420" cy="315286"/>
          </a:xfrm>
        </p:grpSpPr>
        <p:grpSp>
          <p:nvGrpSpPr>
            <p:cNvPr id="665" name="그룹 664">
              <a:extLst>
                <a:ext uri="{FF2B5EF4-FFF2-40B4-BE49-F238E27FC236}">
                  <a16:creationId xmlns:a16="http://schemas.microsoft.com/office/drawing/2014/main" id="{384B3D9B-6CEA-414C-82CD-20EFDCDF67A6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671" name="타원 670">
                <a:extLst>
                  <a:ext uri="{FF2B5EF4-FFF2-40B4-BE49-F238E27FC236}">
                    <a16:creationId xmlns:a16="http://schemas.microsoft.com/office/drawing/2014/main" id="{AE3E910F-066F-4C02-8519-8CDD2C86ABAF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72" name="Accept">
                <a:extLst>
                  <a:ext uri="{FF2B5EF4-FFF2-40B4-BE49-F238E27FC236}">
                    <a16:creationId xmlns:a16="http://schemas.microsoft.com/office/drawing/2014/main" id="{6E4A2C53-BF9A-4BF9-9FD5-3F5E1A14D5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1DDDBA6C-A5A3-4F09-8216-DC308B862F3F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667" name="직사각형 666">
                <a:extLst>
                  <a:ext uri="{FF2B5EF4-FFF2-40B4-BE49-F238E27FC236}">
                    <a16:creationId xmlns:a16="http://schemas.microsoft.com/office/drawing/2014/main" id="{6E352902-27D9-4BF7-933A-22D7066A71F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FE2082B8-B861-4874-BB07-D629A29F041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669" name="Background">
                  <a:extLst>
                    <a:ext uri="{FF2B5EF4-FFF2-40B4-BE49-F238E27FC236}">
                      <a16:creationId xmlns:a16="http://schemas.microsoft.com/office/drawing/2014/main" id="{65EDDF00-7FDD-4CAD-B540-F76E8DB21E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70" name="Profile Icon">
                  <a:extLst>
                    <a:ext uri="{FF2B5EF4-FFF2-40B4-BE49-F238E27FC236}">
                      <a16:creationId xmlns:a16="http://schemas.microsoft.com/office/drawing/2014/main" id="{F1107712-3A73-4FCC-93AB-421221EC0F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673" name="그룹 672">
            <a:extLst>
              <a:ext uri="{FF2B5EF4-FFF2-40B4-BE49-F238E27FC236}">
                <a16:creationId xmlns:a16="http://schemas.microsoft.com/office/drawing/2014/main" id="{EB872F66-3068-41B8-A164-CE33C5323CA1}"/>
              </a:ext>
            </a:extLst>
          </p:cNvPr>
          <p:cNvGrpSpPr/>
          <p:nvPr/>
        </p:nvGrpSpPr>
        <p:grpSpPr>
          <a:xfrm>
            <a:off x="3752704" y="2923978"/>
            <a:ext cx="1947208" cy="230400"/>
            <a:chOff x="452566" y="2070381"/>
            <a:chExt cx="1947208" cy="230400"/>
          </a:xfrm>
        </p:grpSpPr>
        <p:sp>
          <p:nvSpPr>
            <p:cNvPr id="674" name="사각형: 둥근 모서리 673">
              <a:extLst>
                <a:ext uri="{FF2B5EF4-FFF2-40B4-BE49-F238E27FC236}">
                  <a16:creationId xmlns:a16="http://schemas.microsoft.com/office/drawing/2014/main" id="{E4CBBC3E-7E23-47D3-A9F9-F179C0EE24DE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5" name="사각형: 둥근 모서리 674">
              <a:extLst>
                <a:ext uri="{FF2B5EF4-FFF2-40B4-BE49-F238E27FC236}">
                  <a16:creationId xmlns:a16="http://schemas.microsoft.com/office/drawing/2014/main" id="{D45CD554-F5DD-4E01-BB46-06F89268A27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676" name="Chevron Right">
              <a:extLst>
                <a:ext uri="{FF2B5EF4-FFF2-40B4-BE49-F238E27FC236}">
                  <a16:creationId xmlns:a16="http://schemas.microsoft.com/office/drawing/2014/main" id="{662F31CD-DF3A-4213-ABF4-CA79760642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EF44CA5B-EB5D-455C-9206-9258EB28B36F}"/>
              </a:ext>
            </a:extLst>
          </p:cNvPr>
          <p:cNvGrpSpPr/>
          <p:nvPr/>
        </p:nvGrpSpPr>
        <p:grpSpPr>
          <a:xfrm>
            <a:off x="3813448" y="3512951"/>
            <a:ext cx="2312920" cy="215444"/>
            <a:chOff x="513310" y="2379856"/>
            <a:chExt cx="2312920" cy="215444"/>
          </a:xfrm>
        </p:grpSpPr>
        <p:sp>
          <p:nvSpPr>
            <p:cNvPr id="678" name="직사각형 677">
              <a:extLst>
                <a:ext uri="{FF2B5EF4-FFF2-40B4-BE49-F238E27FC236}">
                  <a16:creationId xmlns:a16="http://schemas.microsoft.com/office/drawing/2014/main" id="{12A4DAE1-B9A6-4C21-B9D9-44D300841F2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79" name="그룹 678">
              <a:extLst>
                <a:ext uri="{FF2B5EF4-FFF2-40B4-BE49-F238E27FC236}">
                  <a16:creationId xmlns:a16="http://schemas.microsoft.com/office/drawing/2014/main" id="{946AE325-8A04-41EA-970C-7724948E5D0A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68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41AA90E0-EB67-44F7-A110-6BE0B2CD3886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684" name="직사각형 683">
                <a:extLst>
                  <a:ext uri="{FF2B5EF4-FFF2-40B4-BE49-F238E27FC236}">
                    <a16:creationId xmlns:a16="http://schemas.microsoft.com/office/drawing/2014/main" id="{11360726-57AA-4D02-B395-2614251EB1CE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0" name="그룹 679">
              <a:extLst>
                <a:ext uri="{FF2B5EF4-FFF2-40B4-BE49-F238E27FC236}">
                  <a16:creationId xmlns:a16="http://schemas.microsoft.com/office/drawing/2014/main" id="{85861646-A424-461E-9649-18B1BEC0262E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681" name="타원 680">
                <a:extLst>
                  <a:ext uri="{FF2B5EF4-FFF2-40B4-BE49-F238E27FC236}">
                    <a16:creationId xmlns:a16="http://schemas.microsoft.com/office/drawing/2014/main" id="{CD7ACBD2-0FDB-4688-B002-A3EC6E8113D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82" name="Accept">
                <a:extLst>
                  <a:ext uri="{FF2B5EF4-FFF2-40B4-BE49-F238E27FC236}">
                    <a16:creationId xmlns:a16="http://schemas.microsoft.com/office/drawing/2014/main" id="{04EA5C7E-A7A7-4757-875C-AC49EDF3E6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B0187AD4-D3CB-4B16-A747-A0F2AC56AF20}"/>
              </a:ext>
            </a:extLst>
          </p:cNvPr>
          <p:cNvGrpSpPr/>
          <p:nvPr/>
        </p:nvGrpSpPr>
        <p:grpSpPr>
          <a:xfrm>
            <a:off x="3813448" y="3761286"/>
            <a:ext cx="2312920" cy="215444"/>
            <a:chOff x="513310" y="2379856"/>
            <a:chExt cx="2312920" cy="215444"/>
          </a:xfrm>
        </p:grpSpPr>
        <p:sp>
          <p:nvSpPr>
            <p:cNvPr id="686" name="직사각형 685">
              <a:extLst>
                <a:ext uri="{FF2B5EF4-FFF2-40B4-BE49-F238E27FC236}">
                  <a16:creationId xmlns:a16="http://schemas.microsoft.com/office/drawing/2014/main" id="{97E5810C-793E-43FF-9DCD-4F2F6DE12E0B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10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87" name="그룹 686">
              <a:extLst>
                <a:ext uri="{FF2B5EF4-FFF2-40B4-BE49-F238E27FC236}">
                  <a16:creationId xmlns:a16="http://schemas.microsoft.com/office/drawing/2014/main" id="{3B6A28ED-3252-4C83-8E66-DB0172425B59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69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F8F7DFB8-49D4-4332-8FB2-0BC118C0FB6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아키텍쳐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솔루션팀</a:t>
                </a:r>
              </a:p>
            </p:txBody>
          </p:sp>
          <p:sp>
            <p:nvSpPr>
              <p:cNvPr id="694" name="직사각형 693">
                <a:extLst>
                  <a:ext uri="{FF2B5EF4-FFF2-40B4-BE49-F238E27FC236}">
                    <a16:creationId xmlns:a16="http://schemas.microsoft.com/office/drawing/2014/main" id="{7A433130-5CDC-416B-B51E-D7FA4970A50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ADC84E45-2AEE-49C6-9D1C-85F6F5739C88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689" name="타원 688">
                <a:extLst>
                  <a:ext uri="{FF2B5EF4-FFF2-40B4-BE49-F238E27FC236}">
                    <a16:creationId xmlns:a16="http://schemas.microsoft.com/office/drawing/2014/main" id="{92195B18-BA05-4A25-B6C0-4BA0F161589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92" name="Accept">
                <a:extLst>
                  <a:ext uri="{FF2B5EF4-FFF2-40B4-BE49-F238E27FC236}">
                    <a16:creationId xmlns:a16="http://schemas.microsoft.com/office/drawing/2014/main" id="{4BF8FF69-6F15-4DD6-BF1D-8D3A3A62D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850" name="직사각형 849">
            <a:extLst>
              <a:ext uri="{FF2B5EF4-FFF2-40B4-BE49-F238E27FC236}">
                <a16:creationId xmlns:a16="http://schemas.microsoft.com/office/drawing/2014/main" id="{2ABB4A0B-3A96-426D-9564-D06C1D765A2C}"/>
              </a:ext>
            </a:extLst>
          </p:cNvPr>
          <p:cNvSpPr/>
          <p:nvPr/>
        </p:nvSpPr>
        <p:spPr>
          <a:xfrm>
            <a:off x="3546563" y="4994904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52" name="그룹 851">
            <a:extLst>
              <a:ext uri="{FF2B5EF4-FFF2-40B4-BE49-F238E27FC236}">
                <a16:creationId xmlns:a16="http://schemas.microsoft.com/office/drawing/2014/main" id="{1D47D9AD-B3C7-4585-B5B7-55CCCD130039}"/>
              </a:ext>
            </a:extLst>
          </p:cNvPr>
          <p:cNvGrpSpPr/>
          <p:nvPr/>
        </p:nvGrpSpPr>
        <p:grpSpPr>
          <a:xfrm>
            <a:off x="4980914" y="6205201"/>
            <a:ext cx="1445401" cy="242912"/>
            <a:chOff x="6061044" y="4435962"/>
            <a:chExt cx="1445401" cy="242912"/>
          </a:xfrm>
        </p:grpSpPr>
        <p:sp>
          <p:nvSpPr>
            <p:cNvPr id="856" name="Flyout">
              <a:extLst>
                <a:ext uri="{FF2B5EF4-FFF2-40B4-BE49-F238E27FC236}">
                  <a16:creationId xmlns:a16="http://schemas.microsoft.com/office/drawing/2014/main" id="{3B4F595A-B17C-4D3C-8BD5-953B323BEC64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54" name="Flyout">
              <a:extLst>
                <a:ext uri="{FF2B5EF4-FFF2-40B4-BE49-F238E27FC236}">
                  <a16:creationId xmlns:a16="http://schemas.microsoft.com/office/drawing/2014/main" id="{A6994535-5AB5-41AE-B4F2-9DD4D9E721D6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 완료</a:t>
              </a: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3C56A264-8D41-474D-8D8B-BDCC4AFD6A0C}"/>
              </a:ext>
            </a:extLst>
          </p:cNvPr>
          <p:cNvGrpSpPr/>
          <p:nvPr/>
        </p:nvGrpSpPr>
        <p:grpSpPr>
          <a:xfrm>
            <a:off x="3635476" y="5303340"/>
            <a:ext cx="2552186" cy="221337"/>
            <a:chOff x="3687232" y="4880634"/>
            <a:chExt cx="2552186" cy="221337"/>
          </a:xfrm>
        </p:grpSpPr>
        <p:grpSp>
          <p:nvGrpSpPr>
            <p:cNvPr id="858" name="그룹 857">
              <a:extLst>
                <a:ext uri="{FF2B5EF4-FFF2-40B4-BE49-F238E27FC236}">
                  <a16:creationId xmlns:a16="http://schemas.microsoft.com/office/drawing/2014/main" id="{022B82F4-90E7-4B4B-AE25-B2AA08552E11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68" name="Title Bar">
                <a:extLst>
                  <a:ext uri="{FF2B5EF4-FFF2-40B4-BE49-F238E27FC236}">
                    <a16:creationId xmlns:a16="http://schemas.microsoft.com/office/drawing/2014/main" id="{7281DD32-1CEF-4A97-A6A1-F93881DECD4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69" name="직사각형 868">
                <a:extLst>
                  <a:ext uri="{FF2B5EF4-FFF2-40B4-BE49-F238E27FC236}">
                    <a16:creationId xmlns:a16="http://schemas.microsoft.com/office/drawing/2014/main" id="{216187F2-217C-4975-9CC1-D23B0A7A00A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59" name="그룹 858">
              <a:extLst>
                <a:ext uri="{FF2B5EF4-FFF2-40B4-BE49-F238E27FC236}">
                  <a16:creationId xmlns:a16="http://schemas.microsoft.com/office/drawing/2014/main" id="{2FCAECB4-395B-4F62-B942-A729D6B41DF4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66" name="Title Bar">
                <a:extLst>
                  <a:ext uri="{FF2B5EF4-FFF2-40B4-BE49-F238E27FC236}">
                    <a16:creationId xmlns:a16="http://schemas.microsoft.com/office/drawing/2014/main" id="{340CC832-758F-472D-8AA4-5DD4BC8E44F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67" name="직사각형 866">
                <a:extLst>
                  <a:ext uri="{FF2B5EF4-FFF2-40B4-BE49-F238E27FC236}">
                    <a16:creationId xmlns:a16="http://schemas.microsoft.com/office/drawing/2014/main" id="{4D62FA6A-3AF3-4648-B534-89EB653BCE6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60" name="그룹 859">
              <a:extLst>
                <a:ext uri="{FF2B5EF4-FFF2-40B4-BE49-F238E27FC236}">
                  <a16:creationId xmlns:a16="http://schemas.microsoft.com/office/drawing/2014/main" id="{B9049A31-AA3C-422E-A5A5-6FD0418C626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64" name="Title Bar">
                <a:extLst>
                  <a:ext uri="{FF2B5EF4-FFF2-40B4-BE49-F238E27FC236}">
                    <a16:creationId xmlns:a16="http://schemas.microsoft.com/office/drawing/2014/main" id="{BDE0CF74-DC13-4C25-AADE-F3C6563D06E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65" name="직사각형 864">
                <a:extLst>
                  <a:ext uri="{FF2B5EF4-FFF2-40B4-BE49-F238E27FC236}">
                    <a16:creationId xmlns:a16="http://schemas.microsoft.com/office/drawing/2014/main" id="{D603007B-9EB4-426F-BBC3-72924DBD423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61" name="그룹 860">
              <a:extLst>
                <a:ext uri="{FF2B5EF4-FFF2-40B4-BE49-F238E27FC236}">
                  <a16:creationId xmlns:a16="http://schemas.microsoft.com/office/drawing/2014/main" id="{254B7348-79B9-4303-8862-DD040518CA01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62" name="Title Bar">
                <a:extLst>
                  <a:ext uri="{FF2B5EF4-FFF2-40B4-BE49-F238E27FC236}">
                    <a16:creationId xmlns:a16="http://schemas.microsoft.com/office/drawing/2014/main" id="{CB670F95-7450-446B-92AA-E5BB36A7AEA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63" name="직사각형 862">
                <a:extLst>
                  <a:ext uri="{FF2B5EF4-FFF2-40B4-BE49-F238E27FC236}">
                    <a16:creationId xmlns:a16="http://schemas.microsoft.com/office/drawing/2014/main" id="{91DE990E-D3C8-4DBF-987F-E09F89DB9C3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73" name="그룹 872">
            <a:extLst>
              <a:ext uri="{FF2B5EF4-FFF2-40B4-BE49-F238E27FC236}">
                <a16:creationId xmlns:a16="http://schemas.microsoft.com/office/drawing/2014/main" id="{8FA5930C-6E01-4E25-8763-4401DBB98970}"/>
              </a:ext>
            </a:extLst>
          </p:cNvPr>
          <p:cNvGrpSpPr/>
          <p:nvPr/>
        </p:nvGrpSpPr>
        <p:grpSpPr>
          <a:xfrm>
            <a:off x="3635476" y="5600951"/>
            <a:ext cx="2552186" cy="221337"/>
            <a:chOff x="3687232" y="5173932"/>
            <a:chExt cx="2552186" cy="221337"/>
          </a:xfrm>
        </p:grpSpPr>
        <p:grpSp>
          <p:nvGrpSpPr>
            <p:cNvPr id="874" name="그룹 873">
              <a:extLst>
                <a:ext uri="{FF2B5EF4-FFF2-40B4-BE49-F238E27FC236}">
                  <a16:creationId xmlns:a16="http://schemas.microsoft.com/office/drawing/2014/main" id="{C11DF856-1410-4753-AE45-E759FD0AB2C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31" name="Title Bar">
                <a:extLst>
                  <a:ext uri="{FF2B5EF4-FFF2-40B4-BE49-F238E27FC236}">
                    <a16:creationId xmlns:a16="http://schemas.microsoft.com/office/drawing/2014/main" id="{650344ED-E209-44D2-B8DE-2521F14A9B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32" name="직사각형 931">
                <a:extLst>
                  <a:ext uri="{FF2B5EF4-FFF2-40B4-BE49-F238E27FC236}">
                    <a16:creationId xmlns:a16="http://schemas.microsoft.com/office/drawing/2014/main" id="{B4954CEA-66C0-4487-9348-49D58C25F54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75" name="그룹 874">
              <a:extLst>
                <a:ext uri="{FF2B5EF4-FFF2-40B4-BE49-F238E27FC236}">
                  <a16:creationId xmlns:a16="http://schemas.microsoft.com/office/drawing/2014/main" id="{283B39DD-BD53-43F6-97AD-EFB439447D2C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9" name="Title Bar">
                <a:extLst>
                  <a:ext uri="{FF2B5EF4-FFF2-40B4-BE49-F238E27FC236}">
                    <a16:creationId xmlns:a16="http://schemas.microsoft.com/office/drawing/2014/main" id="{437EDAFB-190C-45C5-B3B5-80CE5869E8B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30" name="직사각형 929">
                <a:extLst>
                  <a:ext uri="{FF2B5EF4-FFF2-40B4-BE49-F238E27FC236}">
                    <a16:creationId xmlns:a16="http://schemas.microsoft.com/office/drawing/2014/main" id="{2B53F16A-8C47-4E51-A897-A974F111C69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76" name="그룹 875">
              <a:extLst>
                <a:ext uri="{FF2B5EF4-FFF2-40B4-BE49-F238E27FC236}">
                  <a16:creationId xmlns:a16="http://schemas.microsoft.com/office/drawing/2014/main" id="{91B68170-52E1-4870-ACE2-12D1D0DE62F1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27" name="Title Bar">
                <a:extLst>
                  <a:ext uri="{FF2B5EF4-FFF2-40B4-BE49-F238E27FC236}">
                    <a16:creationId xmlns:a16="http://schemas.microsoft.com/office/drawing/2014/main" id="{36F2AD81-AFA8-473D-9AA6-52D3082C153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28" name="직사각형 927">
                <a:extLst>
                  <a:ext uri="{FF2B5EF4-FFF2-40B4-BE49-F238E27FC236}">
                    <a16:creationId xmlns:a16="http://schemas.microsoft.com/office/drawing/2014/main" id="{202BA264-FB76-4320-8E13-D865886F31B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79" name="그룹 878">
              <a:extLst>
                <a:ext uri="{FF2B5EF4-FFF2-40B4-BE49-F238E27FC236}">
                  <a16:creationId xmlns:a16="http://schemas.microsoft.com/office/drawing/2014/main" id="{A9AF6109-3C54-44C0-B847-FB0320083F1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25" name="Title Bar">
                <a:extLst>
                  <a:ext uri="{FF2B5EF4-FFF2-40B4-BE49-F238E27FC236}">
                    <a16:creationId xmlns:a16="http://schemas.microsoft.com/office/drawing/2014/main" id="{7A7599DB-646F-4BC0-B4D7-CBB0D90AFBD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26" name="직사각형 925">
                <a:extLst>
                  <a:ext uri="{FF2B5EF4-FFF2-40B4-BE49-F238E27FC236}">
                    <a16:creationId xmlns:a16="http://schemas.microsoft.com/office/drawing/2014/main" id="{F3EF7937-0C5B-451C-B8FD-8024C9C26DB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933" name="그룹 932">
            <a:extLst>
              <a:ext uri="{FF2B5EF4-FFF2-40B4-BE49-F238E27FC236}">
                <a16:creationId xmlns:a16="http://schemas.microsoft.com/office/drawing/2014/main" id="{9DEF26F9-4088-4720-AF4D-7590DC008C42}"/>
              </a:ext>
            </a:extLst>
          </p:cNvPr>
          <p:cNvGrpSpPr/>
          <p:nvPr/>
        </p:nvGrpSpPr>
        <p:grpSpPr>
          <a:xfrm>
            <a:off x="3635476" y="5898562"/>
            <a:ext cx="2552186" cy="221337"/>
            <a:chOff x="3687232" y="5173932"/>
            <a:chExt cx="2552186" cy="221337"/>
          </a:xfrm>
        </p:grpSpPr>
        <p:grpSp>
          <p:nvGrpSpPr>
            <p:cNvPr id="934" name="그룹 933">
              <a:extLst>
                <a:ext uri="{FF2B5EF4-FFF2-40B4-BE49-F238E27FC236}">
                  <a16:creationId xmlns:a16="http://schemas.microsoft.com/office/drawing/2014/main" id="{0924A381-830E-4E58-A80A-44D861B59751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44" name="Title Bar">
                <a:extLst>
                  <a:ext uri="{FF2B5EF4-FFF2-40B4-BE49-F238E27FC236}">
                    <a16:creationId xmlns:a16="http://schemas.microsoft.com/office/drawing/2014/main" id="{88D39248-C1C3-4D18-853F-5860CE76A8E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45" name="직사각형 944">
                <a:extLst>
                  <a:ext uri="{FF2B5EF4-FFF2-40B4-BE49-F238E27FC236}">
                    <a16:creationId xmlns:a16="http://schemas.microsoft.com/office/drawing/2014/main" id="{6CC66F8F-E1B2-475D-9D9B-4296993EA89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35" name="그룹 934">
              <a:extLst>
                <a:ext uri="{FF2B5EF4-FFF2-40B4-BE49-F238E27FC236}">
                  <a16:creationId xmlns:a16="http://schemas.microsoft.com/office/drawing/2014/main" id="{9B0C1521-CCB9-4CE8-A63A-2CEAC90BBB2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42" name="Title Bar">
                <a:extLst>
                  <a:ext uri="{FF2B5EF4-FFF2-40B4-BE49-F238E27FC236}">
                    <a16:creationId xmlns:a16="http://schemas.microsoft.com/office/drawing/2014/main" id="{C494BA18-CF69-4FF5-B2C9-7431049B79E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43" name="직사각형 942">
                <a:extLst>
                  <a:ext uri="{FF2B5EF4-FFF2-40B4-BE49-F238E27FC236}">
                    <a16:creationId xmlns:a16="http://schemas.microsoft.com/office/drawing/2014/main" id="{45A0BC51-C3EC-40C4-ADAF-676FCE7EA72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36" name="그룹 935">
              <a:extLst>
                <a:ext uri="{FF2B5EF4-FFF2-40B4-BE49-F238E27FC236}">
                  <a16:creationId xmlns:a16="http://schemas.microsoft.com/office/drawing/2014/main" id="{37058F79-FE65-4B38-936F-7C74C101A696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40" name="Title Bar">
                <a:extLst>
                  <a:ext uri="{FF2B5EF4-FFF2-40B4-BE49-F238E27FC236}">
                    <a16:creationId xmlns:a16="http://schemas.microsoft.com/office/drawing/2014/main" id="{FD6D2573-27BD-4F32-93AE-8CD2B3E8F24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41" name="직사각형 940">
                <a:extLst>
                  <a:ext uri="{FF2B5EF4-FFF2-40B4-BE49-F238E27FC236}">
                    <a16:creationId xmlns:a16="http://schemas.microsoft.com/office/drawing/2014/main" id="{093A98CA-36F5-4474-8572-A4C01A0D935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37" name="그룹 936">
              <a:extLst>
                <a:ext uri="{FF2B5EF4-FFF2-40B4-BE49-F238E27FC236}">
                  <a16:creationId xmlns:a16="http://schemas.microsoft.com/office/drawing/2014/main" id="{9B2AABA3-A146-44CF-A4CE-518571AB29B2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38" name="Title Bar">
                <a:extLst>
                  <a:ext uri="{FF2B5EF4-FFF2-40B4-BE49-F238E27FC236}">
                    <a16:creationId xmlns:a16="http://schemas.microsoft.com/office/drawing/2014/main" id="{4543F44F-9581-4777-940F-12BF0FA9000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39" name="직사각형 938">
                <a:extLst>
                  <a:ext uri="{FF2B5EF4-FFF2-40B4-BE49-F238E27FC236}">
                    <a16:creationId xmlns:a16="http://schemas.microsoft.com/office/drawing/2014/main" id="{FC87DB0A-DC12-47EE-A696-62140BD2E92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sp>
        <p:nvSpPr>
          <p:cNvPr id="946" name="About">
            <a:extLst>
              <a:ext uri="{FF2B5EF4-FFF2-40B4-BE49-F238E27FC236}">
                <a16:creationId xmlns:a16="http://schemas.microsoft.com/office/drawing/2014/main" id="{A799C6A9-3D8D-48D2-BA09-93E52F5278A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504252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53" name="그룹 952">
            <a:extLst>
              <a:ext uri="{FF2B5EF4-FFF2-40B4-BE49-F238E27FC236}">
                <a16:creationId xmlns:a16="http://schemas.microsoft.com/office/drawing/2014/main" id="{6C8A0369-BCAC-4A93-A410-109C1DA8F6AD}"/>
              </a:ext>
            </a:extLst>
          </p:cNvPr>
          <p:cNvGrpSpPr/>
          <p:nvPr/>
        </p:nvGrpSpPr>
        <p:grpSpPr>
          <a:xfrm>
            <a:off x="6272418" y="2951745"/>
            <a:ext cx="25400" cy="1728000"/>
            <a:chOff x="4049472" y="2065533"/>
            <a:chExt cx="25400" cy="2268000"/>
          </a:xfrm>
        </p:grpSpPr>
        <p:cxnSp>
          <p:nvCxnSpPr>
            <p:cNvPr id="954" name="Track">
              <a:extLst>
                <a:ext uri="{FF2B5EF4-FFF2-40B4-BE49-F238E27FC236}">
                  <a16:creationId xmlns:a16="http://schemas.microsoft.com/office/drawing/2014/main" id="{409C4F42-7FDD-4C60-AD5F-018302AC29DA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5" name="Thumb">
              <a:extLst>
                <a:ext uri="{FF2B5EF4-FFF2-40B4-BE49-F238E27FC236}">
                  <a16:creationId xmlns:a16="http://schemas.microsoft.com/office/drawing/2014/main" id="{DA7A3053-D676-41E2-A2A3-5FD7643022B8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56" name="그룹 955">
            <a:extLst>
              <a:ext uri="{FF2B5EF4-FFF2-40B4-BE49-F238E27FC236}">
                <a16:creationId xmlns:a16="http://schemas.microsoft.com/office/drawing/2014/main" id="{22A9603B-4B21-4928-9706-018006A25993}"/>
              </a:ext>
            </a:extLst>
          </p:cNvPr>
          <p:cNvGrpSpPr/>
          <p:nvPr/>
        </p:nvGrpSpPr>
        <p:grpSpPr>
          <a:xfrm>
            <a:off x="6277266" y="5326578"/>
            <a:ext cx="25400" cy="756000"/>
            <a:chOff x="4049472" y="2065533"/>
            <a:chExt cx="25400" cy="2268000"/>
          </a:xfrm>
        </p:grpSpPr>
        <p:cxnSp>
          <p:nvCxnSpPr>
            <p:cNvPr id="957" name="Track">
              <a:extLst>
                <a:ext uri="{FF2B5EF4-FFF2-40B4-BE49-F238E27FC236}">
                  <a16:creationId xmlns:a16="http://schemas.microsoft.com/office/drawing/2014/main" id="{F5DA5C8A-EC0D-468F-8E3C-BC2B7A0E01B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8" name="Thumb">
              <a:extLst>
                <a:ext uri="{FF2B5EF4-FFF2-40B4-BE49-F238E27FC236}">
                  <a16:creationId xmlns:a16="http://schemas.microsoft.com/office/drawing/2014/main" id="{8B36429A-5E85-4554-81E4-06470C444FB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59" name="사각형: 둥근 모서리 958">
            <a:extLst>
              <a:ext uri="{FF2B5EF4-FFF2-40B4-BE49-F238E27FC236}">
                <a16:creationId xmlns:a16="http://schemas.microsoft.com/office/drawing/2014/main" id="{18998971-60A8-4683-9E35-917B1953124D}"/>
              </a:ext>
            </a:extLst>
          </p:cNvPr>
          <p:cNvSpPr/>
          <p:nvPr/>
        </p:nvSpPr>
        <p:spPr>
          <a:xfrm>
            <a:off x="6204940" y="487784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1140" name="그룹 1139">
            <a:extLst>
              <a:ext uri="{FF2B5EF4-FFF2-40B4-BE49-F238E27FC236}">
                <a16:creationId xmlns:a16="http://schemas.microsoft.com/office/drawing/2014/main" id="{0CCAE155-CF4B-4953-BA0D-07857CB58CC2}"/>
              </a:ext>
            </a:extLst>
          </p:cNvPr>
          <p:cNvGrpSpPr/>
          <p:nvPr/>
        </p:nvGrpSpPr>
        <p:grpSpPr>
          <a:xfrm>
            <a:off x="6776621" y="1146162"/>
            <a:ext cx="2945662" cy="5384033"/>
            <a:chOff x="246425" y="671709"/>
            <a:chExt cx="6439048" cy="5384033"/>
          </a:xfrm>
        </p:grpSpPr>
        <p:sp>
          <p:nvSpPr>
            <p:cNvPr id="1141" name="Tile Background">
              <a:extLst>
                <a:ext uri="{FF2B5EF4-FFF2-40B4-BE49-F238E27FC236}">
                  <a16:creationId xmlns:a16="http://schemas.microsoft.com/office/drawing/2014/main" id="{9EFC0BDC-DD08-412E-BE47-2755EB5AA41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5384033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← </a:t>
              </a: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그룹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4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D08EC420-E7F5-42BF-B40D-139A0BE8F9E2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143" name="Close">
            <a:extLst>
              <a:ext uri="{FF2B5EF4-FFF2-40B4-BE49-F238E27FC236}">
                <a16:creationId xmlns:a16="http://schemas.microsoft.com/office/drawing/2014/main" id="{2CE5A601-0AAB-4E19-B9B1-85FA32A2AE7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2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5" name="직사각형 1144">
            <a:extLst>
              <a:ext uri="{FF2B5EF4-FFF2-40B4-BE49-F238E27FC236}">
                <a16:creationId xmlns:a16="http://schemas.microsoft.com/office/drawing/2014/main" id="{E7B36214-D3F1-4002-9694-65FC50982214}"/>
              </a:ext>
            </a:extLst>
          </p:cNvPr>
          <p:cNvSpPr/>
          <p:nvPr/>
        </p:nvSpPr>
        <p:spPr>
          <a:xfrm>
            <a:off x="6848005" y="1567629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이름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146" name="그룹 1145">
            <a:extLst>
              <a:ext uri="{FF2B5EF4-FFF2-40B4-BE49-F238E27FC236}">
                <a16:creationId xmlns:a16="http://schemas.microsoft.com/office/drawing/2014/main" id="{BACB5193-6A88-4F6A-AD84-CE82D6F7333F}"/>
              </a:ext>
            </a:extLst>
          </p:cNvPr>
          <p:cNvGrpSpPr/>
          <p:nvPr/>
        </p:nvGrpSpPr>
        <p:grpSpPr>
          <a:xfrm>
            <a:off x="6935468" y="1807858"/>
            <a:ext cx="2670369" cy="228600"/>
            <a:chOff x="1513805" y="2019396"/>
            <a:chExt cx="2670369" cy="228600"/>
          </a:xfrm>
        </p:grpSpPr>
        <p:grpSp>
          <p:nvGrpSpPr>
            <p:cNvPr id="1147" name="그룹 1146">
              <a:extLst>
                <a:ext uri="{FF2B5EF4-FFF2-40B4-BE49-F238E27FC236}">
                  <a16:creationId xmlns:a16="http://schemas.microsoft.com/office/drawing/2014/main" id="{6FEB1DB6-6C6D-4973-BE9B-32B5F5584E05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1149" name="사각형: 둥근 모서리 1148">
                <a:extLst>
                  <a:ext uri="{FF2B5EF4-FFF2-40B4-BE49-F238E27FC236}">
                    <a16:creationId xmlns:a16="http://schemas.microsoft.com/office/drawing/2014/main" id="{CBA4E1FB-3A75-4631-ACF0-A4EB5897E1E4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150" name="직사각형 1149">
                <a:extLst>
                  <a:ext uri="{FF2B5EF4-FFF2-40B4-BE49-F238E27FC236}">
                    <a16:creationId xmlns:a16="http://schemas.microsoft.com/office/drawing/2014/main" id="{C27D5C9A-300F-4A00-9FF2-C155F86754FC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sp>
          <p:nvSpPr>
            <p:cNvPr id="1148" name="Accept">
              <a:extLst>
                <a:ext uri="{FF2B5EF4-FFF2-40B4-BE49-F238E27FC236}">
                  <a16:creationId xmlns:a16="http://schemas.microsoft.com/office/drawing/2014/main" id="{4DC9EBB6-9A7D-4EA2-A0DF-592405D8B4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51" name="그룹 1150">
            <a:extLst>
              <a:ext uri="{FF2B5EF4-FFF2-40B4-BE49-F238E27FC236}">
                <a16:creationId xmlns:a16="http://schemas.microsoft.com/office/drawing/2014/main" id="{5BC4A88F-080B-48FB-B44E-8A406A6EB5C3}"/>
              </a:ext>
            </a:extLst>
          </p:cNvPr>
          <p:cNvGrpSpPr/>
          <p:nvPr/>
        </p:nvGrpSpPr>
        <p:grpSpPr>
          <a:xfrm>
            <a:off x="6865439" y="2052645"/>
            <a:ext cx="2470422" cy="215444"/>
            <a:chOff x="1443776" y="2079288"/>
            <a:chExt cx="2470422" cy="215444"/>
          </a:xfrm>
        </p:grpSpPr>
        <p:sp>
          <p:nvSpPr>
            <p:cNvPr id="1152" name="직사각형 1151">
              <a:extLst>
                <a:ext uri="{FF2B5EF4-FFF2-40B4-BE49-F238E27FC236}">
                  <a16:creationId xmlns:a16="http://schemas.microsoft.com/office/drawing/2014/main" id="{6A986D2D-7E39-4671-B541-BD896FBCBB8F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3" name="직사각형 1152">
              <a:extLst>
                <a:ext uri="{FF2B5EF4-FFF2-40B4-BE49-F238E27FC236}">
                  <a16:creationId xmlns:a16="http://schemas.microsoft.com/office/drawing/2014/main" id="{364216B9-AF13-41A0-912B-183C436261EE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154" name="직사각형 1153">
            <a:extLst>
              <a:ext uri="{FF2B5EF4-FFF2-40B4-BE49-F238E27FC236}">
                <a16:creationId xmlns:a16="http://schemas.microsoft.com/office/drawing/2014/main" id="{6F48D5E1-E391-430E-8723-737BC7638E6B}"/>
              </a:ext>
            </a:extLst>
          </p:cNvPr>
          <p:cNvSpPr/>
          <p:nvPr/>
        </p:nvSpPr>
        <p:spPr>
          <a:xfrm>
            <a:off x="6848005" y="2309500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02" name="직사각형 1201">
            <a:extLst>
              <a:ext uri="{FF2B5EF4-FFF2-40B4-BE49-F238E27FC236}">
                <a16:creationId xmlns:a16="http://schemas.microsoft.com/office/drawing/2014/main" id="{2F02711C-CD2B-405F-8F4C-F01EF2D4B054}"/>
              </a:ext>
            </a:extLst>
          </p:cNvPr>
          <p:cNvSpPr/>
          <p:nvPr/>
        </p:nvSpPr>
        <p:spPr>
          <a:xfrm>
            <a:off x="6781469" y="4994904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03" name="그룹 1202">
            <a:extLst>
              <a:ext uri="{FF2B5EF4-FFF2-40B4-BE49-F238E27FC236}">
                <a16:creationId xmlns:a16="http://schemas.microsoft.com/office/drawing/2014/main" id="{D9033F9B-8FD4-4776-A3D6-0C87B6ED2AF6}"/>
              </a:ext>
            </a:extLst>
          </p:cNvPr>
          <p:cNvGrpSpPr/>
          <p:nvPr/>
        </p:nvGrpSpPr>
        <p:grpSpPr>
          <a:xfrm>
            <a:off x="8215820" y="6205201"/>
            <a:ext cx="1445401" cy="242912"/>
            <a:chOff x="6061044" y="4435962"/>
            <a:chExt cx="1445401" cy="242912"/>
          </a:xfrm>
        </p:grpSpPr>
        <p:sp>
          <p:nvSpPr>
            <p:cNvPr id="1207" name="Flyout">
              <a:extLst>
                <a:ext uri="{FF2B5EF4-FFF2-40B4-BE49-F238E27FC236}">
                  <a16:creationId xmlns:a16="http://schemas.microsoft.com/office/drawing/2014/main" id="{D7C3BDC5-A191-4C6A-8178-56B40E0EF224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5" name="Flyout">
              <a:extLst>
                <a:ext uri="{FF2B5EF4-FFF2-40B4-BE49-F238E27FC236}">
                  <a16:creationId xmlns:a16="http://schemas.microsoft.com/office/drawing/2014/main" id="{346DF402-FA46-4D3C-8A7F-120F2DFC842A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 완료</a:t>
              </a:r>
            </a:p>
          </p:txBody>
        </p:sp>
      </p:grpSp>
      <p:grpSp>
        <p:nvGrpSpPr>
          <p:cNvPr id="1208" name="그룹 1207">
            <a:extLst>
              <a:ext uri="{FF2B5EF4-FFF2-40B4-BE49-F238E27FC236}">
                <a16:creationId xmlns:a16="http://schemas.microsoft.com/office/drawing/2014/main" id="{BA21B3DF-2E39-4A91-9AA1-A5B87D8BA753}"/>
              </a:ext>
            </a:extLst>
          </p:cNvPr>
          <p:cNvGrpSpPr/>
          <p:nvPr/>
        </p:nvGrpSpPr>
        <p:grpSpPr>
          <a:xfrm>
            <a:off x="6870382" y="5303340"/>
            <a:ext cx="2552186" cy="221337"/>
            <a:chOff x="3687232" y="4880634"/>
            <a:chExt cx="2552186" cy="221337"/>
          </a:xfrm>
        </p:grpSpPr>
        <p:grpSp>
          <p:nvGrpSpPr>
            <p:cNvPr id="1209" name="그룹 1208">
              <a:extLst>
                <a:ext uri="{FF2B5EF4-FFF2-40B4-BE49-F238E27FC236}">
                  <a16:creationId xmlns:a16="http://schemas.microsoft.com/office/drawing/2014/main" id="{2FE22F52-9F0C-43A5-AB26-2F5FD2DF03B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1219" name="Title Bar">
                <a:extLst>
                  <a:ext uri="{FF2B5EF4-FFF2-40B4-BE49-F238E27FC236}">
                    <a16:creationId xmlns:a16="http://schemas.microsoft.com/office/drawing/2014/main" id="{4C669C58-A8E6-4890-BEB6-599665C03FC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20" name="직사각형 1219">
                <a:extLst>
                  <a:ext uri="{FF2B5EF4-FFF2-40B4-BE49-F238E27FC236}">
                    <a16:creationId xmlns:a16="http://schemas.microsoft.com/office/drawing/2014/main" id="{6441DF52-A3F4-4BC9-875A-F31C00264D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0" name="그룹 1209">
              <a:extLst>
                <a:ext uri="{FF2B5EF4-FFF2-40B4-BE49-F238E27FC236}">
                  <a16:creationId xmlns:a16="http://schemas.microsoft.com/office/drawing/2014/main" id="{94854627-AB7B-4B1B-AA35-567F2738B8BF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1217" name="Title Bar">
                <a:extLst>
                  <a:ext uri="{FF2B5EF4-FFF2-40B4-BE49-F238E27FC236}">
                    <a16:creationId xmlns:a16="http://schemas.microsoft.com/office/drawing/2014/main" id="{9CD30F9D-B3F3-4559-98E5-A4C15E2D612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18" name="직사각형 1217">
                <a:extLst>
                  <a:ext uri="{FF2B5EF4-FFF2-40B4-BE49-F238E27FC236}">
                    <a16:creationId xmlns:a16="http://schemas.microsoft.com/office/drawing/2014/main" id="{95797EFE-DE14-4917-B03B-62B4AD93AA0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1" name="그룹 1210">
              <a:extLst>
                <a:ext uri="{FF2B5EF4-FFF2-40B4-BE49-F238E27FC236}">
                  <a16:creationId xmlns:a16="http://schemas.microsoft.com/office/drawing/2014/main" id="{4E8A676F-8498-4F2F-AD48-0082501260D7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1215" name="Title Bar">
                <a:extLst>
                  <a:ext uri="{FF2B5EF4-FFF2-40B4-BE49-F238E27FC236}">
                    <a16:creationId xmlns:a16="http://schemas.microsoft.com/office/drawing/2014/main" id="{065AA6E9-67C1-4BFB-A275-573DE62A948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6" name="직사각형 1215">
                <a:extLst>
                  <a:ext uri="{FF2B5EF4-FFF2-40B4-BE49-F238E27FC236}">
                    <a16:creationId xmlns:a16="http://schemas.microsoft.com/office/drawing/2014/main" id="{92E8B44A-EF92-46BA-8810-607D06C62B7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2" name="그룹 1211">
              <a:extLst>
                <a:ext uri="{FF2B5EF4-FFF2-40B4-BE49-F238E27FC236}">
                  <a16:creationId xmlns:a16="http://schemas.microsoft.com/office/drawing/2014/main" id="{B8A5BEE1-D120-4873-8644-410B9C9B91A6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1213" name="Title Bar">
                <a:extLst>
                  <a:ext uri="{FF2B5EF4-FFF2-40B4-BE49-F238E27FC236}">
                    <a16:creationId xmlns:a16="http://schemas.microsoft.com/office/drawing/2014/main" id="{FDF6DDDD-56FA-4126-9E42-3E54512010A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14" name="직사각형 1213">
                <a:extLst>
                  <a:ext uri="{FF2B5EF4-FFF2-40B4-BE49-F238E27FC236}">
                    <a16:creationId xmlns:a16="http://schemas.microsoft.com/office/drawing/2014/main" id="{F77887E8-B27F-4AAE-A004-A3CEAD5FBAA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21" name="그룹 1220">
            <a:extLst>
              <a:ext uri="{FF2B5EF4-FFF2-40B4-BE49-F238E27FC236}">
                <a16:creationId xmlns:a16="http://schemas.microsoft.com/office/drawing/2014/main" id="{7AA52359-2302-41B6-9151-ACC3DB4D0CA7}"/>
              </a:ext>
            </a:extLst>
          </p:cNvPr>
          <p:cNvGrpSpPr/>
          <p:nvPr/>
        </p:nvGrpSpPr>
        <p:grpSpPr>
          <a:xfrm>
            <a:off x="6870382" y="5600951"/>
            <a:ext cx="2552186" cy="221337"/>
            <a:chOff x="3687232" y="5173932"/>
            <a:chExt cx="2552186" cy="221337"/>
          </a:xfrm>
        </p:grpSpPr>
        <p:grpSp>
          <p:nvGrpSpPr>
            <p:cNvPr id="1222" name="그룹 1221">
              <a:extLst>
                <a:ext uri="{FF2B5EF4-FFF2-40B4-BE49-F238E27FC236}">
                  <a16:creationId xmlns:a16="http://schemas.microsoft.com/office/drawing/2014/main" id="{1F3C0C09-A83E-4261-A83A-AB4A2B91F59E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1232" name="Title Bar">
                <a:extLst>
                  <a:ext uri="{FF2B5EF4-FFF2-40B4-BE49-F238E27FC236}">
                    <a16:creationId xmlns:a16="http://schemas.microsoft.com/office/drawing/2014/main" id="{AF9A4F5E-B4F3-4399-A398-613A4BB97F3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33" name="직사각형 1232">
                <a:extLst>
                  <a:ext uri="{FF2B5EF4-FFF2-40B4-BE49-F238E27FC236}">
                    <a16:creationId xmlns:a16="http://schemas.microsoft.com/office/drawing/2014/main" id="{097D93EE-7305-4D77-91C2-E25C9BA6FE5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3" name="그룹 1222">
              <a:extLst>
                <a:ext uri="{FF2B5EF4-FFF2-40B4-BE49-F238E27FC236}">
                  <a16:creationId xmlns:a16="http://schemas.microsoft.com/office/drawing/2014/main" id="{82DEE3F2-5B08-453B-959F-7E6B5D4FF4CE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1230" name="Title Bar">
                <a:extLst>
                  <a:ext uri="{FF2B5EF4-FFF2-40B4-BE49-F238E27FC236}">
                    <a16:creationId xmlns:a16="http://schemas.microsoft.com/office/drawing/2014/main" id="{A531C5B9-43A9-44DF-BD70-6ADE7F27820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31" name="직사각형 1230">
                <a:extLst>
                  <a:ext uri="{FF2B5EF4-FFF2-40B4-BE49-F238E27FC236}">
                    <a16:creationId xmlns:a16="http://schemas.microsoft.com/office/drawing/2014/main" id="{2395508F-395F-4222-9949-C4176DB1F09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4" name="그룹 1223">
              <a:extLst>
                <a:ext uri="{FF2B5EF4-FFF2-40B4-BE49-F238E27FC236}">
                  <a16:creationId xmlns:a16="http://schemas.microsoft.com/office/drawing/2014/main" id="{9A351B06-817D-48A5-B420-CFC6DFE35E73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1228" name="Title Bar">
                <a:extLst>
                  <a:ext uri="{FF2B5EF4-FFF2-40B4-BE49-F238E27FC236}">
                    <a16:creationId xmlns:a16="http://schemas.microsoft.com/office/drawing/2014/main" id="{F8C2D364-382C-49EE-A5A5-13A34113418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29" name="직사각형 1228">
                <a:extLst>
                  <a:ext uri="{FF2B5EF4-FFF2-40B4-BE49-F238E27FC236}">
                    <a16:creationId xmlns:a16="http://schemas.microsoft.com/office/drawing/2014/main" id="{474058D8-41C1-49C8-ACE2-0161BB95F01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5" name="그룹 1224">
              <a:extLst>
                <a:ext uri="{FF2B5EF4-FFF2-40B4-BE49-F238E27FC236}">
                  <a16:creationId xmlns:a16="http://schemas.microsoft.com/office/drawing/2014/main" id="{B796D01C-0229-4668-868D-35D33629825F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1226" name="Title Bar">
                <a:extLst>
                  <a:ext uri="{FF2B5EF4-FFF2-40B4-BE49-F238E27FC236}">
                    <a16:creationId xmlns:a16="http://schemas.microsoft.com/office/drawing/2014/main" id="{82CF35B6-23B4-428A-A85D-8B575FA2B93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7" name="직사각형 1226">
                <a:extLst>
                  <a:ext uri="{FF2B5EF4-FFF2-40B4-BE49-F238E27FC236}">
                    <a16:creationId xmlns:a16="http://schemas.microsoft.com/office/drawing/2014/main" id="{39CD2EC0-E353-4941-836D-C74E2628194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34" name="그룹 1233">
            <a:extLst>
              <a:ext uri="{FF2B5EF4-FFF2-40B4-BE49-F238E27FC236}">
                <a16:creationId xmlns:a16="http://schemas.microsoft.com/office/drawing/2014/main" id="{5E42802D-FC4E-46C4-AC13-3730E9AFCCB9}"/>
              </a:ext>
            </a:extLst>
          </p:cNvPr>
          <p:cNvGrpSpPr/>
          <p:nvPr/>
        </p:nvGrpSpPr>
        <p:grpSpPr>
          <a:xfrm>
            <a:off x="6870382" y="5898562"/>
            <a:ext cx="2552186" cy="221337"/>
            <a:chOff x="3687232" y="5173932"/>
            <a:chExt cx="2552186" cy="221337"/>
          </a:xfrm>
        </p:grpSpPr>
        <p:grpSp>
          <p:nvGrpSpPr>
            <p:cNvPr id="1235" name="그룹 1234">
              <a:extLst>
                <a:ext uri="{FF2B5EF4-FFF2-40B4-BE49-F238E27FC236}">
                  <a16:creationId xmlns:a16="http://schemas.microsoft.com/office/drawing/2014/main" id="{3F82EFC1-AFEB-43C4-8B64-C44DD3A821AA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1245" name="Title Bar">
                <a:extLst>
                  <a:ext uri="{FF2B5EF4-FFF2-40B4-BE49-F238E27FC236}">
                    <a16:creationId xmlns:a16="http://schemas.microsoft.com/office/drawing/2014/main" id="{D8FA6C62-730A-44BF-A5E4-15E1F18778A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46" name="직사각형 1245">
                <a:extLst>
                  <a:ext uri="{FF2B5EF4-FFF2-40B4-BE49-F238E27FC236}">
                    <a16:creationId xmlns:a16="http://schemas.microsoft.com/office/drawing/2014/main" id="{9BE11F8B-1679-423B-9AB6-A9EE057990F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6" name="그룹 1235">
              <a:extLst>
                <a:ext uri="{FF2B5EF4-FFF2-40B4-BE49-F238E27FC236}">
                  <a16:creationId xmlns:a16="http://schemas.microsoft.com/office/drawing/2014/main" id="{26D25C2D-D3D5-4D21-A74B-DBF3C1BBF4C8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1243" name="Title Bar">
                <a:extLst>
                  <a:ext uri="{FF2B5EF4-FFF2-40B4-BE49-F238E27FC236}">
                    <a16:creationId xmlns:a16="http://schemas.microsoft.com/office/drawing/2014/main" id="{C3EB18FE-0636-4FDE-A015-EA2ACE148B5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4" name="직사각형 1243">
                <a:extLst>
                  <a:ext uri="{FF2B5EF4-FFF2-40B4-BE49-F238E27FC236}">
                    <a16:creationId xmlns:a16="http://schemas.microsoft.com/office/drawing/2014/main" id="{7695B846-A19E-436D-9AA4-EA3FE3E6CD5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7" name="그룹 1236">
              <a:extLst>
                <a:ext uri="{FF2B5EF4-FFF2-40B4-BE49-F238E27FC236}">
                  <a16:creationId xmlns:a16="http://schemas.microsoft.com/office/drawing/2014/main" id="{BDA05AD2-D472-4422-9A9F-967F217A9C16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1241" name="Title Bar">
                <a:extLst>
                  <a:ext uri="{FF2B5EF4-FFF2-40B4-BE49-F238E27FC236}">
                    <a16:creationId xmlns:a16="http://schemas.microsoft.com/office/drawing/2014/main" id="{6EE21ECB-4EB4-45BA-89DE-B240FA5C2A5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42" name="직사각형 1241">
                <a:extLst>
                  <a:ext uri="{FF2B5EF4-FFF2-40B4-BE49-F238E27FC236}">
                    <a16:creationId xmlns:a16="http://schemas.microsoft.com/office/drawing/2014/main" id="{6A77B152-FE60-4455-8120-63CFE5AE3D2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8" name="그룹 1237">
              <a:extLst>
                <a:ext uri="{FF2B5EF4-FFF2-40B4-BE49-F238E27FC236}">
                  <a16:creationId xmlns:a16="http://schemas.microsoft.com/office/drawing/2014/main" id="{C6CEB80F-038F-46D2-A206-663E7C5913C2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1239" name="Title Bar">
                <a:extLst>
                  <a:ext uri="{FF2B5EF4-FFF2-40B4-BE49-F238E27FC236}">
                    <a16:creationId xmlns:a16="http://schemas.microsoft.com/office/drawing/2014/main" id="{1E4AF141-17D7-4FAD-80DA-B2BFF1F5795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40" name="직사각형 1239">
                <a:extLst>
                  <a:ext uri="{FF2B5EF4-FFF2-40B4-BE49-F238E27FC236}">
                    <a16:creationId xmlns:a16="http://schemas.microsoft.com/office/drawing/2014/main" id="{B79766D6-3DFB-4A5D-B7E6-E2376B8CC15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sp>
        <p:nvSpPr>
          <p:cNvPr id="1247" name="About">
            <a:extLst>
              <a:ext uri="{FF2B5EF4-FFF2-40B4-BE49-F238E27FC236}">
                <a16:creationId xmlns:a16="http://schemas.microsoft.com/office/drawing/2014/main" id="{B2A661EC-B4B9-4651-BF80-EE3D9A18992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504252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251" name="그룹 1250">
            <a:extLst>
              <a:ext uri="{FF2B5EF4-FFF2-40B4-BE49-F238E27FC236}">
                <a16:creationId xmlns:a16="http://schemas.microsoft.com/office/drawing/2014/main" id="{7F663D89-B1F4-4C02-BC05-CB348FA26D0C}"/>
              </a:ext>
            </a:extLst>
          </p:cNvPr>
          <p:cNvGrpSpPr/>
          <p:nvPr/>
        </p:nvGrpSpPr>
        <p:grpSpPr>
          <a:xfrm>
            <a:off x="9512172" y="5326578"/>
            <a:ext cx="25400" cy="756000"/>
            <a:chOff x="4049472" y="2065533"/>
            <a:chExt cx="25400" cy="2268000"/>
          </a:xfrm>
        </p:grpSpPr>
        <p:cxnSp>
          <p:nvCxnSpPr>
            <p:cNvPr id="1252" name="Track">
              <a:extLst>
                <a:ext uri="{FF2B5EF4-FFF2-40B4-BE49-F238E27FC236}">
                  <a16:creationId xmlns:a16="http://schemas.microsoft.com/office/drawing/2014/main" id="{DA18C0AE-72CF-4413-845C-7C2F032AE4E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3" name="Thumb">
              <a:extLst>
                <a:ext uri="{FF2B5EF4-FFF2-40B4-BE49-F238E27FC236}">
                  <a16:creationId xmlns:a16="http://schemas.microsoft.com/office/drawing/2014/main" id="{EFAB3989-A25D-408F-BEB6-90C8A7AD642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254" name="사각형: 둥근 모서리 1253">
            <a:extLst>
              <a:ext uri="{FF2B5EF4-FFF2-40B4-BE49-F238E27FC236}">
                <a16:creationId xmlns:a16="http://schemas.microsoft.com/office/drawing/2014/main" id="{89C01946-34F7-4396-88EE-927AAC2581BC}"/>
              </a:ext>
            </a:extLst>
          </p:cNvPr>
          <p:cNvSpPr/>
          <p:nvPr/>
        </p:nvSpPr>
        <p:spPr>
          <a:xfrm>
            <a:off x="9439846" y="487784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1321" name="표 4">
            <a:extLst>
              <a:ext uri="{FF2B5EF4-FFF2-40B4-BE49-F238E27FC236}">
                <a16:creationId xmlns:a16="http://schemas.microsoft.com/office/drawing/2014/main" id="{91DB04FE-3B14-4E15-8E00-94DFD085BC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3961072"/>
              </p:ext>
            </p:extLst>
          </p:nvPr>
        </p:nvGraphicFramePr>
        <p:xfrm>
          <a:off x="6911735" y="2563861"/>
          <a:ext cx="2675436" cy="2214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1944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1322" name="그룹 1321">
            <a:extLst>
              <a:ext uri="{FF2B5EF4-FFF2-40B4-BE49-F238E27FC236}">
                <a16:creationId xmlns:a16="http://schemas.microsoft.com/office/drawing/2014/main" id="{E84B639B-A9E2-49A7-AE0A-F4551CA90AFB}"/>
              </a:ext>
            </a:extLst>
          </p:cNvPr>
          <p:cNvGrpSpPr/>
          <p:nvPr/>
        </p:nvGrpSpPr>
        <p:grpSpPr>
          <a:xfrm>
            <a:off x="9512170" y="2885299"/>
            <a:ext cx="25400" cy="1800000"/>
            <a:chOff x="4049472" y="2065533"/>
            <a:chExt cx="25400" cy="2268000"/>
          </a:xfrm>
        </p:grpSpPr>
        <p:cxnSp>
          <p:nvCxnSpPr>
            <p:cNvPr id="1323" name="Track">
              <a:extLst>
                <a:ext uri="{FF2B5EF4-FFF2-40B4-BE49-F238E27FC236}">
                  <a16:creationId xmlns:a16="http://schemas.microsoft.com/office/drawing/2014/main" id="{7F8496F7-E8A2-465B-AF8E-9C27B55170A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4" name="Thumb">
              <a:extLst>
                <a:ext uri="{FF2B5EF4-FFF2-40B4-BE49-F238E27FC236}">
                  <a16:creationId xmlns:a16="http://schemas.microsoft.com/office/drawing/2014/main" id="{424239D4-3798-4D7B-91C7-CAD6DA5FA32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25" name="직사각형 1324">
            <a:extLst>
              <a:ext uri="{FF2B5EF4-FFF2-40B4-BE49-F238E27FC236}">
                <a16:creationId xmlns:a16="http://schemas.microsoft.com/office/drawing/2014/main" id="{A384E088-4FDA-4280-AD0D-C9D2F3EC75ED}"/>
              </a:ext>
            </a:extLst>
          </p:cNvPr>
          <p:cNvSpPr/>
          <p:nvPr/>
        </p:nvSpPr>
        <p:spPr>
          <a:xfrm>
            <a:off x="7543714" y="290347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326" name="그룹 1325">
            <a:extLst>
              <a:ext uri="{FF2B5EF4-FFF2-40B4-BE49-F238E27FC236}">
                <a16:creationId xmlns:a16="http://schemas.microsoft.com/office/drawing/2014/main" id="{D0C5500A-0E31-42BD-B457-5DCB05F449B1}"/>
              </a:ext>
            </a:extLst>
          </p:cNvPr>
          <p:cNvGrpSpPr/>
          <p:nvPr/>
        </p:nvGrpSpPr>
        <p:grpSpPr>
          <a:xfrm>
            <a:off x="7152779" y="3151232"/>
            <a:ext cx="1259315" cy="377855"/>
            <a:chOff x="1576234" y="5435616"/>
            <a:chExt cx="1259315" cy="377855"/>
          </a:xfrm>
        </p:grpSpPr>
        <p:grpSp>
          <p:nvGrpSpPr>
            <p:cNvPr id="1327" name="그룹 1326">
              <a:extLst>
                <a:ext uri="{FF2B5EF4-FFF2-40B4-BE49-F238E27FC236}">
                  <a16:creationId xmlns:a16="http://schemas.microsoft.com/office/drawing/2014/main" id="{4C0307C2-FEE9-4C0B-A22A-F098DD74C24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330" name="직사각형 1329">
                <a:extLst>
                  <a:ext uri="{FF2B5EF4-FFF2-40B4-BE49-F238E27FC236}">
                    <a16:creationId xmlns:a16="http://schemas.microsoft.com/office/drawing/2014/main" id="{D085E2A6-F634-4D2F-8518-178C33A5E1D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331" name="Profile Picture">
                <a:extLst>
                  <a:ext uri="{FF2B5EF4-FFF2-40B4-BE49-F238E27FC236}">
                    <a16:creationId xmlns:a16="http://schemas.microsoft.com/office/drawing/2014/main" id="{D8259CF8-8145-468E-9DE6-3CF2DD70A39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333" name="Background">
                  <a:extLst>
                    <a:ext uri="{FF2B5EF4-FFF2-40B4-BE49-F238E27FC236}">
                      <a16:creationId xmlns:a16="http://schemas.microsoft.com/office/drawing/2014/main" id="{DD10523D-6604-4A4E-851D-4ED2ACE747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34" name="Profile Icon">
                  <a:extLst>
                    <a:ext uri="{FF2B5EF4-FFF2-40B4-BE49-F238E27FC236}">
                      <a16:creationId xmlns:a16="http://schemas.microsoft.com/office/drawing/2014/main" id="{029D7DFD-2D90-4927-9335-5A50CDA0F07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332" name="직사각형 1331">
                <a:extLst>
                  <a:ext uri="{FF2B5EF4-FFF2-40B4-BE49-F238E27FC236}">
                    <a16:creationId xmlns:a16="http://schemas.microsoft.com/office/drawing/2014/main" id="{6EE20827-EB87-47CB-BD5E-C9318D602D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328" name="타원 1327">
              <a:extLst>
                <a:ext uri="{FF2B5EF4-FFF2-40B4-BE49-F238E27FC236}">
                  <a16:creationId xmlns:a16="http://schemas.microsoft.com/office/drawing/2014/main" id="{44D92B58-B280-41E9-81CF-97F1529D3EA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329" name="그래픽 1328" descr="스마트폰">
              <a:extLst>
                <a:ext uri="{FF2B5EF4-FFF2-40B4-BE49-F238E27FC236}">
                  <a16:creationId xmlns:a16="http://schemas.microsoft.com/office/drawing/2014/main" id="{6CE9CDE5-9D0B-4573-8216-F5233C2308E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335" name="그룹 1334">
            <a:extLst>
              <a:ext uri="{FF2B5EF4-FFF2-40B4-BE49-F238E27FC236}">
                <a16:creationId xmlns:a16="http://schemas.microsoft.com/office/drawing/2014/main" id="{CD617CCB-DA89-4910-BCDB-1CAD1A51097D}"/>
              </a:ext>
            </a:extLst>
          </p:cNvPr>
          <p:cNvGrpSpPr/>
          <p:nvPr/>
        </p:nvGrpSpPr>
        <p:grpSpPr>
          <a:xfrm>
            <a:off x="7152779" y="3556834"/>
            <a:ext cx="1259315" cy="377855"/>
            <a:chOff x="1576234" y="5435616"/>
            <a:chExt cx="1259315" cy="377855"/>
          </a:xfrm>
        </p:grpSpPr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F4FC7185-CE3D-4578-94E5-1BDC6CC831E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339" name="직사각형 1338">
                <a:extLst>
                  <a:ext uri="{FF2B5EF4-FFF2-40B4-BE49-F238E27FC236}">
                    <a16:creationId xmlns:a16="http://schemas.microsoft.com/office/drawing/2014/main" id="{CAEF8FF4-C135-4C45-89F6-BFA17631B03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340" name="Profile Picture">
                <a:extLst>
                  <a:ext uri="{FF2B5EF4-FFF2-40B4-BE49-F238E27FC236}">
                    <a16:creationId xmlns:a16="http://schemas.microsoft.com/office/drawing/2014/main" id="{F474E0D4-D47D-42B3-AB1D-CAF3BE1C4E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342" name="Background">
                  <a:extLst>
                    <a:ext uri="{FF2B5EF4-FFF2-40B4-BE49-F238E27FC236}">
                      <a16:creationId xmlns:a16="http://schemas.microsoft.com/office/drawing/2014/main" id="{0585AB91-D5A8-4A2B-BFDF-5B29F34E29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43" name="Profile Icon">
                  <a:extLst>
                    <a:ext uri="{FF2B5EF4-FFF2-40B4-BE49-F238E27FC236}">
                      <a16:creationId xmlns:a16="http://schemas.microsoft.com/office/drawing/2014/main" id="{C2D01D1C-B9F3-4B90-A33A-70FEEC0823F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341" name="직사각형 1340">
                <a:extLst>
                  <a:ext uri="{FF2B5EF4-FFF2-40B4-BE49-F238E27FC236}">
                    <a16:creationId xmlns:a16="http://schemas.microsoft.com/office/drawing/2014/main" id="{9DA0FEDB-3F24-45E0-9AC0-7E248A1743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337" name="타원 1336">
              <a:extLst>
                <a:ext uri="{FF2B5EF4-FFF2-40B4-BE49-F238E27FC236}">
                  <a16:creationId xmlns:a16="http://schemas.microsoft.com/office/drawing/2014/main" id="{3A8262AD-5BA5-4A63-BACF-7B02A7FE110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338" name="그래픽 1337" descr="스마트폰">
              <a:extLst>
                <a:ext uri="{FF2B5EF4-FFF2-40B4-BE49-F238E27FC236}">
                  <a16:creationId xmlns:a16="http://schemas.microsoft.com/office/drawing/2014/main" id="{5F263D98-0C36-49F3-8109-B3B659AA553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344" name="그룹 1343">
            <a:extLst>
              <a:ext uri="{FF2B5EF4-FFF2-40B4-BE49-F238E27FC236}">
                <a16:creationId xmlns:a16="http://schemas.microsoft.com/office/drawing/2014/main" id="{BABF6848-8838-4D07-86AE-F18986EC418A}"/>
              </a:ext>
            </a:extLst>
          </p:cNvPr>
          <p:cNvGrpSpPr/>
          <p:nvPr/>
        </p:nvGrpSpPr>
        <p:grpSpPr>
          <a:xfrm>
            <a:off x="6892342" y="3953452"/>
            <a:ext cx="552388" cy="230832"/>
            <a:chOff x="591157" y="2724973"/>
            <a:chExt cx="552388" cy="230832"/>
          </a:xfrm>
        </p:grpSpPr>
        <p:sp>
          <p:nvSpPr>
            <p:cNvPr id="134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BC74B80-6F92-4455-884B-645942431FE3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1346" name="직사각형 1345">
              <a:extLst>
                <a:ext uri="{FF2B5EF4-FFF2-40B4-BE49-F238E27FC236}">
                  <a16:creationId xmlns:a16="http://schemas.microsoft.com/office/drawing/2014/main" id="{31D62EF1-8BC0-4183-8028-F9C9E0BD8C5C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47" name="직사각형 1346">
            <a:extLst>
              <a:ext uri="{FF2B5EF4-FFF2-40B4-BE49-F238E27FC236}">
                <a16:creationId xmlns:a16="http://schemas.microsoft.com/office/drawing/2014/main" id="{A5FD0E44-74C5-4299-ACFA-2E3FA4C06783}"/>
              </a:ext>
            </a:extLst>
          </p:cNvPr>
          <p:cNvSpPr/>
          <p:nvPr/>
        </p:nvSpPr>
        <p:spPr>
          <a:xfrm>
            <a:off x="7342671" y="396884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348" name="그룹 1347">
            <a:extLst>
              <a:ext uri="{FF2B5EF4-FFF2-40B4-BE49-F238E27FC236}">
                <a16:creationId xmlns:a16="http://schemas.microsoft.com/office/drawing/2014/main" id="{D75E45FA-616F-4500-9555-AC2FA8C9D0F2}"/>
              </a:ext>
            </a:extLst>
          </p:cNvPr>
          <p:cNvGrpSpPr/>
          <p:nvPr/>
        </p:nvGrpSpPr>
        <p:grpSpPr>
          <a:xfrm>
            <a:off x="7152779" y="4216599"/>
            <a:ext cx="1259315" cy="377855"/>
            <a:chOff x="1576234" y="5435616"/>
            <a:chExt cx="1259315" cy="377855"/>
          </a:xfrm>
        </p:grpSpPr>
        <p:grpSp>
          <p:nvGrpSpPr>
            <p:cNvPr id="1349" name="그룹 1348">
              <a:extLst>
                <a:ext uri="{FF2B5EF4-FFF2-40B4-BE49-F238E27FC236}">
                  <a16:creationId xmlns:a16="http://schemas.microsoft.com/office/drawing/2014/main" id="{DB295469-1FAE-472F-A172-22F60B040A4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352" name="직사각형 1351">
                <a:extLst>
                  <a:ext uri="{FF2B5EF4-FFF2-40B4-BE49-F238E27FC236}">
                    <a16:creationId xmlns:a16="http://schemas.microsoft.com/office/drawing/2014/main" id="{11188192-9156-4925-8AE5-7318BF1F62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353" name="Profile Picture">
                <a:extLst>
                  <a:ext uri="{FF2B5EF4-FFF2-40B4-BE49-F238E27FC236}">
                    <a16:creationId xmlns:a16="http://schemas.microsoft.com/office/drawing/2014/main" id="{5958FC09-A25F-441F-B9A0-89C78FB2A50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355" name="Background">
                  <a:extLst>
                    <a:ext uri="{FF2B5EF4-FFF2-40B4-BE49-F238E27FC236}">
                      <a16:creationId xmlns:a16="http://schemas.microsoft.com/office/drawing/2014/main" id="{E8E09803-23CC-4317-9549-5D2BC3CDDB9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56" name="Profile Icon">
                  <a:extLst>
                    <a:ext uri="{FF2B5EF4-FFF2-40B4-BE49-F238E27FC236}">
                      <a16:creationId xmlns:a16="http://schemas.microsoft.com/office/drawing/2014/main" id="{6A13C2D7-8E5C-4ED5-9BA3-33C5551A20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354" name="직사각형 1353">
                <a:extLst>
                  <a:ext uri="{FF2B5EF4-FFF2-40B4-BE49-F238E27FC236}">
                    <a16:creationId xmlns:a16="http://schemas.microsoft.com/office/drawing/2014/main" id="{9F54969F-654E-4B42-84E6-5FED111081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350" name="타원 1349">
              <a:extLst>
                <a:ext uri="{FF2B5EF4-FFF2-40B4-BE49-F238E27FC236}">
                  <a16:creationId xmlns:a16="http://schemas.microsoft.com/office/drawing/2014/main" id="{578E05C2-F0CC-4DB3-8E16-D3A3FD9917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351" name="그래픽 1350" descr="스마트폰">
              <a:extLst>
                <a:ext uri="{FF2B5EF4-FFF2-40B4-BE49-F238E27FC236}">
                  <a16:creationId xmlns:a16="http://schemas.microsoft.com/office/drawing/2014/main" id="{9073366E-EB88-4AE8-A15E-79C3BFEE0F6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366" name="직사각형 1365">
            <a:extLst>
              <a:ext uri="{FF2B5EF4-FFF2-40B4-BE49-F238E27FC236}">
                <a16:creationId xmlns:a16="http://schemas.microsoft.com/office/drawing/2014/main" id="{A426ACFA-ED13-47F5-8878-08C27FF534E9}"/>
              </a:ext>
            </a:extLst>
          </p:cNvPr>
          <p:cNvSpPr/>
          <p:nvPr/>
        </p:nvSpPr>
        <p:spPr>
          <a:xfrm>
            <a:off x="8567725" y="290347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367" name="타원 1366">
            <a:extLst>
              <a:ext uri="{FF2B5EF4-FFF2-40B4-BE49-F238E27FC236}">
                <a16:creationId xmlns:a16="http://schemas.microsoft.com/office/drawing/2014/main" id="{C6789B08-311F-4948-94F1-AE72F1268280}"/>
              </a:ext>
            </a:extLst>
          </p:cNvPr>
          <p:cNvSpPr/>
          <p:nvPr/>
        </p:nvSpPr>
        <p:spPr>
          <a:xfrm>
            <a:off x="9215812" y="293150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68" name="Accept">
            <a:extLst>
              <a:ext uri="{FF2B5EF4-FFF2-40B4-BE49-F238E27FC236}">
                <a16:creationId xmlns:a16="http://schemas.microsoft.com/office/drawing/2014/main" id="{8F22EAA3-FE38-4E98-A54E-923E1374304F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296650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69" name="그룹 1368">
            <a:extLst>
              <a:ext uri="{FF2B5EF4-FFF2-40B4-BE49-F238E27FC236}">
                <a16:creationId xmlns:a16="http://schemas.microsoft.com/office/drawing/2014/main" id="{B47E0540-F805-4419-B6F6-8E0D559FBE31}"/>
              </a:ext>
            </a:extLst>
          </p:cNvPr>
          <p:cNvGrpSpPr/>
          <p:nvPr/>
        </p:nvGrpSpPr>
        <p:grpSpPr>
          <a:xfrm>
            <a:off x="9215812" y="3273192"/>
            <a:ext cx="144000" cy="144000"/>
            <a:chOff x="3466614" y="2872401"/>
            <a:chExt cx="144000" cy="144000"/>
          </a:xfrm>
        </p:grpSpPr>
        <p:sp>
          <p:nvSpPr>
            <p:cNvPr id="1370" name="타원 1369">
              <a:extLst>
                <a:ext uri="{FF2B5EF4-FFF2-40B4-BE49-F238E27FC236}">
                  <a16:creationId xmlns:a16="http://schemas.microsoft.com/office/drawing/2014/main" id="{8924D37B-5862-4934-A2EF-1A1EFBA2737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71" name="Accept">
              <a:extLst>
                <a:ext uri="{FF2B5EF4-FFF2-40B4-BE49-F238E27FC236}">
                  <a16:creationId xmlns:a16="http://schemas.microsoft.com/office/drawing/2014/main" id="{721DD1D6-C5AB-4AF5-8B43-B05B05B2C4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372" name="그룹 1371">
            <a:extLst>
              <a:ext uri="{FF2B5EF4-FFF2-40B4-BE49-F238E27FC236}">
                <a16:creationId xmlns:a16="http://schemas.microsoft.com/office/drawing/2014/main" id="{266E3E79-1A71-4E33-803B-9D03FDF46AA3}"/>
              </a:ext>
            </a:extLst>
          </p:cNvPr>
          <p:cNvGrpSpPr/>
          <p:nvPr/>
        </p:nvGrpSpPr>
        <p:grpSpPr>
          <a:xfrm>
            <a:off x="9215811" y="3673761"/>
            <a:ext cx="144000" cy="144000"/>
            <a:chOff x="3466614" y="2872401"/>
            <a:chExt cx="144000" cy="144000"/>
          </a:xfrm>
        </p:grpSpPr>
        <p:sp>
          <p:nvSpPr>
            <p:cNvPr id="1373" name="타원 1372">
              <a:extLst>
                <a:ext uri="{FF2B5EF4-FFF2-40B4-BE49-F238E27FC236}">
                  <a16:creationId xmlns:a16="http://schemas.microsoft.com/office/drawing/2014/main" id="{98221664-3040-43AA-9052-6C412A09026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74" name="Accept">
              <a:extLst>
                <a:ext uri="{FF2B5EF4-FFF2-40B4-BE49-F238E27FC236}">
                  <a16:creationId xmlns:a16="http://schemas.microsoft.com/office/drawing/2014/main" id="{16423BB5-FA5F-4DCD-A1A5-B861B26EAF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75" name="직사각형 1374">
            <a:extLst>
              <a:ext uri="{FF2B5EF4-FFF2-40B4-BE49-F238E27FC236}">
                <a16:creationId xmlns:a16="http://schemas.microsoft.com/office/drawing/2014/main" id="{0E265A65-FDA9-44DA-B390-1319CDBF4410}"/>
              </a:ext>
            </a:extLst>
          </p:cNvPr>
          <p:cNvSpPr/>
          <p:nvPr/>
        </p:nvSpPr>
        <p:spPr>
          <a:xfrm>
            <a:off x="8567725" y="39688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376" name="타원 1375">
            <a:extLst>
              <a:ext uri="{FF2B5EF4-FFF2-40B4-BE49-F238E27FC236}">
                <a16:creationId xmlns:a16="http://schemas.microsoft.com/office/drawing/2014/main" id="{CCC91932-EDE5-4664-A972-FA71A975B082}"/>
              </a:ext>
            </a:extLst>
          </p:cNvPr>
          <p:cNvSpPr/>
          <p:nvPr/>
        </p:nvSpPr>
        <p:spPr>
          <a:xfrm>
            <a:off x="9215812" y="399686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77" name="Accept">
            <a:extLst>
              <a:ext uri="{FF2B5EF4-FFF2-40B4-BE49-F238E27FC236}">
                <a16:creationId xmlns:a16="http://schemas.microsoft.com/office/drawing/2014/main" id="{A53129AA-A1F0-43F5-8010-DDE9982D49E3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403187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78" name="그룹 1377">
            <a:extLst>
              <a:ext uri="{FF2B5EF4-FFF2-40B4-BE49-F238E27FC236}">
                <a16:creationId xmlns:a16="http://schemas.microsoft.com/office/drawing/2014/main" id="{45F50138-2A8B-49D9-A437-652F6DF83BFA}"/>
              </a:ext>
            </a:extLst>
          </p:cNvPr>
          <p:cNvGrpSpPr/>
          <p:nvPr/>
        </p:nvGrpSpPr>
        <p:grpSpPr>
          <a:xfrm>
            <a:off x="9215812" y="4338559"/>
            <a:ext cx="144000" cy="144000"/>
            <a:chOff x="3466614" y="2872401"/>
            <a:chExt cx="144000" cy="144000"/>
          </a:xfrm>
        </p:grpSpPr>
        <p:sp>
          <p:nvSpPr>
            <p:cNvPr id="1379" name="타원 1378">
              <a:extLst>
                <a:ext uri="{FF2B5EF4-FFF2-40B4-BE49-F238E27FC236}">
                  <a16:creationId xmlns:a16="http://schemas.microsoft.com/office/drawing/2014/main" id="{79A9EF11-7474-4679-ACFE-27AE928B1D0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80" name="Accept">
              <a:extLst>
                <a:ext uri="{FF2B5EF4-FFF2-40B4-BE49-F238E27FC236}">
                  <a16:creationId xmlns:a16="http://schemas.microsoft.com/office/drawing/2014/main" id="{DEDFD1EF-3C2A-4208-A1FA-EB564110F2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384" name="그룹 1383">
            <a:extLst>
              <a:ext uri="{FF2B5EF4-FFF2-40B4-BE49-F238E27FC236}">
                <a16:creationId xmlns:a16="http://schemas.microsoft.com/office/drawing/2014/main" id="{4F02EDE5-5009-401F-80E3-964475F32D63}"/>
              </a:ext>
            </a:extLst>
          </p:cNvPr>
          <p:cNvGrpSpPr/>
          <p:nvPr/>
        </p:nvGrpSpPr>
        <p:grpSpPr>
          <a:xfrm>
            <a:off x="6892342" y="2888085"/>
            <a:ext cx="786427" cy="230832"/>
            <a:chOff x="591157" y="2724973"/>
            <a:chExt cx="786427" cy="230832"/>
          </a:xfrm>
        </p:grpSpPr>
        <p:sp>
          <p:nvSpPr>
            <p:cNvPr id="138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1B10BB4-A3B7-42F3-9DBC-9B44BD5FD836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1386" name="직사각형 1385">
              <a:extLst>
                <a:ext uri="{FF2B5EF4-FFF2-40B4-BE49-F238E27FC236}">
                  <a16:creationId xmlns:a16="http://schemas.microsoft.com/office/drawing/2014/main" id="{4ACF64C0-A944-4339-B092-06A21A85FABF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91334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순서 바꾸기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9763880"/>
              </p:ext>
            </p:extLst>
          </p:nvPr>
        </p:nvGraphicFramePr>
        <p:xfrm>
          <a:off x="7572375" y="571500"/>
          <a:ext cx="2200900" cy="34813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순서 바꾸기 선택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햄버거 버튼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우측에 햄버거 버튼 노출되며 그룹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드래그를 통해 그룹 순서 정렬 가능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부서 그룹의 순서는 고정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‘기본’ 그룹과 사용자가 추가한 그룹은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4DB79961-1912-4A0B-8504-33E7F726F941}"/>
              </a:ext>
            </a:extLst>
          </p:cNvPr>
          <p:cNvGrpSpPr/>
          <p:nvPr/>
        </p:nvGrpSpPr>
        <p:grpSpPr>
          <a:xfrm>
            <a:off x="247302" y="1226836"/>
            <a:ext cx="2706561" cy="5145389"/>
            <a:chOff x="656877" y="1226836"/>
            <a:chExt cx="2706561" cy="5145389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ACFBCF6-4DDA-4B22-9272-4E815BAFF16F}"/>
                </a:ext>
              </a:extLst>
            </p:cNvPr>
            <p:cNvSpPr/>
            <p:nvPr/>
          </p:nvSpPr>
          <p:spPr>
            <a:xfrm>
              <a:off x="680929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250B750-9E88-4A0A-97E2-E8D7482EEB10}"/>
                </a:ext>
              </a:extLst>
            </p:cNvPr>
            <p:cNvGrpSpPr/>
            <p:nvPr/>
          </p:nvGrpSpPr>
          <p:grpSpPr>
            <a:xfrm>
              <a:off x="656877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9203A43-F868-4E35-8D77-989C6B484BA2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32" name="그룹 31">
                  <a:extLst>
                    <a:ext uri="{FF2B5EF4-FFF2-40B4-BE49-F238E27FC236}">
                      <a16:creationId xmlns:a16="http://schemas.microsoft.com/office/drawing/2014/main" id="{494E66AB-751E-46AE-B96F-99591E2F87B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34" name="Search Icon">
                    <a:extLst>
                      <a:ext uri="{FF2B5EF4-FFF2-40B4-BE49-F238E27FC236}">
                        <a16:creationId xmlns:a16="http://schemas.microsoft.com/office/drawing/2014/main" id="{CF70E5D7-7726-4AD5-B749-0DF98414890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직사각형 34">
                    <a:extLst>
                      <a:ext uri="{FF2B5EF4-FFF2-40B4-BE49-F238E27FC236}">
                        <a16:creationId xmlns:a16="http://schemas.microsoft.com/office/drawing/2014/main" id="{484F7333-CF62-4C19-B0B2-2F09659C27E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33" name="Line">
                  <a:extLst>
                    <a:ext uri="{FF2B5EF4-FFF2-40B4-BE49-F238E27FC236}">
                      <a16:creationId xmlns:a16="http://schemas.microsoft.com/office/drawing/2014/main" id="{572690B1-4249-4A8A-9D61-DD2444B66F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75C0561C-AA06-444C-9F3F-4C4AF9784845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6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18010A-E3F9-4762-A21A-A1AFB5BC4176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055652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6A35012F-2506-49A0-BBDA-E300027152DF}"/>
                </a:ext>
              </a:extLst>
            </p:cNvPr>
            <p:cNvGrpSpPr/>
            <p:nvPr/>
          </p:nvGrpSpPr>
          <p:grpSpPr>
            <a:xfrm>
              <a:off x="3245775" y="1313481"/>
              <a:ext cx="39506" cy="144000"/>
              <a:chOff x="3198941" y="2371350"/>
              <a:chExt cx="39506" cy="140236"/>
            </a:xfrm>
          </p:grpSpPr>
          <p:sp>
            <p:nvSpPr>
              <p:cNvPr id="38" name="Oval">
                <a:extLst>
                  <a:ext uri="{FF2B5EF4-FFF2-40B4-BE49-F238E27FC236}">
                    <a16:creationId xmlns:a16="http://schemas.microsoft.com/office/drawing/2014/main" id="{ABB094D4-1DD8-4135-9780-6AD17ED66893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Oval">
                <a:extLst>
                  <a:ext uri="{FF2B5EF4-FFF2-40B4-BE49-F238E27FC236}">
                    <a16:creationId xmlns:a16="http://schemas.microsoft.com/office/drawing/2014/main" id="{3452E240-D08E-4C30-8D26-BC21ED2B53BA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Oval">
                <a:extLst>
                  <a:ext uri="{FF2B5EF4-FFF2-40B4-BE49-F238E27FC236}">
                    <a16:creationId xmlns:a16="http://schemas.microsoft.com/office/drawing/2014/main" id="{146E1F75-782B-4FEF-B633-EE66D9C0DB9D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D1DA6F5-85DB-4E16-BCC9-9E820C16E060}"/>
                </a:ext>
              </a:extLst>
            </p:cNvPr>
            <p:cNvSpPr/>
            <p:nvPr/>
          </p:nvSpPr>
          <p:spPr>
            <a:xfrm>
              <a:off x="793622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4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EEC678-0B21-4017-A713-2F3ACA6B2CC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rot="10800000">
              <a:off x="768410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FC2460B-F413-4A7E-B21A-94090CAA07D8}"/>
                </a:ext>
              </a:extLst>
            </p:cNvPr>
            <p:cNvGrpSpPr/>
            <p:nvPr/>
          </p:nvGrpSpPr>
          <p:grpSpPr>
            <a:xfrm>
              <a:off x="811168" y="1852486"/>
              <a:ext cx="1233927" cy="377855"/>
              <a:chOff x="11046174" y="4430284"/>
              <a:chExt cx="1233927" cy="377855"/>
            </a:xfrm>
          </p:grpSpPr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04516D16-04F7-4629-98B8-E2838A6388E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5" name="Profile Picture">
                <a:extLst>
                  <a:ext uri="{FF2B5EF4-FFF2-40B4-BE49-F238E27FC236}">
                    <a16:creationId xmlns:a16="http://schemas.microsoft.com/office/drawing/2014/main" id="{08798C5E-9472-437D-A923-3D7D3318ED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" name="Background">
                  <a:extLst>
                    <a:ext uri="{FF2B5EF4-FFF2-40B4-BE49-F238E27FC236}">
                      <a16:creationId xmlns:a16="http://schemas.microsoft.com/office/drawing/2014/main" id="{AA9B513E-DE38-4228-A626-3D417E95067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Profile Icon">
                  <a:extLst>
                    <a:ext uri="{FF2B5EF4-FFF2-40B4-BE49-F238E27FC236}">
                      <a16:creationId xmlns:a16="http://schemas.microsoft.com/office/drawing/2014/main" id="{4EC51F28-8FE2-4EAC-87B0-06E263ACC01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EAC91D-48AD-4F08-944A-FB275E62515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A437245-29AA-4685-93EC-3696BC55FC4B}"/>
                </a:ext>
              </a:extLst>
            </p:cNvPr>
            <p:cNvSpPr/>
            <p:nvPr/>
          </p:nvSpPr>
          <p:spPr>
            <a:xfrm>
              <a:off x="785780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0" name="그래픽 49" descr="스마트폰">
              <a:extLst>
                <a:ext uri="{FF2B5EF4-FFF2-40B4-BE49-F238E27FC236}">
                  <a16:creationId xmlns:a16="http://schemas.microsoft.com/office/drawing/2014/main" id="{A41BFCE9-67A9-4323-8FDF-B98E8DCF1C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060486"/>
              <a:ext cx="144000" cy="144000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1EA5D5EA-5B79-4A5F-9D10-A58C1E608645}"/>
                </a:ext>
              </a:extLst>
            </p:cNvPr>
            <p:cNvGrpSpPr/>
            <p:nvPr/>
          </p:nvGrpSpPr>
          <p:grpSpPr>
            <a:xfrm>
              <a:off x="811168" y="2285935"/>
              <a:ext cx="1431079" cy="377855"/>
              <a:chOff x="11046174" y="4430284"/>
              <a:chExt cx="1431079" cy="377855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6C4EA4C-737E-4460-8114-6637170E854A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3" name="Profile Picture">
                <a:extLst>
                  <a:ext uri="{FF2B5EF4-FFF2-40B4-BE49-F238E27FC236}">
                    <a16:creationId xmlns:a16="http://schemas.microsoft.com/office/drawing/2014/main" id="{A9D7F4D3-F63F-4DE7-9362-51481DA83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CE806D1C-D402-4DA8-91DE-E9A782945B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Profile Icon">
                  <a:extLst>
                    <a:ext uri="{FF2B5EF4-FFF2-40B4-BE49-F238E27FC236}">
                      <a16:creationId xmlns:a16="http://schemas.microsoft.com/office/drawing/2014/main" id="{2906C8D4-5629-4334-B3A6-1A424A7C2C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C3D580B-2B69-4716-9463-0257A6144A1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1B2FB625-966E-4F76-9EEB-C9533CB0B3CC}"/>
                </a:ext>
              </a:extLst>
            </p:cNvPr>
            <p:cNvSpPr/>
            <p:nvPr/>
          </p:nvSpPr>
          <p:spPr>
            <a:xfrm>
              <a:off x="785780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8" name="그래픽 57" descr="스마트폰">
              <a:extLst>
                <a:ext uri="{FF2B5EF4-FFF2-40B4-BE49-F238E27FC236}">
                  <a16:creationId xmlns:a16="http://schemas.microsoft.com/office/drawing/2014/main" id="{D6756CA9-E837-44CA-B259-749479201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493935"/>
              <a:ext cx="144000" cy="14400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2DF3D4E-7742-40CE-9579-073C650FD170}"/>
                </a:ext>
              </a:extLst>
            </p:cNvPr>
            <p:cNvGrpSpPr/>
            <p:nvPr/>
          </p:nvGrpSpPr>
          <p:grpSpPr>
            <a:xfrm>
              <a:off x="1183442" y="2312532"/>
              <a:ext cx="338554" cy="184666"/>
              <a:chOff x="1063283" y="3697077"/>
              <a:chExt cx="338554" cy="184666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2AE4428-06D7-4F92-873D-4FE5EB74A80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29494A4F-C8FC-422B-9E10-426CCC882F6A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6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0CE0E8-2B7A-4B4C-A331-220B80B61023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rot="10800000">
              <a:off x="768410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0D3B95B-9915-4B78-8449-2E1BDB943BC6}"/>
                </a:ext>
              </a:extLst>
            </p:cNvPr>
            <p:cNvSpPr/>
            <p:nvPr/>
          </p:nvSpPr>
          <p:spPr>
            <a:xfrm>
              <a:off x="793622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B7D5624-0927-4F44-B658-1649364A998B}"/>
                </a:ext>
              </a:extLst>
            </p:cNvPr>
            <p:cNvGrpSpPr/>
            <p:nvPr/>
          </p:nvGrpSpPr>
          <p:grpSpPr>
            <a:xfrm>
              <a:off x="811168" y="3041355"/>
              <a:ext cx="1233927" cy="377855"/>
              <a:chOff x="11046174" y="4430284"/>
              <a:chExt cx="1233927" cy="377855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0B943233-5315-4A99-BA11-23D102D223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" name="Profile Picture">
                <a:extLst>
                  <a:ext uri="{FF2B5EF4-FFF2-40B4-BE49-F238E27FC236}">
                    <a16:creationId xmlns:a16="http://schemas.microsoft.com/office/drawing/2014/main" id="{706F35B1-C7D1-4037-B388-A825DB7B4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8" name="Background">
                  <a:extLst>
                    <a:ext uri="{FF2B5EF4-FFF2-40B4-BE49-F238E27FC236}">
                      <a16:creationId xmlns:a16="http://schemas.microsoft.com/office/drawing/2014/main" id="{5FAFE0C5-BB48-40F3-B607-8EB2CF315E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" name="Profile Icon">
                  <a:extLst>
                    <a:ext uri="{FF2B5EF4-FFF2-40B4-BE49-F238E27FC236}">
                      <a16:creationId xmlns:a16="http://schemas.microsoft.com/office/drawing/2014/main" id="{5B54F8DC-0F8E-4D61-8B74-9427CDF9FD9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932555B-68E9-47C4-A3DA-CE9E32517F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D222602-DCC2-4A95-813B-D03CD779EAA5}"/>
                </a:ext>
              </a:extLst>
            </p:cNvPr>
            <p:cNvSpPr/>
            <p:nvPr/>
          </p:nvSpPr>
          <p:spPr>
            <a:xfrm>
              <a:off x="785780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1" name="그래픽 70" descr="스마트폰">
              <a:extLst>
                <a:ext uri="{FF2B5EF4-FFF2-40B4-BE49-F238E27FC236}">
                  <a16:creationId xmlns:a16="http://schemas.microsoft.com/office/drawing/2014/main" id="{A0AE1201-E1B2-4F61-9670-BBC86AE58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249355"/>
              <a:ext cx="144000" cy="144000"/>
            </a:xfrm>
            <a:prstGeom prst="rect">
              <a:avLst/>
            </a:prstGeom>
          </p:spPr>
        </p:pic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D46A8F5F-7035-4C40-99F9-C31EC838D024}"/>
                </a:ext>
              </a:extLst>
            </p:cNvPr>
            <p:cNvGrpSpPr/>
            <p:nvPr/>
          </p:nvGrpSpPr>
          <p:grpSpPr>
            <a:xfrm>
              <a:off x="811168" y="3474804"/>
              <a:ext cx="1431079" cy="377855"/>
              <a:chOff x="11046174" y="4430284"/>
              <a:chExt cx="1431079" cy="377855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4A01A6F3-752F-4250-A99F-3AF2D2298CFB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74" name="Profile Picture">
                <a:extLst>
                  <a:ext uri="{FF2B5EF4-FFF2-40B4-BE49-F238E27FC236}">
                    <a16:creationId xmlns:a16="http://schemas.microsoft.com/office/drawing/2014/main" id="{B7CD666F-6A49-4C49-B23D-79DBECA7AC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6" name="Background">
                  <a:extLst>
                    <a:ext uri="{FF2B5EF4-FFF2-40B4-BE49-F238E27FC236}">
                      <a16:creationId xmlns:a16="http://schemas.microsoft.com/office/drawing/2014/main" id="{F64F1A15-88C2-462F-8AFD-CC87642A41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Profile Icon">
                  <a:extLst>
                    <a:ext uri="{FF2B5EF4-FFF2-40B4-BE49-F238E27FC236}">
                      <a16:creationId xmlns:a16="http://schemas.microsoft.com/office/drawing/2014/main" id="{0BF8A6C5-B6F8-484E-B1E1-CA9B462AA3D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0408994A-F1FC-4580-901D-9371336A2C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2588A162-F9A0-4C68-AD0E-95E95463D73C}"/>
                </a:ext>
              </a:extLst>
            </p:cNvPr>
            <p:cNvSpPr/>
            <p:nvPr/>
          </p:nvSpPr>
          <p:spPr>
            <a:xfrm>
              <a:off x="785780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9" name="그래픽 78" descr="스마트폰">
              <a:extLst>
                <a:ext uri="{FF2B5EF4-FFF2-40B4-BE49-F238E27FC236}">
                  <a16:creationId xmlns:a16="http://schemas.microsoft.com/office/drawing/2014/main" id="{BC1CABB8-2F18-44A9-A24C-72FC2EE017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682804"/>
              <a:ext cx="144000" cy="1440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E012E19-3B00-43FE-A7C4-22B7E1AC983E}"/>
                </a:ext>
              </a:extLst>
            </p:cNvPr>
            <p:cNvGrpSpPr/>
            <p:nvPr/>
          </p:nvGrpSpPr>
          <p:grpSpPr>
            <a:xfrm>
              <a:off x="1183442" y="3501401"/>
              <a:ext cx="338554" cy="184666"/>
              <a:chOff x="1063283" y="3697077"/>
              <a:chExt cx="338554" cy="184666"/>
            </a:xfrm>
          </p:grpSpPr>
          <p:sp>
            <p:nvSpPr>
              <p:cNvPr id="81" name="사각형: 둥근 모서리 80">
                <a:extLst>
                  <a:ext uri="{FF2B5EF4-FFF2-40B4-BE49-F238E27FC236}">
                    <a16:creationId xmlns:a16="http://schemas.microsoft.com/office/drawing/2014/main" id="{57A4AE1A-A9F9-40DD-9B03-43F9063552D7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DA6B480-746B-4637-8A1C-CB1DC408CE77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8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B05DF8-F636-4305-946B-E3E76F9CB46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768410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3153A85-445C-4E22-881F-CDBE046B0108}"/>
                </a:ext>
              </a:extLst>
            </p:cNvPr>
            <p:cNvSpPr/>
            <p:nvPr/>
          </p:nvSpPr>
          <p:spPr>
            <a:xfrm>
              <a:off x="793622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8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019A7-81AE-477D-839B-09ADA0CE266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768410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AC2626F8-00BB-4BA1-9D9A-43A177154929}"/>
                </a:ext>
              </a:extLst>
            </p:cNvPr>
            <p:cNvSpPr/>
            <p:nvPr/>
          </p:nvSpPr>
          <p:spPr>
            <a:xfrm>
              <a:off x="793622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9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F7CEF2-13C3-4CB9-B8D3-1EC4B338C49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768410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7435793-2514-40DC-AA02-B0E17E48A48E}"/>
                </a:ext>
              </a:extLst>
            </p:cNvPr>
            <p:cNvSpPr/>
            <p:nvPr/>
          </p:nvSpPr>
          <p:spPr>
            <a:xfrm>
              <a:off x="793622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FBD5F7EE-BAA3-485D-B92C-DEF43EE297A5}"/>
                </a:ext>
              </a:extLst>
            </p:cNvPr>
            <p:cNvGrpSpPr/>
            <p:nvPr/>
          </p:nvGrpSpPr>
          <p:grpSpPr>
            <a:xfrm>
              <a:off x="2327022" y="1922455"/>
              <a:ext cx="954223" cy="1916982"/>
              <a:chOff x="2193672" y="2008180"/>
              <a:chExt cx="954223" cy="1916982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EF97310F-ABF8-4B5B-8F6B-75C024D68A60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119" name="Message">
                  <a:extLst>
                    <a:ext uri="{FF2B5EF4-FFF2-40B4-BE49-F238E27FC236}">
                      <a16:creationId xmlns:a16="http://schemas.microsoft.com/office/drawing/2014/main" id="{9245B506-B289-4D1F-BAE7-79A30482065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Tip">
                  <a:extLst>
                    <a:ext uri="{FF2B5EF4-FFF2-40B4-BE49-F238E27FC236}">
                      <a16:creationId xmlns:a16="http://schemas.microsoft.com/office/drawing/2014/main" id="{33630BD0-BC5A-4754-A56B-17252F9BA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5" name="그룹 94">
                <a:extLst>
                  <a:ext uri="{FF2B5EF4-FFF2-40B4-BE49-F238E27FC236}">
                    <a16:creationId xmlns:a16="http://schemas.microsoft.com/office/drawing/2014/main" id="{F65DFCFB-DE22-4C5C-A0CA-4095F5BFB50F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117" name="Message">
                  <a:extLst>
                    <a:ext uri="{FF2B5EF4-FFF2-40B4-BE49-F238E27FC236}">
                      <a16:creationId xmlns:a16="http://schemas.microsoft.com/office/drawing/2014/main" id="{C8DFAF89-A9C1-46AA-BA62-0662BD3B74CF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8" name="Tip">
                  <a:extLst>
                    <a:ext uri="{FF2B5EF4-FFF2-40B4-BE49-F238E27FC236}">
                      <a16:creationId xmlns:a16="http://schemas.microsoft.com/office/drawing/2014/main" id="{419B4E6F-F5AF-4325-97B2-D1C7B08BE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941A3108-A021-4A66-93A1-7307669427CA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115" name="Message">
                  <a:extLst>
                    <a:ext uri="{FF2B5EF4-FFF2-40B4-BE49-F238E27FC236}">
                      <a16:creationId xmlns:a16="http://schemas.microsoft.com/office/drawing/2014/main" id="{4FA31459-B909-4AF2-8538-3CEF832ED557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" name="Tip">
                  <a:extLst>
                    <a:ext uri="{FF2B5EF4-FFF2-40B4-BE49-F238E27FC236}">
                      <a16:creationId xmlns:a16="http://schemas.microsoft.com/office/drawing/2014/main" id="{BF6EB9C7-0F0A-4CAC-9732-082C8E49A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B114729-B9DD-470D-B2A4-FB116D118262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107" name="Message">
                  <a:extLst>
                    <a:ext uri="{FF2B5EF4-FFF2-40B4-BE49-F238E27FC236}">
                      <a16:creationId xmlns:a16="http://schemas.microsoft.com/office/drawing/2014/main" id="{C876F77E-5583-4140-9A77-D915D78CB632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4" name="Tip">
                  <a:extLst>
                    <a:ext uri="{FF2B5EF4-FFF2-40B4-BE49-F238E27FC236}">
                      <a16:creationId xmlns:a16="http://schemas.microsoft.com/office/drawing/2014/main" id="{8AB49AED-47DA-45AC-8A38-DFDA38FCA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</p:grpSp>
        <p:grpSp>
          <p:nvGrpSpPr>
            <p:cNvPr id="121" name="Scroll Indicator">
              <a:extLst>
                <a:ext uri="{FF2B5EF4-FFF2-40B4-BE49-F238E27FC236}">
                  <a16:creationId xmlns:a16="http://schemas.microsoft.com/office/drawing/2014/main" id="{2929117E-F0B8-46D0-ACC0-26C9266F612D}"/>
                </a:ext>
              </a:extLst>
            </p:cNvPr>
            <p:cNvGrpSpPr/>
            <p:nvPr/>
          </p:nvGrpSpPr>
          <p:grpSpPr>
            <a:xfrm>
              <a:off x="3313596" y="1637126"/>
              <a:ext cx="25400" cy="4644000"/>
              <a:chOff x="892175" y="1261242"/>
              <a:chExt cx="25400" cy="3016250"/>
            </a:xfrm>
          </p:grpSpPr>
          <p:cxnSp>
            <p:nvCxnSpPr>
              <p:cNvPr id="122" name="Track">
                <a:extLst>
                  <a:ext uri="{FF2B5EF4-FFF2-40B4-BE49-F238E27FC236}">
                    <a16:creationId xmlns:a16="http://schemas.microsoft.com/office/drawing/2014/main" id="{5787AE53-6369-4286-B4FB-003BD0E4564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humb">
                <a:extLst>
                  <a:ext uri="{FF2B5EF4-FFF2-40B4-BE49-F238E27FC236}">
                    <a16:creationId xmlns:a16="http://schemas.microsoft.com/office/drawing/2014/main" id="{4619E1AB-2492-4A1F-9873-78EB048B13E4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EF858260-1ED5-4060-AD84-E200F20A0C7E}"/>
                </a:ext>
              </a:extLst>
            </p:cNvPr>
            <p:cNvGrpSpPr/>
            <p:nvPr/>
          </p:nvGrpSpPr>
          <p:grpSpPr>
            <a:xfrm>
              <a:off x="2780311" y="5806535"/>
              <a:ext cx="492570" cy="492570"/>
              <a:chOff x="7713214" y="2894335"/>
              <a:chExt cx="2132026" cy="2132026"/>
            </a:xfrm>
          </p:grpSpPr>
          <p:sp>
            <p:nvSpPr>
              <p:cNvPr id="139" name="Oval">
                <a:extLst>
                  <a:ext uri="{FF2B5EF4-FFF2-40B4-BE49-F238E27FC236}">
                    <a16:creationId xmlns:a16="http://schemas.microsoft.com/office/drawing/2014/main" id="{3F7BFF97-6276-402E-A88B-E46550C47CFF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0" name="Add User">
                <a:extLst>
                  <a:ext uri="{FF2B5EF4-FFF2-40B4-BE49-F238E27FC236}">
                    <a16:creationId xmlns:a16="http://schemas.microsoft.com/office/drawing/2014/main" id="{28AA0879-9823-4D35-AAD8-09537C680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7EB568-21C8-47C1-A569-C00678096DE0}"/>
              </a:ext>
            </a:extLst>
          </p:cNvPr>
          <p:cNvGrpSpPr/>
          <p:nvPr/>
        </p:nvGrpSpPr>
        <p:grpSpPr>
          <a:xfrm>
            <a:off x="4438302" y="1226836"/>
            <a:ext cx="2706561" cy="5145389"/>
            <a:chOff x="4438302" y="1226836"/>
            <a:chExt cx="2706561" cy="5145389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3903177A-AC99-4765-839B-C74115FB074B}"/>
                </a:ext>
              </a:extLst>
            </p:cNvPr>
            <p:cNvSpPr/>
            <p:nvPr/>
          </p:nvSpPr>
          <p:spPr>
            <a:xfrm>
              <a:off x="4462354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9EAC9A91-43F9-4E1D-8423-390DAFE79D0B}"/>
                </a:ext>
              </a:extLst>
            </p:cNvPr>
            <p:cNvGrpSpPr/>
            <p:nvPr/>
          </p:nvGrpSpPr>
          <p:grpSpPr>
            <a:xfrm>
              <a:off x="4438302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147" name="그룹 146">
                <a:extLst>
                  <a:ext uri="{FF2B5EF4-FFF2-40B4-BE49-F238E27FC236}">
                    <a16:creationId xmlns:a16="http://schemas.microsoft.com/office/drawing/2014/main" id="{BE2AAF0D-EC43-47A5-800A-806B6530E9AA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149" name="그룹 148">
                  <a:extLst>
                    <a:ext uri="{FF2B5EF4-FFF2-40B4-BE49-F238E27FC236}">
                      <a16:creationId xmlns:a16="http://schemas.microsoft.com/office/drawing/2014/main" id="{CA6E433F-F628-4A5B-A3E8-3EBDE859697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151" name="Search Icon">
                    <a:extLst>
                      <a:ext uri="{FF2B5EF4-FFF2-40B4-BE49-F238E27FC236}">
                        <a16:creationId xmlns:a16="http://schemas.microsoft.com/office/drawing/2014/main" id="{24D4B16B-6825-493E-8B3F-0310C7CF23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2" name="직사각형 151">
                    <a:extLst>
                      <a:ext uri="{FF2B5EF4-FFF2-40B4-BE49-F238E27FC236}">
                        <a16:creationId xmlns:a16="http://schemas.microsoft.com/office/drawing/2014/main" id="{2449CC61-B702-46C8-A3E4-56ED325150F2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150" name="Line">
                  <a:extLst>
                    <a:ext uri="{FF2B5EF4-FFF2-40B4-BE49-F238E27FC236}">
                      <a16:creationId xmlns:a16="http://schemas.microsoft.com/office/drawing/2014/main" id="{7BC7451F-5FA0-4E15-BC43-5788B49E3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42BF69A8-0FFD-41B2-AE78-398F0BADCF7F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53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D914F2-0012-4A4E-B785-0EB5D4E5EB5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6837077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F93F6C07-0C82-4630-8B71-82B73AC7B19F}"/>
                </a:ext>
              </a:extLst>
            </p:cNvPr>
            <p:cNvGrpSpPr/>
            <p:nvPr/>
          </p:nvGrpSpPr>
          <p:grpSpPr>
            <a:xfrm>
              <a:off x="7027200" y="1313481"/>
              <a:ext cx="39506" cy="144000"/>
              <a:chOff x="3198941" y="2371350"/>
              <a:chExt cx="39506" cy="140236"/>
            </a:xfrm>
          </p:grpSpPr>
          <p:sp>
            <p:nvSpPr>
              <p:cNvPr id="155" name="Oval">
                <a:extLst>
                  <a:ext uri="{FF2B5EF4-FFF2-40B4-BE49-F238E27FC236}">
                    <a16:creationId xmlns:a16="http://schemas.microsoft.com/office/drawing/2014/main" id="{0888FC65-ABF5-444E-9424-2060CEE2A61F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Oval">
                <a:extLst>
                  <a:ext uri="{FF2B5EF4-FFF2-40B4-BE49-F238E27FC236}">
                    <a16:creationId xmlns:a16="http://schemas.microsoft.com/office/drawing/2014/main" id="{5A1F31DE-5A7D-4072-8A58-95C3561DC3B5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Oval">
                <a:extLst>
                  <a:ext uri="{FF2B5EF4-FFF2-40B4-BE49-F238E27FC236}">
                    <a16:creationId xmlns:a16="http://schemas.microsoft.com/office/drawing/2014/main" id="{E50F2F22-16C2-4A83-97EB-EBE533834061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A5982668-23EB-45C0-BE82-559922B2924A}"/>
                </a:ext>
              </a:extLst>
            </p:cNvPr>
            <p:cNvSpPr/>
            <p:nvPr/>
          </p:nvSpPr>
          <p:spPr>
            <a:xfrm>
              <a:off x="4575047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15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3CC90D-9336-459A-805C-B8922E7B312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4549835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19FD5876-6075-4972-BC51-3774F947CEA0}"/>
                </a:ext>
              </a:extLst>
            </p:cNvPr>
            <p:cNvGrpSpPr/>
            <p:nvPr/>
          </p:nvGrpSpPr>
          <p:grpSpPr>
            <a:xfrm>
              <a:off x="4592593" y="185248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20787483-2567-4BD7-999E-44A5EBF0A8F4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8CF0F6DC-F4A7-4128-816F-6039DE9198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85BF1512-E28B-4191-A5D0-2A347D1AC3C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9D731638-FE28-4386-B9CC-81C33C62F8E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886E544B-F66A-463D-834A-FFC19DA65B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5CFAE322-837B-43D6-B296-F58D73C6C646}"/>
                </a:ext>
              </a:extLst>
            </p:cNvPr>
            <p:cNvSpPr/>
            <p:nvPr/>
          </p:nvSpPr>
          <p:spPr>
            <a:xfrm>
              <a:off x="4567205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67" name="그래픽 166" descr="스마트폰">
              <a:extLst>
                <a:ext uri="{FF2B5EF4-FFF2-40B4-BE49-F238E27FC236}">
                  <a16:creationId xmlns:a16="http://schemas.microsoft.com/office/drawing/2014/main" id="{F5E4B8EA-0522-45A7-A0E0-2C9323492D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060486"/>
              <a:ext cx="144000" cy="144000"/>
            </a:xfrm>
            <a:prstGeom prst="rect">
              <a:avLst/>
            </a:prstGeom>
          </p:spPr>
        </p:pic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FB0676F7-551D-46D5-9A83-2DD576B525DF}"/>
                </a:ext>
              </a:extLst>
            </p:cNvPr>
            <p:cNvGrpSpPr/>
            <p:nvPr/>
          </p:nvGrpSpPr>
          <p:grpSpPr>
            <a:xfrm>
              <a:off x="4592593" y="2285935"/>
              <a:ext cx="1431079" cy="377855"/>
              <a:chOff x="11046174" y="4430284"/>
              <a:chExt cx="1431079" cy="377855"/>
            </a:xfrm>
          </p:grpSpPr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06356BEE-18C9-4614-9CDB-908A06925DC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70" name="Profile Picture">
                <a:extLst>
                  <a:ext uri="{FF2B5EF4-FFF2-40B4-BE49-F238E27FC236}">
                    <a16:creationId xmlns:a16="http://schemas.microsoft.com/office/drawing/2014/main" id="{F34EC741-7E22-404F-8017-E8BFFF3A89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2" name="Background">
                  <a:extLst>
                    <a:ext uri="{FF2B5EF4-FFF2-40B4-BE49-F238E27FC236}">
                      <a16:creationId xmlns:a16="http://schemas.microsoft.com/office/drawing/2014/main" id="{8E91DCFE-BA33-424B-ACD0-86B4498D5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3" name="Profile Icon">
                  <a:extLst>
                    <a:ext uri="{FF2B5EF4-FFF2-40B4-BE49-F238E27FC236}">
                      <a16:creationId xmlns:a16="http://schemas.microsoft.com/office/drawing/2014/main" id="{20A3F1A1-9E9C-48AA-9913-AED218D909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5961DBF6-C675-4ACA-8229-8A92CDE48F8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7E2624D2-2630-46BE-AF11-0EC32CD5C5E1}"/>
                </a:ext>
              </a:extLst>
            </p:cNvPr>
            <p:cNvSpPr/>
            <p:nvPr/>
          </p:nvSpPr>
          <p:spPr>
            <a:xfrm>
              <a:off x="4567205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75" name="그래픽 174" descr="스마트폰">
              <a:extLst>
                <a:ext uri="{FF2B5EF4-FFF2-40B4-BE49-F238E27FC236}">
                  <a16:creationId xmlns:a16="http://schemas.microsoft.com/office/drawing/2014/main" id="{0333A22B-65E0-41B4-AC03-5E4B27966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493935"/>
              <a:ext cx="144000" cy="144000"/>
            </a:xfrm>
            <a:prstGeom prst="rect">
              <a:avLst/>
            </a:prstGeom>
          </p:spPr>
        </p:pic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2DE53943-83F2-44A9-B009-D2332CF308AD}"/>
                </a:ext>
              </a:extLst>
            </p:cNvPr>
            <p:cNvGrpSpPr/>
            <p:nvPr/>
          </p:nvGrpSpPr>
          <p:grpSpPr>
            <a:xfrm>
              <a:off x="4964867" y="2312532"/>
              <a:ext cx="338554" cy="184666"/>
              <a:chOff x="1063283" y="3697077"/>
              <a:chExt cx="338554" cy="184666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:a16="http://schemas.microsoft.com/office/drawing/2014/main" id="{800400D4-7446-46FB-8B97-1D1342783AFC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B34D4A5-305A-418A-A947-845A741B390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17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AEE472-8318-4360-A074-CB4216DBA23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4549835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6F3488D-D4D1-47EF-9067-6350E7DA1AD9}"/>
                </a:ext>
              </a:extLst>
            </p:cNvPr>
            <p:cNvSpPr/>
            <p:nvPr/>
          </p:nvSpPr>
          <p:spPr>
            <a:xfrm>
              <a:off x="4575047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C2684B6-626F-4B74-8097-423CF9B8298E}"/>
                </a:ext>
              </a:extLst>
            </p:cNvPr>
            <p:cNvGrpSpPr/>
            <p:nvPr/>
          </p:nvGrpSpPr>
          <p:grpSpPr>
            <a:xfrm>
              <a:off x="4592593" y="3041355"/>
              <a:ext cx="1233927" cy="377855"/>
              <a:chOff x="11046174" y="4430284"/>
              <a:chExt cx="1233927" cy="377855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A58ACE72-F49B-4AE5-BB8A-124213043F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3" name="Profile Picture">
                <a:extLst>
                  <a:ext uri="{FF2B5EF4-FFF2-40B4-BE49-F238E27FC236}">
                    <a16:creationId xmlns:a16="http://schemas.microsoft.com/office/drawing/2014/main" id="{A10DFB88-D262-42C4-94F5-BF907B2207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5" name="Background">
                  <a:extLst>
                    <a:ext uri="{FF2B5EF4-FFF2-40B4-BE49-F238E27FC236}">
                      <a16:creationId xmlns:a16="http://schemas.microsoft.com/office/drawing/2014/main" id="{5F07CF9A-33EF-468F-999D-36179E861D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6" name="Profile Icon">
                  <a:extLst>
                    <a:ext uri="{FF2B5EF4-FFF2-40B4-BE49-F238E27FC236}">
                      <a16:creationId xmlns:a16="http://schemas.microsoft.com/office/drawing/2014/main" id="{7D386AEF-813C-4798-9FB5-0854017F0C4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4BEC7834-6C61-44D3-BA41-242A64A1C5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C78005A3-2706-4949-9B64-D7C95CD6E58A}"/>
                </a:ext>
              </a:extLst>
            </p:cNvPr>
            <p:cNvSpPr/>
            <p:nvPr/>
          </p:nvSpPr>
          <p:spPr>
            <a:xfrm>
              <a:off x="4567205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88" name="그래픽 187" descr="스마트폰">
              <a:extLst>
                <a:ext uri="{FF2B5EF4-FFF2-40B4-BE49-F238E27FC236}">
                  <a16:creationId xmlns:a16="http://schemas.microsoft.com/office/drawing/2014/main" id="{80BD4B2E-D6DF-4FEF-940D-921B15057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249355"/>
              <a:ext cx="144000" cy="144000"/>
            </a:xfrm>
            <a:prstGeom prst="rect">
              <a:avLst/>
            </a:prstGeom>
          </p:spPr>
        </p:pic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19382826-DBC0-4E19-9233-F2795E58E171}"/>
                </a:ext>
              </a:extLst>
            </p:cNvPr>
            <p:cNvGrpSpPr/>
            <p:nvPr/>
          </p:nvGrpSpPr>
          <p:grpSpPr>
            <a:xfrm>
              <a:off x="4592593" y="3474804"/>
              <a:ext cx="1431079" cy="377855"/>
              <a:chOff x="11046174" y="4430284"/>
              <a:chExt cx="1431079" cy="377855"/>
            </a:xfrm>
          </p:grpSpPr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7203C738-F659-4745-9D9B-068060F414A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91" name="Profile Picture">
                <a:extLst>
                  <a:ext uri="{FF2B5EF4-FFF2-40B4-BE49-F238E27FC236}">
                    <a16:creationId xmlns:a16="http://schemas.microsoft.com/office/drawing/2014/main" id="{EEA5401D-A2D4-4464-94B8-9681112F27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3" name="Background">
                  <a:extLst>
                    <a:ext uri="{FF2B5EF4-FFF2-40B4-BE49-F238E27FC236}">
                      <a16:creationId xmlns:a16="http://schemas.microsoft.com/office/drawing/2014/main" id="{448C51EB-CD48-48E1-88AC-56D848E7B5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Profile Icon">
                  <a:extLst>
                    <a:ext uri="{FF2B5EF4-FFF2-40B4-BE49-F238E27FC236}">
                      <a16:creationId xmlns:a16="http://schemas.microsoft.com/office/drawing/2014/main" id="{C80FBC42-C3C3-42EB-B428-BCF0D628AA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12E42163-D261-4E8C-8D2F-0BA8E5A5133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158BB7FF-613D-4B51-8C50-9063D8E49150}"/>
                </a:ext>
              </a:extLst>
            </p:cNvPr>
            <p:cNvSpPr/>
            <p:nvPr/>
          </p:nvSpPr>
          <p:spPr>
            <a:xfrm>
              <a:off x="4567205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96" name="그래픽 195" descr="스마트폰">
              <a:extLst>
                <a:ext uri="{FF2B5EF4-FFF2-40B4-BE49-F238E27FC236}">
                  <a16:creationId xmlns:a16="http://schemas.microsoft.com/office/drawing/2014/main" id="{A56865C2-6B36-42CF-8016-61B013A9CEE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682804"/>
              <a:ext cx="144000" cy="144000"/>
            </a:xfrm>
            <a:prstGeom prst="rect">
              <a:avLst/>
            </a:prstGeom>
          </p:spPr>
        </p:pic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673FFE3-7043-4034-A352-DC137A9026D9}"/>
                </a:ext>
              </a:extLst>
            </p:cNvPr>
            <p:cNvGrpSpPr/>
            <p:nvPr/>
          </p:nvGrpSpPr>
          <p:grpSpPr>
            <a:xfrm>
              <a:off x="4964867" y="3501401"/>
              <a:ext cx="338554" cy="184666"/>
              <a:chOff x="1063283" y="3697077"/>
              <a:chExt cx="338554" cy="184666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4B7BE6DA-93DB-4A75-858C-CBC363E4EFC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09D6626-0A24-468C-8A00-1A9A74DCF6F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20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108FB0-C023-42A2-AE2B-C7B11E0058A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4549835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AC39DC84-8897-44B6-AD61-4756BE51D693}"/>
                </a:ext>
              </a:extLst>
            </p:cNvPr>
            <p:cNvSpPr/>
            <p:nvPr/>
          </p:nvSpPr>
          <p:spPr>
            <a:xfrm>
              <a:off x="4575047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BAB804-67E9-4C18-8A2F-94E038C77D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4549835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C8DDE59F-F5E0-413E-8F09-1864A1338363}"/>
                </a:ext>
              </a:extLst>
            </p:cNvPr>
            <p:cNvSpPr/>
            <p:nvPr/>
          </p:nvSpPr>
          <p:spPr>
            <a:xfrm>
              <a:off x="4575047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7B23E7-88BC-4951-9563-9AF93D7B3F3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4549835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2C7ABB5A-EA51-48BC-84CF-FDA4E9A241B5}"/>
                </a:ext>
              </a:extLst>
            </p:cNvPr>
            <p:cNvSpPr/>
            <p:nvPr/>
          </p:nvSpPr>
          <p:spPr>
            <a:xfrm>
              <a:off x="4575047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504C88C-AF48-4310-BC92-EC3E2022B2A5}"/>
                </a:ext>
              </a:extLst>
            </p:cNvPr>
            <p:cNvGrpSpPr/>
            <p:nvPr/>
          </p:nvGrpSpPr>
          <p:grpSpPr>
            <a:xfrm>
              <a:off x="6108447" y="1922455"/>
              <a:ext cx="954223" cy="2800496"/>
              <a:chOff x="2193672" y="2008180"/>
              <a:chExt cx="954223" cy="2800496"/>
            </a:xfrm>
          </p:grpSpPr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774EAF3F-D03A-4CC1-BE54-EF4851AADCA3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220" name="Message">
                  <a:extLst>
                    <a:ext uri="{FF2B5EF4-FFF2-40B4-BE49-F238E27FC236}">
                      <a16:creationId xmlns:a16="http://schemas.microsoft.com/office/drawing/2014/main" id="{2766933E-A6F6-47D0-AE4B-7067A57782F1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1" name="Tip">
                  <a:extLst>
                    <a:ext uri="{FF2B5EF4-FFF2-40B4-BE49-F238E27FC236}">
                      <a16:creationId xmlns:a16="http://schemas.microsoft.com/office/drawing/2014/main" id="{A68C316A-090A-41E1-AB2E-EA6DAB047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8" name="그룹 207">
                <a:extLst>
                  <a:ext uri="{FF2B5EF4-FFF2-40B4-BE49-F238E27FC236}">
                    <a16:creationId xmlns:a16="http://schemas.microsoft.com/office/drawing/2014/main" id="{DCEE49DA-E200-430F-B4DA-D2B8A7EA41C4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218" name="Message">
                  <a:extLst>
                    <a:ext uri="{FF2B5EF4-FFF2-40B4-BE49-F238E27FC236}">
                      <a16:creationId xmlns:a16="http://schemas.microsoft.com/office/drawing/2014/main" id="{28AC947D-E15B-4702-A99E-31EDF54D15A6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9" name="Tip">
                  <a:extLst>
                    <a:ext uri="{FF2B5EF4-FFF2-40B4-BE49-F238E27FC236}">
                      <a16:creationId xmlns:a16="http://schemas.microsoft.com/office/drawing/2014/main" id="{00DC343C-CCAC-4A7E-8225-052F57503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76A74958-D57D-4292-BDEA-E9C14030EE65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216" name="Message">
                  <a:extLst>
                    <a:ext uri="{FF2B5EF4-FFF2-40B4-BE49-F238E27FC236}">
                      <a16:creationId xmlns:a16="http://schemas.microsoft.com/office/drawing/2014/main" id="{33DE69AC-07A7-4F42-80D9-11DC612FA40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Tip">
                  <a:extLst>
                    <a:ext uri="{FF2B5EF4-FFF2-40B4-BE49-F238E27FC236}">
                      <a16:creationId xmlns:a16="http://schemas.microsoft.com/office/drawing/2014/main" id="{96D54F87-1D55-41EC-8127-4F7DC2F1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10" name="그룹 209">
                <a:extLst>
                  <a:ext uri="{FF2B5EF4-FFF2-40B4-BE49-F238E27FC236}">
                    <a16:creationId xmlns:a16="http://schemas.microsoft.com/office/drawing/2014/main" id="{33908048-0D0D-4BCF-8307-A2E79AFD9ABB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214" name="Message">
                  <a:extLst>
                    <a:ext uri="{FF2B5EF4-FFF2-40B4-BE49-F238E27FC236}">
                      <a16:creationId xmlns:a16="http://schemas.microsoft.com/office/drawing/2014/main" id="{8FDFC4F6-67C0-46D5-9705-BF44B49A265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5" name="Tip">
                  <a:extLst>
                    <a:ext uri="{FF2B5EF4-FFF2-40B4-BE49-F238E27FC236}">
                      <a16:creationId xmlns:a16="http://schemas.microsoft.com/office/drawing/2014/main" id="{F4C79DD9-C765-4A0D-A94A-D47858251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211" name="Hamburger Button">
                <a:extLst>
                  <a:ext uri="{FF2B5EF4-FFF2-40B4-BE49-F238E27FC236}">
                    <a16:creationId xmlns:a16="http://schemas.microsoft.com/office/drawing/2014/main" id="{9383A4BB-944D-4AE2-AA60-03A165078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096078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Hamburger Button">
                <a:extLst>
                  <a:ext uri="{FF2B5EF4-FFF2-40B4-BE49-F238E27FC236}">
                    <a16:creationId xmlns:a16="http://schemas.microsoft.com/office/drawing/2014/main" id="{D19EFB33-CD97-4413-8A9D-3562B1993D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416377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Hamburger Button">
                <a:extLst>
                  <a:ext uri="{FF2B5EF4-FFF2-40B4-BE49-F238E27FC236}">
                    <a16:creationId xmlns:a16="http://schemas.microsoft.com/office/drawing/2014/main" id="{F08F6B1A-983D-4E3C-872C-88867ACDCA8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736676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Scroll Indicator">
              <a:extLst>
                <a:ext uri="{FF2B5EF4-FFF2-40B4-BE49-F238E27FC236}">
                  <a16:creationId xmlns:a16="http://schemas.microsoft.com/office/drawing/2014/main" id="{F5F3FC2A-70B9-460E-8AA3-F0ACF7F3A632}"/>
                </a:ext>
              </a:extLst>
            </p:cNvPr>
            <p:cNvGrpSpPr/>
            <p:nvPr/>
          </p:nvGrpSpPr>
          <p:grpSpPr>
            <a:xfrm>
              <a:off x="7095021" y="1637126"/>
              <a:ext cx="25400" cy="4644000"/>
              <a:chOff x="892175" y="1261242"/>
              <a:chExt cx="25400" cy="3016250"/>
            </a:xfrm>
          </p:grpSpPr>
          <p:cxnSp>
            <p:nvCxnSpPr>
              <p:cNvPr id="223" name="Track">
                <a:extLst>
                  <a:ext uri="{FF2B5EF4-FFF2-40B4-BE49-F238E27FC236}">
                    <a16:creationId xmlns:a16="http://schemas.microsoft.com/office/drawing/2014/main" id="{086ED5F6-DB93-4061-BEE8-13F5CFD641E9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humb">
                <a:extLst>
                  <a:ext uri="{FF2B5EF4-FFF2-40B4-BE49-F238E27FC236}">
                    <a16:creationId xmlns:a16="http://schemas.microsoft.com/office/drawing/2014/main" id="{33F49BA4-E47F-4D1D-B320-089F463956C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7EA8B773-82AA-42CC-9C9D-1F61E4221C25}"/>
                </a:ext>
              </a:extLst>
            </p:cNvPr>
            <p:cNvGrpSpPr/>
            <p:nvPr/>
          </p:nvGrpSpPr>
          <p:grpSpPr>
            <a:xfrm>
              <a:off x="6561736" y="5806535"/>
              <a:ext cx="492570" cy="492570"/>
              <a:chOff x="7713214" y="2894335"/>
              <a:chExt cx="2132026" cy="2132026"/>
            </a:xfrm>
          </p:grpSpPr>
          <p:sp>
            <p:nvSpPr>
              <p:cNvPr id="240" name="Oval">
                <a:extLst>
                  <a:ext uri="{FF2B5EF4-FFF2-40B4-BE49-F238E27FC236}">
                    <a16:creationId xmlns:a16="http://schemas.microsoft.com/office/drawing/2014/main" id="{820FE852-C1F6-477D-B04B-0E4B03F543E2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Add User">
                <a:extLst>
                  <a:ext uri="{FF2B5EF4-FFF2-40B4-BE49-F238E27FC236}">
                    <a16:creationId xmlns:a16="http://schemas.microsoft.com/office/drawing/2014/main" id="{07112479-C4CD-4CB8-B3FC-B1E881717B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EC08BE7F-99B5-4B99-ADC9-1B688A4BC667}"/>
              </a:ext>
            </a:extLst>
          </p:cNvPr>
          <p:cNvGrpSpPr/>
          <p:nvPr/>
        </p:nvGrpSpPr>
        <p:grpSpPr>
          <a:xfrm>
            <a:off x="2985595" y="1214423"/>
            <a:ext cx="1442830" cy="1215717"/>
            <a:chOff x="7322444" y="1397056"/>
            <a:chExt cx="1442830" cy="1215717"/>
          </a:xfrm>
        </p:grpSpPr>
        <p:sp>
          <p:nvSpPr>
            <p:cNvPr id="273" name="Copy Icon">
              <a:extLst>
                <a:ext uri="{FF2B5EF4-FFF2-40B4-BE49-F238E27FC236}">
                  <a16:creationId xmlns:a16="http://schemas.microsoft.com/office/drawing/2014/main" id="{CAA6A1D6-4CA8-475F-91F5-98AB96DFCC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12339" y="165665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138422-8F31-4F36-BDD9-C6D78B2E30E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7322444" y="1397056"/>
              <a:ext cx="1442830" cy="121571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새 그룹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닫기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순서 바꾸기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5" name="그래픽 274" descr="폴더">
              <a:extLst>
                <a:ext uri="{FF2B5EF4-FFF2-40B4-BE49-F238E27FC236}">
                  <a16:creationId xmlns:a16="http://schemas.microsoft.com/office/drawing/2014/main" id="{F6244577-E816-4855-A7AB-2E63499002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382601" y="2051655"/>
              <a:ext cx="180000" cy="180000"/>
            </a:xfrm>
            <a:prstGeom prst="rect">
              <a:avLst/>
            </a:prstGeom>
          </p:spPr>
        </p:pic>
        <p:pic>
          <p:nvPicPr>
            <p:cNvPr id="276" name="그래픽 275" descr="열린 폴더">
              <a:extLst>
                <a:ext uri="{FF2B5EF4-FFF2-40B4-BE49-F238E27FC236}">
                  <a16:creationId xmlns:a16="http://schemas.microsoft.com/office/drawing/2014/main" id="{C717D30B-1ABC-469D-9996-BA795997C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382601" y="1754558"/>
              <a:ext cx="180000" cy="180000"/>
            </a:xfrm>
            <a:prstGeom prst="rect">
              <a:avLst/>
            </a:prstGeom>
          </p:spPr>
        </p:pic>
        <p:sp>
          <p:nvSpPr>
            <p:cNvPr id="279" name="Web Not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3EE8CD8-F0D6-4005-8A57-4164852428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06720" y="1472884"/>
              <a:ext cx="131762" cy="130175"/>
            </a:xfrm>
            <a:custGeom>
              <a:avLst/>
              <a:gdLst>
                <a:gd name="T0" fmla="*/ 438 w 513"/>
                <a:gd name="T1" fmla="*/ 0 h 509"/>
                <a:gd name="T2" fmla="*/ 409 w 513"/>
                <a:gd name="T3" fmla="*/ 6 h 509"/>
                <a:gd name="T4" fmla="*/ 384 w 513"/>
                <a:gd name="T5" fmla="*/ 22 h 509"/>
                <a:gd name="T6" fmla="*/ 356 w 513"/>
                <a:gd name="T7" fmla="*/ 50 h 509"/>
                <a:gd name="T8" fmla="*/ 0 w 513"/>
                <a:gd name="T9" fmla="*/ 50 h 509"/>
                <a:gd name="T10" fmla="*/ 0 w 513"/>
                <a:gd name="T11" fmla="*/ 509 h 509"/>
                <a:gd name="T12" fmla="*/ 459 w 513"/>
                <a:gd name="T13" fmla="*/ 509 h 509"/>
                <a:gd name="T14" fmla="*/ 459 w 513"/>
                <a:gd name="T15" fmla="*/ 160 h 509"/>
                <a:gd name="T16" fmla="*/ 491 w 513"/>
                <a:gd name="T17" fmla="*/ 129 h 509"/>
                <a:gd name="T18" fmla="*/ 507 w 513"/>
                <a:gd name="T19" fmla="*/ 104 h 509"/>
                <a:gd name="T20" fmla="*/ 513 w 513"/>
                <a:gd name="T21" fmla="*/ 75 h 509"/>
                <a:gd name="T22" fmla="*/ 507 w 513"/>
                <a:gd name="T23" fmla="*/ 46 h 509"/>
                <a:gd name="T24" fmla="*/ 491 w 513"/>
                <a:gd name="T25" fmla="*/ 22 h 509"/>
                <a:gd name="T26" fmla="*/ 467 w 513"/>
                <a:gd name="T27" fmla="*/ 6 h 509"/>
                <a:gd name="T28" fmla="*/ 438 w 513"/>
                <a:gd name="T29" fmla="*/ 0 h 509"/>
                <a:gd name="T30" fmla="*/ 437 w 513"/>
                <a:gd name="T31" fmla="*/ 29 h 509"/>
                <a:gd name="T32" fmla="*/ 455 w 513"/>
                <a:gd name="T33" fmla="*/ 33 h 509"/>
                <a:gd name="T34" fmla="*/ 470 w 513"/>
                <a:gd name="T35" fmla="*/ 43 h 509"/>
                <a:gd name="T36" fmla="*/ 480 w 513"/>
                <a:gd name="T37" fmla="*/ 57 h 509"/>
                <a:gd name="T38" fmla="*/ 484 w 513"/>
                <a:gd name="T39" fmla="*/ 75 h 509"/>
                <a:gd name="T40" fmla="*/ 482 w 513"/>
                <a:gd name="T41" fmla="*/ 90 h 509"/>
                <a:gd name="T42" fmla="*/ 475 w 513"/>
                <a:gd name="T43" fmla="*/ 102 h 509"/>
                <a:gd name="T44" fmla="*/ 466 w 513"/>
                <a:gd name="T45" fmla="*/ 113 h 509"/>
                <a:gd name="T46" fmla="*/ 455 w 513"/>
                <a:gd name="T47" fmla="*/ 123 h 509"/>
                <a:gd name="T48" fmla="*/ 183 w 513"/>
                <a:gd name="T49" fmla="*/ 395 h 509"/>
                <a:gd name="T50" fmla="*/ 93 w 513"/>
                <a:gd name="T51" fmla="*/ 420 h 509"/>
                <a:gd name="T52" fmla="*/ 116 w 513"/>
                <a:gd name="T53" fmla="*/ 330 h 509"/>
                <a:gd name="T54" fmla="*/ 390 w 513"/>
                <a:gd name="T55" fmla="*/ 58 h 509"/>
                <a:gd name="T56" fmla="*/ 400 w 513"/>
                <a:gd name="T57" fmla="*/ 47 h 509"/>
                <a:gd name="T58" fmla="*/ 411 w 513"/>
                <a:gd name="T59" fmla="*/ 38 h 509"/>
                <a:gd name="T60" fmla="*/ 422 w 513"/>
                <a:gd name="T61" fmla="*/ 31 h 509"/>
                <a:gd name="T62" fmla="*/ 437 w 513"/>
                <a:gd name="T63" fmla="*/ 29 h 509"/>
                <a:gd name="T64" fmla="*/ 29 w 513"/>
                <a:gd name="T65" fmla="*/ 79 h 509"/>
                <a:gd name="T66" fmla="*/ 328 w 513"/>
                <a:gd name="T67" fmla="*/ 79 h 509"/>
                <a:gd name="T68" fmla="*/ 89 w 513"/>
                <a:gd name="T69" fmla="*/ 317 h 509"/>
                <a:gd name="T70" fmla="*/ 54 w 513"/>
                <a:gd name="T71" fmla="*/ 459 h 509"/>
                <a:gd name="T72" fmla="*/ 196 w 513"/>
                <a:gd name="T73" fmla="*/ 424 h 509"/>
                <a:gd name="T74" fmla="*/ 430 w 513"/>
                <a:gd name="T75" fmla="*/ 189 h 509"/>
                <a:gd name="T76" fmla="*/ 430 w 513"/>
                <a:gd name="T77" fmla="*/ 480 h 509"/>
                <a:gd name="T78" fmla="*/ 29 w 513"/>
                <a:gd name="T79" fmla="*/ 480 h 509"/>
                <a:gd name="T80" fmla="*/ 29 w 513"/>
                <a:gd name="T81" fmla="*/ 7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3" h="509">
                  <a:moveTo>
                    <a:pt x="438" y="0"/>
                  </a:moveTo>
                  <a:cubicBezTo>
                    <a:pt x="428" y="0"/>
                    <a:pt x="418" y="2"/>
                    <a:pt x="409" y="6"/>
                  </a:cubicBezTo>
                  <a:cubicBezTo>
                    <a:pt x="400" y="9"/>
                    <a:pt x="391" y="15"/>
                    <a:pt x="384" y="22"/>
                  </a:cubicBezTo>
                  <a:lnTo>
                    <a:pt x="356" y="50"/>
                  </a:lnTo>
                  <a:lnTo>
                    <a:pt x="0" y="50"/>
                  </a:lnTo>
                  <a:lnTo>
                    <a:pt x="0" y="509"/>
                  </a:lnTo>
                  <a:lnTo>
                    <a:pt x="459" y="509"/>
                  </a:lnTo>
                  <a:lnTo>
                    <a:pt x="459" y="160"/>
                  </a:lnTo>
                  <a:lnTo>
                    <a:pt x="491" y="129"/>
                  </a:lnTo>
                  <a:cubicBezTo>
                    <a:pt x="498" y="121"/>
                    <a:pt x="503" y="113"/>
                    <a:pt x="507" y="104"/>
                  </a:cubicBezTo>
                  <a:cubicBezTo>
                    <a:pt x="511" y="95"/>
                    <a:pt x="513" y="85"/>
                    <a:pt x="513" y="75"/>
                  </a:cubicBezTo>
                  <a:cubicBezTo>
                    <a:pt x="513" y="65"/>
                    <a:pt x="511" y="55"/>
                    <a:pt x="507" y="46"/>
                  </a:cubicBezTo>
                  <a:cubicBezTo>
                    <a:pt x="503" y="37"/>
                    <a:pt x="497" y="29"/>
                    <a:pt x="491" y="22"/>
                  </a:cubicBezTo>
                  <a:cubicBezTo>
                    <a:pt x="484" y="15"/>
                    <a:pt x="476" y="10"/>
                    <a:pt x="467" y="6"/>
                  </a:cubicBezTo>
                  <a:cubicBezTo>
                    <a:pt x="458" y="2"/>
                    <a:pt x="448" y="0"/>
                    <a:pt x="438" y="0"/>
                  </a:cubicBezTo>
                  <a:close/>
                  <a:moveTo>
                    <a:pt x="437" y="29"/>
                  </a:moveTo>
                  <a:cubicBezTo>
                    <a:pt x="444" y="29"/>
                    <a:pt x="450" y="30"/>
                    <a:pt x="455" y="33"/>
                  </a:cubicBezTo>
                  <a:cubicBezTo>
                    <a:pt x="461" y="35"/>
                    <a:pt x="466" y="38"/>
                    <a:pt x="470" y="43"/>
                  </a:cubicBezTo>
                  <a:cubicBezTo>
                    <a:pt x="474" y="47"/>
                    <a:pt x="478" y="52"/>
                    <a:pt x="480" y="57"/>
                  </a:cubicBezTo>
                  <a:cubicBezTo>
                    <a:pt x="483" y="63"/>
                    <a:pt x="484" y="69"/>
                    <a:pt x="484" y="75"/>
                  </a:cubicBezTo>
                  <a:cubicBezTo>
                    <a:pt x="484" y="81"/>
                    <a:pt x="483" y="86"/>
                    <a:pt x="482" y="90"/>
                  </a:cubicBezTo>
                  <a:cubicBezTo>
                    <a:pt x="480" y="95"/>
                    <a:pt x="478" y="99"/>
                    <a:pt x="475" y="102"/>
                  </a:cubicBezTo>
                  <a:cubicBezTo>
                    <a:pt x="473" y="106"/>
                    <a:pt x="470" y="109"/>
                    <a:pt x="466" y="113"/>
                  </a:cubicBezTo>
                  <a:cubicBezTo>
                    <a:pt x="463" y="116"/>
                    <a:pt x="459" y="119"/>
                    <a:pt x="455" y="123"/>
                  </a:cubicBezTo>
                  <a:cubicBezTo>
                    <a:pt x="358" y="217"/>
                    <a:pt x="268" y="314"/>
                    <a:pt x="183" y="395"/>
                  </a:cubicBezTo>
                  <a:lnTo>
                    <a:pt x="93" y="420"/>
                  </a:lnTo>
                  <a:cubicBezTo>
                    <a:pt x="101" y="390"/>
                    <a:pt x="107" y="360"/>
                    <a:pt x="116" y="330"/>
                  </a:cubicBezTo>
                  <a:cubicBezTo>
                    <a:pt x="204" y="243"/>
                    <a:pt x="302" y="145"/>
                    <a:pt x="390" y="58"/>
                  </a:cubicBezTo>
                  <a:cubicBezTo>
                    <a:pt x="393" y="54"/>
                    <a:pt x="397" y="50"/>
                    <a:pt x="400" y="47"/>
                  </a:cubicBezTo>
                  <a:cubicBezTo>
                    <a:pt x="403" y="43"/>
                    <a:pt x="407" y="40"/>
                    <a:pt x="411" y="38"/>
                  </a:cubicBezTo>
                  <a:cubicBezTo>
                    <a:pt x="414" y="35"/>
                    <a:pt x="418" y="33"/>
                    <a:pt x="422" y="31"/>
                  </a:cubicBezTo>
                  <a:cubicBezTo>
                    <a:pt x="427" y="30"/>
                    <a:pt x="432" y="29"/>
                    <a:pt x="437" y="29"/>
                  </a:cubicBezTo>
                  <a:close/>
                  <a:moveTo>
                    <a:pt x="29" y="79"/>
                  </a:moveTo>
                  <a:lnTo>
                    <a:pt x="328" y="79"/>
                  </a:lnTo>
                  <a:lnTo>
                    <a:pt x="89" y="317"/>
                  </a:lnTo>
                  <a:lnTo>
                    <a:pt x="54" y="459"/>
                  </a:lnTo>
                  <a:lnTo>
                    <a:pt x="196" y="424"/>
                  </a:lnTo>
                  <a:lnTo>
                    <a:pt x="430" y="189"/>
                  </a:lnTo>
                  <a:lnTo>
                    <a:pt x="430" y="480"/>
                  </a:lnTo>
                  <a:lnTo>
                    <a:pt x="29" y="480"/>
                  </a:lnTo>
                  <a:lnTo>
                    <a:pt x="29" y="79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280" name="그래픽 279" descr="오른쪽으로 굽은 화살표">
            <a:extLst>
              <a:ext uri="{FF2B5EF4-FFF2-40B4-BE49-F238E27FC236}">
                <a16:creationId xmlns:a16="http://schemas.microsoft.com/office/drawing/2014/main" id="{E4624C30-B0BF-49C5-A9DF-D17DDB12E16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8343458" flipH="1" flipV="1">
            <a:off x="2839782" y="1007252"/>
            <a:ext cx="413540" cy="413540"/>
          </a:xfrm>
          <a:prstGeom prst="rect">
            <a:avLst/>
          </a:prstGeom>
        </p:spPr>
      </p:pic>
      <p:sp>
        <p:nvSpPr>
          <p:cNvPr id="281" name="사각형: 둥근 모서리 280">
            <a:extLst>
              <a:ext uri="{FF2B5EF4-FFF2-40B4-BE49-F238E27FC236}">
                <a16:creationId xmlns:a16="http://schemas.microsoft.com/office/drawing/2014/main" id="{A003F9B2-8876-4DE4-8670-78170905147D}"/>
              </a:ext>
            </a:extLst>
          </p:cNvPr>
          <p:cNvSpPr/>
          <p:nvPr/>
        </p:nvSpPr>
        <p:spPr>
          <a:xfrm>
            <a:off x="2774311" y="12201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444EA7CA-9B37-4729-993F-0F22E8B9C014}"/>
              </a:ext>
            </a:extLst>
          </p:cNvPr>
          <p:cNvSpPr/>
          <p:nvPr/>
        </p:nvSpPr>
        <p:spPr>
          <a:xfrm>
            <a:off x="2984577" y="2109932"/>
            <a:ext cx="1168323" cy="313387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4" name="타원 283">
            <a:extLst>
              <a:ext uri="{FF2B5EF4-FFF2-40B4-BE49-F238E27FC236}">
                <a16:creationId xmlns:a16="http://schemas.microsoft.com/office/drawing/2014/main" id="{E0758A9A-A6CC-4C5D-9FE8-354AD6F2947B}"/>
              </a:ext>
            </a:extLst>
          </p:cNvPr>
          <p:cNvSpPr>
            <a:spLocks noChangeAspect="1"/>
          </p:cNvSpPr>
          <p:nvPr/>
        </p:nvSpPr>
        <p:spPr>
          <a:xfrm>
            <a:off x="3989678" y="20489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8" name="Update">
            <a:extLst>
              <a:ext uri="{FF2B5EF4-FFF2-40B4-BE49-F238E27FC236}">
                <a16:creationId xmlns:a16="http://schemas.microsoft.com/office/drawing/2014/main" id="{C9342934-828D-4950-8420-BF045CB251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66556" y="2177586"/>
            <a:ext cx="130274" cy="172572"/>
          </a:xfrm>
          <a:custGeom>
            <a:avLst/>
            <a:gdLst>
              <a:gd name="T0" fmla="*/ 764 w 1058"/>
              <a:gd name="T1" fmla="*/ 2 h 1408"/>
              <a:gd name="T2" fmla="*/ 759 w 1058"/>
              <a:gd name="T3" fmla="*/ 7 h 1408"/>
              <a:gd name="T4" fmla="*/ 699 w 1058"/>
              <a:gd name="T5" fmla="*/ 192 h 1408"/>
              <a:gd name="T6" fmla="*/ 33 w 1058"/>
              <a:gd name="T7" fmla="*/ 572 h 1408"/>
              <a:gd name="T8" fmla="*/ 43 w 1058"/>
              <a:gd name="T9" fmla="*/ 572 h 1408"/>
              <a:gd name="T10" fmla="*/ 445 w 1058"/>
              <a:gd name="T11" fmla="*/ 392 h 1408"/>
              <a:gd name="T12" fmla="*/ 645 w 1058"/>
              <a:gd name="T13" fmla="*/ 431 h 1408"/>
              <a:gd name="T14" fmla="*/ 586 w 1058"/>
              <a:gd name="T15" fmla="*/ 636 h 1408"/>
              <a:gd name="T16" fmla="*/ 596 w 1058"/>
              <a:gd name="T17" fmla="*/ 643 h 1408"/>
              <a:gd name="T18" fmla="*/ 1047 w 1058"/>
              <a:gd name="T19" fmla="*/ 436 h 1408"/>
              <a:gd name="T20" fmla="*/ 1052 w 1058"/>
              <a:gd name="T21" fmla="*/ 419 h 1408"/>
              <a:gd name="T22" fmla="*/ 776 w 1058"/>
              <a:gd name="T23" fmla="*/ 7 h 1408"/>
              <a:gd name="T24" fmla="*/ 764 w 1058"/>
              <a:gd name="T25" fmla="*/ 2 h 1408"/>
              <a:gd name="T26" fmla="*/ 450 w 1058"/>
              <a:gd name="T27" fmla="*/ 772 h 1408"/>
              <a:gd name="T28" fmla="*/ 6 w 1058"/>
              <a:gd name="T29" fmla="*/ 979 h 1408"/>
              <a:gd name="T30" fmla="*/ 6 w 1058"/>
              <a:gd name="T31" fmla="*/ 984 h 1408"/>
              <a:gd name="T32" fmla="*/ 282 w 1058"/>
              <a:gd name="T33" fmla="*/ 1403 h 1408"/>
              <a:gd name="T34" fmla="*/ 292 w 1058"/>
              <a:gd name="T35" fmla="*/ 1403 h 1408"/>
              <a:gd name="T36" fmla="*/ 352 w 1058"/>
              <a:gd name="T37" fmla="*/ 1213 h 1408"/>
              <a:gd name="T38" fmla="*/ 1015 w 1058"/>
              <a:gd name="T39" fmla="*/ 838 h 1408"/>
              <a:gd name="T40" fmla="*/ 1010 w 1058"/>
              <a:gd name="T41" fmla="*/ 833 h 1408"/>
              <a:gd name="T42" fmla="*/ 603 w 1058"/>
              <a:gd name="T43" fmla="*/ 1023 h 1408"/>
              <a:gd name="T44" fmla="*/ 406 w 1058"/>
              <a:gd name="T45" fmla="*/ 984 h 1408"/>
              <a:gd name="T46" fmla="*/ 460 w 1058"/>
              <a:gd name="T47" fmla="*/ 784 h 1408"/>
              <a:gd name="T48" fmla="*/ 450 w 1058"/>
              <a:gd name="T49" fmla="*/ 772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58" h="1408">
                <a:moveTo>
                  <a:pt x="764" y="2"/>
                </a:moveTo>
                <a:cubicBezTo>
                  <a:pt x="762" y="2"/>
                  <a:pt x="760" y="4"/>
                  <a:pt x="759" y="7"/>
                </a:cubicBezTo>
                <a:cubicBezTo>
                  <a:pt x="748" y="45"/>
                  <a:pt x="716" y="143"/>
                  <a:pt x="699" y="192"/>
                </a:cubicBezTo>
                <a:cubicBezTo>
                  <a:pt x="233" y="110"/>
                  <a:pt x="66" y="480"/>
                  <a:pt x="33" y="572"/>
                </a:cubicBezTo>
                <a:cubicBezTo>
                  <a:pt x="28" y="583"/>
                  <a:pt x="27" y="583"/>
                  <a:pt x="43" y="572"/>
                </a:cubicBezTo>
                <a:cubicBezTo>
                  <a:pt x="92" y="528"/>
                  <a:pt x="255" y="397"/>
                  <a:pt x="445" y="392"/>
                </a:cubicBezTo>
                <a:cubicBezTo>
                  <a:pt x="575" y="392"/>
                  <a:pt x="645" y="431"/>
                  <a:pt x="645" y="431"/>
                </a:cubicBezTo>
                <a:lnTo>
                  <a:pt x="586" y="636"/>
                </a:lnTo>
                <a:cubicBezTo>
                  <a:pt x="586" y="636"/>
                  <a:pt x="580" y="648"/>
                  <a:pt x="596" y="643"/>
                </a:cubicBezTo>
                <a:cubicBezTo>
                  <a:pt x="672" y="605"/>
                  <a:pt x="1031" y="442"/>
                  <a:pt x="1047" y="436"/>
                </a:cubicBezTo>
                <a:cubicBezTo>
                  <a:pt x="1058" y="431"/>
                  <a:pt x="1052" y="419"/>
                  <a:pt x="1052" y="419"/>
                </a:cubicBezTo>
                <a:lnTo>
                  <a:pt x="776" y="7"/>
                </a:lnTo>
                <a:cubicBezTo>
                  <a:pt x="776" y="7"/>
                  <a:pt x="769" y="0"/>
                  <a:pt x="764" y="2"/>
                </a:cubicBezTo>
                <a:close/>
                <a:moveTo>
                  <a:pt x="450" y="772"/>
                </a:moveTo>
                <a:cubicBezTo>
                  <a:pt x="434" y="777"/>
                  <a:pt x="6" y="979"/>
                  <a:pt x="6" y="979"/>
                </a:cubicBezTo>
                <a:cubicBezTo>
                  <a:pt x="6" y="979"/>
                  <a:pt x="0" y="978"/>
                  <a:pt x="6" y="984"/>
                </a:cubicBezTo>
                <a:cubicBezTo>
                  <a:pt x="11" y="989"/>
                  <a:pt x="239" y="1343"/>
                  <a:pt x="282" y="1403"/>
                </a:cubicBezTo>
                <a:cubicBezTo>
                  <a:pt x="288" y="1408"/>
                  <a:pt x="287" y="1408"/>
                  <a:pt x="292" y="1403"/>
                </a:cubicBezTo>
                <a:cubicBezTo>
                  <a:pt x="303" y="1370"/>
                  <a:pt x="336" y="1262"/>
                  <a:pt x="352" y="1213"/>
                </a:cubicBezTo>
                <a:cubicBezTo>
                  <a:pt x="824" y="1294"/>
                  <a:pt x="988" y="919"/>
                  <a:pt x="1015" y="838"/>
                </a:cubicBezTo>
                <a:cubicBezTo>
                  <a:pt x="1020" y="827"/>
                  <a:pt x="1015" y="828"/>
                  <a:pt x="1010" y="833"/>
                </a:cubicBezTo>
                <a:cubicBezTo>
                  <a:pt x="961" y="876"/>
                  <a:pt x="793" y="1017"/>
                  <a:pt x="603" y="1023"/>
                </a:cubicBezTo>
                <a:cubicBezTo>
                  <a:pt x="473" y="1028"/>
                  <a:pt x="406" y="984"/>
                  <a:pt x="406" y="984"/>
                </a:cubicBezTo>
                <a:lnTo>
                  <a:pt x="460" y="784"/>
                </a:lnTo>
                <a:cubicBezTo>
                  <a:pt x="460" y="784"/>
                  <a:pt x="466" y="766"/>
                  <a:pt x="450" y="772"/>
                </a:cubicBez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사각형: 둥근 모서리 298">
            <a:extLst>
              <a:ext uri="{FF2B5EF4-FFF2-40B4-BE49-F238E27FC236}">
                <a16:creationId xmlns:a16="http://schemas.microsoft.com/office/drawing/2014/main" id="{AA1DE144-6DED-4B84-B04E-BF3C438A65FD}"/>
              </a:ext>
            </a:extLst>
          </p:cNvPr>
          <p:cNvSpPr/>
          <p:nvPr/>
        </p:nvSpPr>
        <p:spPr>
          <a:xfrm>
            <a:off x="27947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사각형: 둥근 모서리 299">
            <a:extLst>
              <a:ext uri="{FF2B5EF4-FFF2-40B4-BE49-F238E27FC236}">
                <a16:creationId xmlns:a16="http://schemas.microsoft.com/office/drawing/2014/main" id="{BFCF200F-B7E8-4270-BDC9-54B8BC868DE7}"/>
              </a:ext>
            </a:extLst>
          </p:cNvPr>
          <p:cNvSpPr/>
          <p:nvPr/>
        </p:nvSpPr>
        <p:spPr>
          <a:xfrm>
            <a:off x="445142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57EFE875-21E8-4257-B268-1F2620155786}"/>
              </a:ext>
            </a:extLst>
          </p:cNvPr>
          <p:cNvSpPr>
            <a:spLocks noChangeAspect="1"/>
          </p:cNvSpPr>
          <p:nvPr/>
        </p:nvSpPr>
        <p:spPr>
          <a:xfrm>
            <a:off x="2828341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47DB8F7-A64A-4A99-AF88-F1A7C6A12447}"/>
              </a:ext>
            </a:extLst>
          </p:cNvPr>
          <p:cNvSpPr>
            <a:spLocks noChangeAspect="1"/>
          </p:cNvSpPr>
          <p:nvPr/>
        </p:nvSpPr>
        <p:spPr>
          <a:xfrm>
            <a:off x="7009816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45911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3046348"/>
              </p:ext>
            </p:extLst>
          </p:nvPr>
        </p:nvGraphicFramePr>
        <p:xfrm>
          <a:off x="7572375" y="571500"/>
          <a:ext cx="2200900" cy="38323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마우스 오버 시 점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버튼 노출되며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버튼 클릭 시 컨텍스트 메뉴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즐겨찾기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멤버 관리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대화하기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그룹의 인원이 모두 참여한 대화방 생성 후 해당 대화방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경로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쪽지 보내기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인원이 추가된 쪽지 작성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327026" y="3700365"/>
            <a:ext cx="4104381" cy="1248906"/>
            <a:chOff x="3327026" y="3700365"/>
            <a:chExt cx="4104381" cy="1248906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그룹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93D1AE2A-2F12-44E9-B2E2-CE06556C4B37}"/>
              </a:ext>
            </a:extLst>
          </p:cNvPr>
          <p:cNvGrpSpPr/>
          <p:nvPr/>
        </p:nvGrpSpPr>
        <p:grpSpPr>
          <a:xfrm>
            <a:off x="3507649" y="1741328"/>
            <a:ext cx="1326550" cy="1231106"/>
            <a:chOff x="1977464" y="3656664"/>
            <a:chExt cx="1326550" cy="1231106"/>
          </a:xfrm>
        </p:grpSpPr>
        <p:sp>
          <p:nvSpPr>
            <p:cNvPr id="21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80E24A-46FB-42AE-9B42-E004C39711B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977464" y="3656664"/>
              <a:ext cx="1326550" cy="1231106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Forums Icon">
              <a:extLst>
                <a:ext uri="{FF2B5EF4-FFF2-40B4-BE49-F238E27FC236}">
                  <a16:creationId xmlns:a16="http://schemas.microsoft.com/office/drawing/2014/main" id="{9D2F9AD6-AEFD-44A7-A9DA-8FBB6C55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Outbox Icon">
              <a:extLst>
                <a:ext uri="{FF2B5EF4-FFF2-40B4-BE49-F238E27FC236}">
                  <a16:creationId xmlns:a16="http://schemas.microsoft.com/office/drawing/2014/main" id="{72D88E5E-A861-4F43-9A41-8B5B7C9106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159F0B0-8F9C-473C-A492-B60F37B69C01}"/>
                </a:ext>
              </a:extLst>
            </p:cNvPr>
            <p:cNvSpPr>
              <a:spLocks noChangeAspect="1"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23558AC-C8F3-4D55-BC02-0CF553D1C77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547576" y="164480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476E789-F866-4802-95EB-AC2EF487409A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5773F6-CC87-41B0-8A49-9197BF63874F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70534D1D-ADA7-41E3-8380-E1C4306979BC}"/>
              </a:ext>
            </a:extLst>
          </p:cNvPr>
          <p:cNvSpPr/>
          <p:nvPr/>
        </p:nvSpPr>
        <p:spPr>
          <a:xfrm>
            <a:off x="3032342" y="16182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2E5CC32F-AABF-43E7-A31C-5D8D3BFA648F}"/>
              </a:ext>
            </a:extLst>
          </p:cNvPr>
          <p:cNvGrpSpPr/>
          <p:nvPr/>
        </p:nvGrpSpPr>
        <p:grpSpPr>
          <a:xfrm>
            <a:off x="3112425" y="1692840"/>
            <a:ext cx="39506" cy="144000"/>
            <a:chOff x="3198941" y="2371350"/>
            <a:chExt cx="39506" cy="140236"/>
          </a:xfrm>
        </p:grpSpPr>
        <p:sp>
          <p:nvSpPr>
            <p:cNvPr id="253" name="Oval">
              <a:extLst>
                <a:ext uri="{FF2B5EF4-FFF2-40B4-BE49-F238E27FC236}">
                  <a16:creationId xmlns:a16="http://schemas.microsoft.com/office/drawing/2014/main" id="{C2E1952A-2A51-4344-84ED-E2CF0722372B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A858BA95-D342-4E35-A767-A5E2AA6CA948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Oval">
              <a:extLst>
                <a:ext uri="{FF2B5EF4-FFF2-40B4-BE49-F238E27FC236}">
                  <a16:creationId xmlns:a16="http://schemas.microsoft.com/office/drawing/2014/main" id="{AC1F1120-460D-43A9-95D5-90937F96305C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6" name="타원 255">
            <a:extLst>
              <a:ext uri="{FF2B5EF4-FFF2-40B4-BE49-F238E27FC236}">
                <a16:creationId xmlns:a16="http://schemas.microsoft.com/office/drawing/2014/main" id="{2CACF637-775A-468D-8C70-429C8CAFEF85}"/>
              </a:ext>
            </a:extLst>
          </p:cNvPr>
          <p:cNvSpPr>
            <a:spLocks noChangeAspect="1"/>
          </p:cNvSpPr>
          <p:nvPr/>
        </p:nvSpPr>
        <p:spPr>
          <a:xfrm>
            <a:off x="2883731" y="15697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7" name="그래픽 256" descr="오른쪽으로 굽은 화살표">
            <a:extLst>
              <a:ext uri="{FF2B5EF4-FFF2-40B4-BE49-F238E27FC236}">
                <a16:creationId xmlns:a16="http://schemas.microsoft.com/office/drawing/2014/main" id="{580EBB26-C56E-4B76-858A-8407DEFF277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8343458" flipH="1" flipV="1">
            <a:off x="3190182" y="1508207"/>
            <a:ext cx="413540" cy="413540"/>
          </a:xfrm>
          <a:prstGeom prst="rect">
            <a:avLst/>
          </a:prstGeom>
        </p:spPr>
      </p:pic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9CC168A4-B41D-4CDD-AC6B-F11D93381C71}"/>
              </a:ext>
            </a:extLst>
          </p:cNvPr>
          <p:cNvSpPr/>
          <p:nvPr/>
        </p:nvSpPr>
        <p:spPr>
          <a:xfrm>
            <a:off x="3522024" y="2089420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CFC62BB6-08BF-4247-A532-A9C330D86622}"/>
              </a:ext>
            </a:extLst>
          </p:cNvPr>
          <p:cNvSpPr>
            <a:spLocks noChangeAspect="1"/>
          </p:cNvSpPr>
          <p:nvPr/>
        </p:nvSpPr>
        <p:spPr>
          <a:xfrm>
            <a:off x="4665149" y="20026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8D828963-0F57-4E74-87FB-BA49B6F84A41}"/>
              </a:ext>
            </a:extLst>
          </p:cNvPr>
          <p:cNvSpPr/>
          <p:nvPr/>
        </p:nvSpPr>
        <p:spPr>
          <a:xfrm>
            <a:off x="3522024" y="2382718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8F09B764-9E72-4E00-9834-0C37735EA7DA}"/>
              </a:ext>
            </a:extLst>
          </p:cNvPr>
          <p:cNvSpPr>
            <a:spLocks noChangeAspect="1"/>
          </p:cNvSpPr>
          <p:nvPr/>
        </p:nvSpPr>
        <p:spPr>
          <a:xfrm>
            <a:off x="4665149" y="22959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75578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그룹에만 적용되는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F4C395F3-C339-41B0-A942-6C342C89B466}"/>
              </a:ext>
            </a:extLst>
          </p:cNvPr>
          <p:cNvSpPr/>
          <p:nvPr/>
        </p:nvSpPr>
        <p:spPr>
          <a:xfrm>
            <a:off x="3222411" y="3375636"/>
            <a:ext cx="1403661" cy="2790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함께 참여중인 대화방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84432CE3-341B-4112-AAAC-B1B0AAC098E2}"/>
              </a:ext>
            </a:extLst>
          </p:cNvPr>
          <p:cNvGrpSpPr/>
          <p:nvPr/>
        </p:nvGrpSpPr>
        <p:grpSpPr>
          <a:xfrm>
            <a:off x="4992523" y="2880332"/>
            <a:ext cx="2182262" cy="379666"/>
            <a:chOff x="1936479" y="2729526"/>
            <a:chExt cx="2182262" cy="379666"/>
          </a:xfrm>
        </p:grpSpPr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C65A6970-546A-4BF2-8636-ABE4348956D1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83B6BBB2-C50E-4807-ACA1-D8F8C0E30373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8" name="그래픽 267" descr="음성">
                <a:extLst>
                  <a:ext uri="{FF2B5EF4-FFF2-40B4-BE49-F238E27FC236}">
                    <a16:creationId xmlns:a16="http://schemas.microsoft.com/office/drawing/2014/main" id="{6D0747AD-8B22-4CA0-AE69-54F81C607E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12726E72-2185-4E5E-93FC-9E444CB7CAC8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64" name="Oval">
                <a:extLst>
                  <a:ext uri="{FF2B5EF4-FFF2-40B4-BE49-F238E27FC236}">
                    <a16:creationId xmlns:a16="http://schemas.microsoft.com/office/drawing/2014/main" id="{41CD240B-33CC-43BC-8D7D-CB6C5435F4BD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6" name="그래픽 265" descr="웹 캠">
                <a:extLst>
                  <a:ext uri="{FF2B5EF4-FFF2-40B4-BE49-F238E27FC236}">
                    <a16:creationId xmlns:a16="http://schemas.microsoft.com/office/drawing/2014/main" id="{40966696-4BFA-4868-9504-6264118CDD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57B9F570-9724-4C3F-AB8A-42755C72F8B9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247" name="Oval">
                <a:extLst>
                  <a:ext uri="{FF2B5EF4-FFF2-40B4-BE49-F238E27FC236}">
                    <a16:creationId xmlns:a16="http://schemas.microsoft.com/office/drawing/2014/main" id="{8DC3AE86-F68D-437B-8BF0-F648C568155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9" name="그래픽 258" descr="보내기">
                <a:extLst>
                  <a:ext uri="{FF2B5EF4-FFF2-40B4-BE49-F238E27FC236}">
                    <a16:creationId xmlns:a16="http://schemas.microsoft.com/office/drawing/2014/main" id="{DEA6CB96-05AA-4B93-B335-C2FBD6F325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9C946D-F262-427A-9D29-0465CF0F6422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48C95A68-5766-442D-B396-ACAD6F090BFF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6" name="그래픽 245" descr="스마트폰">
                <a:extLst>
                  <a:ext uri="{FF2B5EF4-FFF2-40B4-BE49-F238E27FC236}">
                    <a16:creationId xmlns:a16="http://schemas.microsoft.com/office/drawing/2014/main" id="{AFF5C240-2201-4BC4-B7C2-003A9BEC8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37A6037-8D23-4650-8F61-429327D669C1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F32A06A1-D737-4CCA-9EE7-F0478AFE9D2C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4" name="그래픽 243" descr="스피커 폰">
                <a:extLst>
                  <a:ext uri="{FF2B5EF4-FFF2-40B4-BE49-F238E27FC236}">
                    <a16:creationId xmlns:a16="http://schemas.microsoft.com/office/drawing/2014/main" id="{1FE6C116-15F8-4740-8C99-E313C6722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6660165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0280124"/>
              </p:ext>
            </p:extLst>
          </p:nvPr>
        </p:nvGraphicFramePr>
        <p:xfrm>
          <a:off x="7572375" y="571500"/>
          <a:ext cx="2200900" cy="31841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소속부서 그룹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대화상대 추가 시 특정 그룹에 지정하지 않은 대화상대가 기본 그룹으로 배정됨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추가 그룹 컨텍스트 메뉴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사용자가 추가한 그룹에서 노출되는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전에는 버튼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후에는 해당 영역 </a:t>
                      </a:r>
                      <a:r>
                        <a:rPr lang="en-US" altLang="ko-KR" sz="800" dirty="0" err="1">
                          <a:latin typeface="+mj-ea"/>
                          <a:ea typeface="+mj-ea"/>
                        </a:rPr>
                        <a:t>bg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처리되며 점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버튼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그룹이 멤버 목록과 함께 삭제됨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소속부서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사용자 추가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기본 그룹 컨텍스트 메뉴</a:t>
            </a: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002465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소속부서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 추가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1BD2F35-080A-424C-95C2-436DAC8A232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797AA61F-D6FB-47DD-90B3-BA065ABE6558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31AD9CD-47EE-4908-9564-F2A1A2A97CB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5CA7D7EB-59B9-4767-92DB-7C2C91EBEA8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9" name="Search Icon">
                  <a:extLst>
                    <a:ext uri="{FF2B5EF4-FFF2-40B4-BE49-F238E27FC236}">
                      <a16:creationId xmlns:a16="http://schemas.microsoft.com/office/drawing/2014/main" id="{58ACBC58-82EA-4C8F-8C2D-1ED619B85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B08711DB-C220-4CAF-9CE3-C27616DB0FC8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94" name="Line">
                <a:extLst>
                  <a:ext uri="{FF2B5EF4-FFF2-40B4-BE49-F238E27FC236}">
                    <a16:creationId xmlns:a16="http://schemas.microsoft.com/office/drawing/2014/main" id="{F04283DF-5DA2-4008-8893-1915241422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7ECE049A-7F59-46B8-8F57-4FE73F95C990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3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2277842-9079-4883-BF14-DCF180D2D1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3A9FF9EC-B613-4B03-8BEF-1E4D7B176B7B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E3375145-68D9-4004-B784-FE188062D60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8" name="Oval">
              <a:extLst>
                <a:ext uri="{FF2B5EF4-FFF2-40B4-BE49-F238E27FC236}">
                  <a16:creationId xmlns:a16="http://schemas.microsoft.com/office/drawing/2014/main" id="{CF986BC3-ECBA-4213-ABE8-5A13929DE9C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9" name="Oval">
              <a:extLst>
                <a:ext uri="{FF2B5EF4-FFF2-40B4-BE49-F238E27FC236}">
                  <a16:creationId xmlns:a16="http://schemas.microsoft.com/office/drawing/2014/main" id="{838FFD17-BE7C-4546-8031-C0D3F73F81AE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98728FB4-80F9-4CC2-80A7-C266FD5FC8EC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97668B82-025D-4A92-BCFC-856A1C6C5BB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43" name="Profile Picture">
              <a:extLst>
                <a:ext uri="{FF2B5EF4-FFF2-40B4-BE49-F238E27FC236}">
                  <a16:creationId xmlns:a16="http://schemas.microsoft.com/office/drawing/2014/main" id="{769A7711-9154-4550-AD21-1A9F128937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5" name="Background">
                <a:extLst>
                  <a:ext uri="{FF2B5EF4-FFF2-40B4-BE49-F238E27FC236}">
                    <a16:creationId xmlns:a16="http://schemas.microsoft.com/office/drawing/2014/main" id="{A8B51C88-33B0-4131-81FB-C3479259F6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6" name="Profile Icon">
                <a:extLst>
                  <a:ext uri="{FF2B5EF4-FFF2-40B4-BE49-F238E27FC236}">
                    <a16:creationId xmlns:a16="http://schemas.microsoft.com/office/drawing/2014/main" id="{9E5F9ECE-C930-4080-A4C6-F05BD0E6E0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A4BCE2B3-AB70-42FC-BF19-738A51DFC34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5A90D3F6-650A-4B9A-8C1B-1A0037B7227A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48" name="그래픽 347" descr="스마트폰">
            <a:extLst>
              <a:ext uri="{FF2B5EF4-FFF2-40B4-BE49-F238E27FC236}">
                <a16:creationId xmlns:a16="http://schemas.microsoft.com/office/drawing/2014/main" id="{FE538E0B-B199-456E-B07E-B77321FA601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60EA4FD-8F42-474A-AEFD-ECEC2736B216}"/>
              </a:ext>
            </a:extLst>
          </p:cNvPr>
          <p:cNvGrpSpPr/>
          <p:nvPr/>
        </p:nvGrpSpPr>
        <p:grpSpPr>
          <a:xfrm>
            <a:off x="534943" y="2104960"/>
            <a:ext cx="1431079" cy="377855"/>
            <a:chOff x="11046174" y="4430284"/>
            <a:chExt cx="1431079" cy="37785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461E68FF-8968-4A85-BB52-9BB64512296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51" name="Profile Picture">
              <a:extLst>
                <a:ext uri="{FF2B5EF4-FFF2-40B4-BE49-F238E27FC236}">
                  <a16:creationId xmlns:a16="http://schemas.microsoft.com/office/drawing/2014/main" id="{645A47B0-EB97-4615-BC62-19CD8006E8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53" name="Background">
                <a:extLst>
                  <a:ext uri="{FF2B5EF4-FFF2-40B4-BE49-F238E27FC236}">
                    <a16:creationId xmlns:a16="http://schemas.microsoft.com/office/drawing/2014/main" id="{AF5347B1-01C0-4EE3-84A0-8FDD98D5D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4" name="Profile Icon">
                <a:extLst>
                  <a:ext uri="{FF2B5EF4-FFF2-40B4-BE49-F238E27FC236}">
                    <a16:creationId xmlns:a16="http://schemas.microsoft.com/office/drawing/2014/main" id="{26AF7FA1-D7E0-4141-93C9-1FC6AB9C44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01DF9A5F-7597-4C23-8BF2-CE988B92836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55" name="타원 354">
            <a:extLst>
              <a:ext uri="{FF2B5EF4-FFF2-40B4-BE49-F238E27FC236}">
                <a16:creationId xmlns:a16="http://schemas.microsoft.com/office/drawing/2014/main" id="{ECD546E9-6E2B-416B-A943-1D020EAE1391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56" name="그래픽 355" descr="스마트폰">
            <a:extLst>
              <a:ext uri="{FF2B5EF4-FFF2-40B4-BE49-F238E27FC236}">
                <a16:creationId xmlns:a16="http://schemas.microsoft.com/office/drawing/2014/main" id="{2A219DE7-616C-4D33-8299-04B3FD875AE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DC1B7E6-CCF4-46EE-B94D-73C91907100F}"/>
              </a:ext>
            </a:extLst>
          </p:cNvPr>
          <p:cNvGrpSpPr/>
          <p:nvPr/>
        </p:nvGrpSpPr>
        <p:grpSpPr>
          <a:xfrm>
            <a:off x="907217" y="2131557"/>
            <a:ext cx="338554" cy="184666"/>
            <a:chOff x="1063283" y="3697077"/>
            <a:chExt cx="338554" cy="184666"/>
          </a:xfrm>
        </p:grpSpPr>
        <p:sp>
          <p:nvSpPr>
            <p:cNvPr id="358" name="사각형: 둥근 모서리 357">
              <a:extLst>
                <a:ext uri="{FF2B5EF4-FFF2-40B4-BE49-F238E27FC236}">
                  <a16:creationId xmlns:a16="http://schemas.microsoft.com/office/drawing/2014/main" id="{12E29D5A-19D5-406E-9854-D667D327A459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DFF9CB6-3A80-41BF-A133-565B5A23ED5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5BF8F3CC-4EE8-45AB-802B-04053C0D3BC9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6885FD6A-8795-4F7A-A8F1-50B0CCD7E33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64" name="Profile Picture">
              <a:extLst>
                <a:ext uri="{FF2B5EF4-FFF2-40B4-BE49-F238E27FC236}">
                  <a16:creationId xmlns:a16="http://schemas.microsoft.com/office/drawing/2014/main" id="{5944FD87-F1D7-41B9-AFA3-7373714CA4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6" name="Background">
                <a:extLst>
                  <a:ext uri="{FF2B5EF4-FFF2-40B4-BE49-F238E27FC236}">
                    <a16:creationId xmlns:a16="http://schemas.microsoft.com/office/drawing/2014/main" id="{2C0FFA27-91A9-49CC-A0B3-804FDF1A47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7" name="Profile Icon">
                <a:extLst>
                  <a:ext uri="{FF2B5EF4-FFF2-40B4-BE49-F238E27FC236}">
                    <a16:creationId xmlns:a16="http://schemas.microsoft.com/office/drawing/2014/main" id="{99C31160-CD13-4FF3-80E7-16D57FE60B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816443C-0E4B-47F6-A675-90BA2640B6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68" name="타원 367">
            <a:extLst>
              <a:ext uri="{FF2B5EF4-FFF2-40B4-BE49-F238E27FC236}">
                <a16:creationId xmlns:a16="http://schemas.microsoft.com/office/drawing/2014/main" id="{4785300E-7E17-40CC-8C97-0DC61ED31627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69" name="그래픽 368" descr="스마트폰">
            <a:extLst>
              <a:ext uri="{FF2B5EF4-FFF2-40B4-BE49-F238E27FC236}">
                <a16:creationId xmlns:a16="http://schemas.microsoft.com/office/drawing/2014/main" id="{8AABBFE7-24A4-40FE-9507-434909F5923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01ABEE97-792C-49E3-9279-72BA7440ADD5}"/>
              </a:ext>
            </a:extLst>
          </p:cNvPr>
          <p:cNvGrpSpPr/>
          <p:nvPr/>
        </p:nvGrpSpPr>
        <p:grpSpPr>
          <a:xfrm>
            <a:off x="534943" y="3293829"/>
            <a:ext cx="1431079" cy="377855"/>
            <a:chOff x="11046174" y="4430284"/>
            <a:chExt cx="1431079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0CEF902A-20A5-49AB-8F52-EA20A19161E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1C1C2BA8-72A0-4C2D-A6F9-59B935742B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0817C14C-2BB7-4E49-BF6C-29F30A9AC8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7F4F1DF3-8383-43AB-8440-46F3AA4C9B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FA2D184-7264-4D80-9A2F-DF190896822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75AA1F70-7291-4733-ACF1-EEC73BD83406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77" name="그래픽 376" descr="스마트폰">
            <a:extLst>
              <a:ext uri="{FF2B5EF4-FFF2-40B4-BE49-F238E27FC236}">
                <a16:creationId xmlns:a16="http://schemas.microsoft.com/office/drawing/2014/main" id="{B14111FA-9AD1-44DE-841D-4A5D14B11C4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99F0A60E-1EBB-4477-888E-F1A6AA40F86F}"/>
              </a:ext>
            </a:extLst>
          </p:cNvPr>
          <p:cNvGrpSpPr/>
          <p:nvPr/>
        </p:nvGrpSpPr>
        <p:grpSpPr>
          <a:xfrm>
            <a:off x="907217" y="3320426"/>
            <a:ext cx="338554" cy="184666"/>
            <a:chOff x="1063283" y="3697077"/>
            <a:chExt cx="338554" cy="184666"/>
          </a:xfrm>
        </p:grpSpPr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7AEBC930-7CEC-42CE-939D-AE60E855619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DD8FEC97-1C9B-4C7E-84C3-0A27CF63F3E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C1BBB31-F345-4EEA-9B88-FB976388970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382" name="Message">
              <a:extLst>
                <a:ext uri="{FF2B5EF4-FFF2-40B4-BE49-F238E27FC236}">
                  <a16:creationId xmlns:a16="http://schemas.microsoft.com/office/drawing/2014/main" id="{03F11B82-6AAB-433D-A6E2-6B1CE998E38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Tip">
              <a:extLst>
                <a:ext uri="{FF2B5EF4-FFF2-40B4-BE49-F238E27FC236}">
                  <a16:creationId xmlns:a16="http://schemas.microsoft.com/office/drawing/2014/main" id="{22CD18CB-A2FF-4AEA-B136-FF73E6052C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DC7B055-C245-461E-AE68-CF9F3F9C695D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385" name="Message">
              <a:extLst>
                <a:ext uri="{FF2B5EF4-FFF2-40B4-BE49-F238E27FC236}">
                  <a16:creationId xmlns:a16="http://schemas.microsoft.com/office/drawing/2014/main" id="{021B7412-E92D-4295-B2B9-CB94B1F743D4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386" name="Tip">
              <a:extLst>
                <a:ext uri="{FF2B5EF4-FFF2-40B4-BE49-F238E27FC236}">
                  <a16:creationId xmlns:a16="http://schemas.microsoft.com/office/drawing/2014/main" id="{414C1B7E-8088-4F5A-A44F-83DE9BD05B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2823053F-B4DE-4770-B718-8EDBE2EDABD2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388" name="Message">
              <a:extLst>
                <a:ext uri="{FF2B5EF4-FFF2-40B4-BE49-F238E27FC236}">
                  <a16:creationId xmlns:a16="http://schemas.microsoft.com/office/drawing/2014/main" id="{50B5FF36-C2E9-4B3B-87DF-511526134C38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9" name="Tip">
              <a:extLst>
                <a:ext uri="{FF2B5EF4-FFF2-40B4-BE49-F238E27FC236}">
                  <a16:creationId xmlns:a16="http://schemas.microsoft.com/office/drawing/2014/main" id="{E0EF7FFC-A9AA-49F4-A5BD-2C088B2202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CBA71474-E4AE-404B-AABB-473A560CD01C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422" name="Message">
              <a:extLst>
                <a:ext uri="{FF2B5EF4-FFF2-40B4-BE49-F238E27FC236}">
                  <a16:creationId xmlns:a16="http://schemas.microsoft.com/office/drawing/2014/main" id="{9C76FD4F-4D3C-4D2E-8085-5B20754EF17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25" name="Tip">
              <a:extLst>
                <a:ext uri="{FF2B5EF4-FFF2-40B4-BE49-F238E27FC236}">
                  <a16:creationId xmlns:a16="http://schemas.microsoft.com/office/drawing/2014/main" id="{F07625D9-73C7-4494-8BB4-115E35AF04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43" name="Scroll Indicator">
            <a:extLst>
              <a:ext uri="{FF2B5EF4-FFF2-40B4-BE49-F238E27FC236}">
                <a16:creationId xmlns:a16="http://schemas.microsoft.com/office/drawing/2014/main" id="{AF2C474A-FBB0-4060-87E8-BA244456A2DD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44" name="Track">
              <a:extLst>
                <a:ext uri="{FF2B5EF4-FFF2-40B4-BE49-F238E27FC236}">
                  <a16:creationId xmlns:a16="http://schemas.microsoft.com/office/drawing/2014/main" id="{3A9AA5A3-98EB-4622-960C-447456D9069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5" name="Thumb">
              <a:extLst>
                <a:ext uri="{FF2B5EF4-FFF2-40B4-BE49-F238E27FC236}">
                  <a16:creationId xmlns:a16="http://schemas.microsoft.com/office/drawing/2014/main" id="{14855CB4-665D-423B-8883-73A30C919A3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0B84F2B4-7025-4D77-8226-E410FF41AD8C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47" name="Oval">
              <a:extLst>
                <a:ext uri="{FF2B5EF4-FFF2-40B4-BE49-F238E27FC236}">
                  <a16:creationId xmlns:a16="http://schemas.microsoft.com/office/drawing/2014/main" id="{3B88B991-71D1-4E7E-9653-CB0248C9551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48" name="Add User">
              <a:extLst>
                <a:ext uri="{FF2B5EF4-FFF2-40B4-BE49-F238E27FC236}">
                  <a16:creationId xmlns:a16="http://schemas.microsoft.com/office/drawing/2014/main" id="{61F1F44C-793B-489B-BD1A-392FE3DFE76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9" name="그룹 548">
            <a:extLst>
              <a:ext uri="{FF2B5EF4-FFF2-40B4-BE49-F238E27FC236}">
                <a16:creationId xmlns:a16="http://schemas.microsoft.com/office/drawing/2014/main" id="{253D6C50-1DB5-4941-94F1-E22859DE3DD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C650D26A-382A-44C0-8619-0E1AFC1731D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5E999345-06B8-467B-B41D-D621005FDF0D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15A836F3-EC5A-4FC3-8206-AB27B3B29AA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939B7815-AF8D-47F6-989D-F57D31485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4CBBCC0-4712-4385-A4DA-C51E1F3D3E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09993126-AF19-4D35-8240-6CA19EEB8C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51" name="타원 550">
              <a:extLst>
                <a:ext uri="{FF2B5EF4-FFF2-40B4-BE49-F238E27FC236}">
                  <a16:creationId xmlns:a16="http://schemas.microsoft.com/office/drawing/2014/main" id="{04244268-4B63-4C49-A738-AEAC2732219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2" name="그래픽 551" descr="스마트폰">
              <a:extLst>
                <a:ext uri="{FF2B5EF4-FFF2-40B4-BE49-F238E27FC236}">
                  <a16:creationId xmlns:a16="http://schemas.microsoft.com/office/drawing/2014/main" id="{7EB7FD4A-D530-4FD2-9071-2F79085736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353C304F-FA77-4ACB-BD7D-0A16790E1B75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855777D4-4B33-49FD-B658-C94CFB31D106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56" name="Message">
                <a:extLst>
                  <a:ext uri="{FF2B5EF4-FFF2-40B4-BE49-F238E27FC236}">
                    <a16:creationId xmlns:a16="http://schemas.microsoft.com/office/drawing/2014/main" id="{B176922A-36CB-43F4-BC50-4C9A35C2CE4E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57" name="Tip">
                <a:extLst>
                  <a:ext uri="{FF2B5EF4-FFF2-40B4-BE49-F238E27FC236}">
                    <a16:creationId xmlns:a16="http://schemas.microsoft.com/office/drawing/2014/main" id="{5ED56851-3092-4D02-AC81-C9364A2428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ED175E36-B13C-4460-BD98-4F5CC8C7C58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E2938F3-D811-4BCF-8A93-B57823242DA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04701" y="2568730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AE7E216D-3BC5-4A3A-BA11-96714A010BE9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56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BD88C8D-E639-4B17-A1B1-D54C4DDC503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D9370F-A191-4D8E-A662-96BB8E62016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ECF3E2FA-083E-476E-BCD3-3B99A152FBC1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71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64B0E58-13E9-4673-82F9-7E651E02BFD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404701" y="4168031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3" name="사각형: 둥근 모서리 712">
            <a:extLst>
              <a:ext uri="{FF2B5EF4-FFF2-40B4-BE49-F238E27FC236}">
                <a16:creationId xmlns:a16="http://schemas.microsoft.com/office/drawing/2014/main" id="{D83FB66B-08BD-45D0-9C56-01736E5C22A2}"/>
              </a:ext>
            </a:extLst>
          </p:cNvPr>
          <p:cNvSpPr/>
          <p:nvPr/>
        </p:nvSpPr>
        <p:spPr>
          <a:xfrm>
            <a:off x="2889467" y="41328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7F86746D-AD81-434B-B308-A98E95824495}"/>
              </a:ext>
            </a:extLst>
          </p:cNvPr>
          <p:cNvGrpSpPr/>
          <p:nvPr/>
        </p:nvGrpSpPr>
        <p:grpSpPr>
          <a:xfrm>
            <a:off x="2969550" y="4207440"/>
            <a:ext cx="39506" cy="144000"/>
            <a:chOff x="3198941" y="2371350"/>
            <a:chExt cx="39506" cy="14023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6B1709C6-2684-43F6-81FA-F5AA24520FB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Oval">
              <a:extLst>
                <a:ext uri="{FF2B5EF4-FFF2-40B4-BE49-F238E27FC236}">
                  <a16:creationId xmlns:a16="http://schemas.microsoft.com/office/drawing/2014/main" id="{84AD8239-6422-4CF9-9201-E51E9686D6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7" name="Oval">
              <a:extLst>
                <a:ext uri="{FF2B5EF4-FFF2-40B4-BE49-F238E27FC236}">
                  <a16:creationId xmlns:a16="http://schemas.microsoft.com/office/drawing/2014/main" id="{DBC99287-0384-4108-9172-3DE3A8F73CC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1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15E53E8-E4BF-41E9-8FD0-43C53C97CFE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5F9AB7FF-A8F6-4D4B-91AA-D72752BA07F4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72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7FB6F2-6FE2-4F48-973F-7EF6EE5D73B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직사각형 723">
              <a:extLst>
                <a:ext uri="{FF2B5EF4-FFF2-40B4-BE49-F238E27FC236}">
                  <a16:creationId xmlns:a16="http://schemas.microsoft.com/office/drawing/2014/main" id="{918712BE-0B97-45A3-8857-5408957B4A66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5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CFC326-3541-44F7-AB28-6B427DD013F8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6067E8AE-4223-423B-8BA4-66DB91DF7ADB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1FEEA2-0DBA-4126-B9E5-74846E71954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ACC6DF0A-DA4E-4556-B8DE-8A7B845507C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750" name="사각형: 둥근 모서리 749">
            <a:extLst>
              <a:ext uri="{FF2B5EF4-FFF2-40B4-BE49-F238E27FC236}">
                <a16:creationId xmlns:a16="http://schemas.microsoft.com/office/drawing/2014/main" id="{DFC48BC9-2BB5-4435-98F0-A21E722B02A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FF2D8987-3B6D-489B-BAC7-A29ED277CEE2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BE9CFDDB-A780-4C12-A2A5-3C44FB9D9BC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75838D9B-0083-4CFA-A0CC-3625D596C4D3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4" name="Oval">
              <a:extLst>
                <a:ext uri="{FF2B5EF4-FFF2-40B4-BE49-F238E27FC236}">
                  <a16:creationId xmlns:a16="http://schemas.microsoft.com/office/drawing/2014/main" id="{16049FC7-92E8-405D-B041-34DDDE9AAF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56" name="그룹 755">
            <a:extLst>
              <a:ext uri="{FF2B5EF4-FFF2-40B4-BE49-F238E27FC236}">
                <a16:creationId xmlns:a16="http://schemas.microsoft.com/office/drawing/2014/main" id="{EDBE9F59-45E6-4207-8820-97F5B5136973}"/>
              </a:ext>
            </a:extLst>
          </p:cNvPr>
          <p:cNvGrpSpPr/>
          <p:nvPr/>
        </p:nvGrpSpPr>
        <p:grpSpPr>
          <a:xfrm>
            <a:off x="3184654" y="2542165"/>
            <a:ext cx="1326550" cy="928459"/>
            <a:chOff x="1977464" y="3656664"/>
            <a:chExt cx="1326550" cy="928459"/>
          </a:xfrm>
        </p:grpSpPr>
        <p:sp>
          <p:nvSpPr>
            <p:cNvPr id="75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0E092A-701E-4EEB-AD5E-76CCFF65FE0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977464" y="3656664"/>
              <a:ext cx="1326550" cy="92845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아키텍쳐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솔루션팀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8" name="Forums Icon">
              <a:extLst>
                <a:ext uri="{FF2B5EF4-FFF2-40B4-BE49-F238E27FC236}">
                  <a16:creationId xmlns:a16="http://schemas.microsoft.com/office/drawing/2014/main" id="{4C8799C9-F206-4C86-8FD0-7B928E567F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9" name="Outbox Icon">
              <a:extLst>
                <a:ext uri="{FF2B5EF4-FFF2-40B4-BE49-F238E27FC236}">
                  <a16:creationId xmlns:a16="http://schemas.microsoft.com/office/drawing/2014/main" id="{004FE77E-3CBE-4F10-82B4-F9450A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61" name="그래픽 760" descr="오른쪽으로 굽은 화살표">
            <a:extLst>
              <a:ext uri="{FF2B5EF4-FFF2-40B4-BE49-F238E27FC236}">
                <a16:creationId xmlns:a16="http://schemas.microsoft.com/office/drawing/2014/main" id="{1D21C6DA-1406-4074-B6D4-854D1434BA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90492" y="2355144"/>
            <a:ext cx="413540" cy="413540"/>
          </a:xfrm>
          <a:prstGeom prst="rect">
            <a:avLst/>
          </a:prstGeom>
        </p:spPr>
      </p:pic>
      <p:sp>
        <p:nvSpPr>
          <p:cNvPr id="762" name="사각형: 둥근 모서리 761">
            <a:extLst>
              <a:ext uri="{FF2B5EF4-FFF2-40B4-BE49-F238E27FC236}">
                <a16:creationId xmlns:a16="http://schemas.microsoft.com/office/drawing/2014/main" id="{96B2CD11-4BF2-4A8B-B0FF-EC73896FCBA6}"/>
              </a:ext>
            </a:extLst>
          </p:cNvPr>
          <p:cNvSpPr/>
          <p:nvPr/>
        </p:nvSpPr>
        <p:spPr>
          <a:xfrm>
            <a:off x="2889467" y="2542165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ACFF62CD-693E-4BFD-9C6A-A51F28C2F728}"/>
              </a:ext>
            </a:extLst>
          </p:cNvPr>
          <p:cNvGrpSpPr/>
          <p:nvPr/>
        </p:nvGrpSpPr>
        <p:grpSpPr>
          <a:xfrm>
            <a:off x="2969550" y="2616765"/>
            <a:ext cx="39506" cy="144000"/>
            <a:chOff x="3198941" y="2371350"/>
            <a:chExt cx="39506" cy="140236"/>
          </a:xfrm>
        </p:grpSpPr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C34C2B2F-0702-408C-979E-6FB2D4F2CB59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5" name="Oval">
              <a:extLst>
                <a:ext uri="{FF2B5EF4-FFF2-40B4-BE49-F238E27FC236}">
                  <a16:creationId xmlns:a16="http://schemas.microsoft.com/office/drawing/2014/main" id="{32A8F5FB-DDF1-4F6E-8568-F4AB2CC0644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6" name="Oval">
              <a:extLst>
                <a:ext uri="{FF2B5EF4-FFF2-40B4-BE49-F238E27FC236}">
                  <a16:creationId xmlns:a16="http://schemas.microsoft.com/office/drawing/2014/main" id="{442FFDF3-BB28-4893-A185-A6BD1ABA64A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93DA959D-03F4-4907-82E8-1C5D0216E638}"/>
              </a:ext>
            </a:extLst>
          </p:cNvPr>
          <p:cNvGrpSpPr/>
          <p:nvPr/>
        </p:nvGrpSpPr>
        <p:grpSpPr>
          <a:xfrm>
            <a:off x="3183846" y="4132840"/>
            <a:ext cx="1326550" cy="1533753"/>
            <a:chOff x="1977464" y="3656664"/>
            <a:chExt cx="1326550" cy="1533753"/>
          </a:xfrm>
        </p:grpSpPr>
        <p:sp>
          <p:nvSpPr>
            <p:cNvPr id="76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40BD4B-3A7B-4ED2-B642-C20219B4347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977464" y="3656664"/>
              <a:ext cx="1326550" cy="153375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0" name="Social Icon">
              <a:extLst>
                <a:ext uri="{FF2B5EF4-FFF2-40B4-BE49-F238E27FC236}">
                  <a16:creationId xmlns:a16="http://schemas.microsoft.com/office/drawing/2014/main" id="{3DC0D2CA-388E-44D2-867F-164EB3C1D8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68009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1" name="Forums Icon">
              <a:extLst>
                <a:ext uri="{FF2B5EF4-FFF2-40B4-BE49-F238E27FC236}">
                  <a16:creationId xmlns:a16="http://schemas.microsoft.com/office/drawing/2014/main" id="{69D9D6C4-EB17-4F9E-9C03-ADA6BA8C31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2" name="Outbox Icon">
              <a:extLst>
                <a:ext uri="{FF2B5EF4-FFF2-40B4-BE49-F238E27FC236}">
                  <a16:creationId xmlns:a16="http://schemas.microsoft.com/office/drawing/2014/main" id="{D520BF5B-8D21-4263-94AB-107D3CDEB1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Trash Icon">
              <a:extLst>
                <a:ext uri="{FF2B5EF4-FFF2-40B4-BE49-F238E27FC236}">
                  <a16:creationId xmlns:a16="http://schemas.microsoft.com/office/drawing/2014/main" id="{766EF523-487C-42DF-89AF-14AD57121D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496732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43B9FEED-8F3A-42E1-BA43-2FAB90F1B15F}"/>
              </a:ext>
            </a:extLst>
          </p:cNvPr>
          <p:cNvGrpSpPr/>
          <p:nvPr/>
        </p:nvGrpSpPr>
        <p:grpSpPr>
          <a:xfrm>
            <a:off x="1492398" y="4529802"/>
            <a:ext cx="1326550" cy="1836400"/>
            <a:chOff x="1977464" y="3656664"/>
            <a:chExt cx="1326550" cy="1836400"/>
          </a:xfrm>
        </p:grpSpPr>
        <p:sp>
          <p:nvSpPr>
            <p:cNvPr id="77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1151BD-D4BF-40D6-A100-5C888B75AF8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977464" y="3656664"/>
              <a:ext cx="1326550" cy="183640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메신저 고도화 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이름 바꾸기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7" name="Social Icon">
              <a:extLst>
                <a:ext uri="{FF2B5EF4-FFF2-40B4-BE49-F238E27FC236}">
                  <a16:creationId xmlns:a16="http://schemas.microsoft.com/office/drawing/2014/main" id="{8C173F0C-4DEB-465C-94F0-9DD36DE34F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95441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8" name="Forums Icon">
              <a:extLst>
                <a:ext uri="{FF2B5EF4-FFF2-40B4-BE49-F238E27FC236}">
                  <a16:creationId xmlns:a16="http://schemas.microsoft.com/office/drawing/2014/main" id="{685296AB-FDCB-4198-8576-AFE0531DF0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Outbox Icon">
              <a:extLst>
                <a:ext uri="{FF2B5EF4-FFF2-40B4-BE49-F238E27FC236}">
                  <a16:creationId xmlns:a16="http://schemas.microsoft.com/office/drawing/2014/main" id="{DD424280-651B-4782-AE27-3D1C084574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0" name="Trash Icon">
              <a:extLst>
                <a:ext uri="{FF2B5EF4-FFF2-40B4-BE49-F238E27FC236}">
                  <a16:creationId xmlns:a16="http://schemas.microsoft.com/office/drawing/2014/main" id="{6AA938E6-DDCA-436B-A3BE-99B83B5812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525688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1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2DB628A-96F4-4296-AC4B-DB323C6E5B65}"/>
                </a:ext>
              </a:extLst>
            </p:cNvPr>
            <p:cNvSpPr>
              <a:spLocks noChangeAspect="1"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55164090-EFC6-44A5-BED5-9BCB24C7823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83483" y="3932766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1BB5B926-3927-499F-A42F-18FEE4B854EB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256542" flipV="1">
            <a:off x="2542706" y="4343864"/>
            <a:ext cx="413540" cy="413540"/>
          </a:xfrm>
          <a:prstGeom prst="rect">
            <a:avLst/>
          </a:prstGeom>
        </p:spPr>
      </p:pic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18E9C2D4-E072-4B74-AF72-642FD71D361E}"/>
              </a:ext>
            </a:extLst>
          </p:cNvPr>
          <p:cNvSpPr/>
          <p:nvPr/>
        </p:nvSpPr>
        <p:spPr>
          <a:xfrm>
            <a:off x="4109858" y="80459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3750C3-CDFE-4080-8BEA-27FF99281BA5}"/>
              </a:ext>
            </a:extLst>
          </p:cNvPr>
          <p:cNvGrpSpPr/>
          <p:nvPr/>
        </p:nvGrpSpPr>
        <p:grpSpPr>
          <a:xfrm>
            <a:off x="4269792" y="1050496"/>
            <a:ext cx="1115575" cy="253211"/>
            <a:chOff x="4269792" y="1198134"/>
            <a:chExt cx="1115575" cy="253211"/>
          </a:xfrm>
        </p:grpSpPr>
        <p:sp>
          <p:nvSpPr>
            <p:cNvPr id="8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706B14B-C6AE-434D-A38D-5490BFDBF27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4269792" y="13209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83A9661-B515-4BD9-AF96-C321389A1389}"/>
                </a:ext>
              </a:extLst>
            </p:cNvPr>
            <p:cNvSpPr/>
            <p:nvPr/>
          </p:nvSpPr>
          <p:spPr>
            <a:xfrm>
              <a:off x="4295004" y="1198134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2F2C75D-D46F-4578-AAAA-F7118CF26DBD}"/>
              </a:ext>
            </a:extLst>
          </p:cNvPr>
          <p:cNvGrpSpPr/>
          <p:nvPr/>
        </p:nvGrpSpPr>
        <p:grpSpPr>
          <a:xfrm>
            <a:off x="4182308" y="1822021"/>
            <a:ext cx="2677851" cy="262993"/>
            <a:chOff x="4182308" y="1955371"/>
            <a:chExt cx="2677851" cy="262993"/>
          </a:xfrm>
        </p:grpSpPr>
        <p:sp>
          <p:nvSpPr>
            <p:cNvPr id="79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2A66393-BD02-4B13-A6FC-FBDDB21F1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182308" y="1978294"/>
              <a:ext cx="2677851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12" name="그룹 811">
              <a:extLst>
                <a:ext uri="{FF2B5EF4-FFF2-40B4-BE49-F238E27FC236}">
                  <a16:creationId xmlns:a16="http://schemas.microsoft.com/office/drawing/2014/main" id="{4A76FF5F-9A62-4DDB-A9C6-FB85AB0D5C5C}"/>
                </a:ext>
              </a:extLst>
            </p:cNvPr>
            <p:cNvGrpSpPr/>
            <p:nvPr/>
          </p:nvGrpSpPr>
          <p:grpSpPr>
            <a:xfrm>
              <a:off x="6747157" y="2026329"/>
              <a:ext cx="39506" cy="144000"/>
              <a:chOff x="3198941" y="2371350"/>
              <a:chExt cx="39506" cy="140236"/>
            </a:xfrm>
          </p:grpSpPr>
          <p:sp>
            <p:nvSpPr>
              <p:cNvPr id="813" name="Oval">
                <a:extLst>
                  <a:ext uri="{FF2B5EF4-FFF2-40B4-BE49-F238E27FC236}">
                    <a16:creationId xmlns:a16="http://schemas.microsoft.com/office/drawing/2014/main" id="{281BB9DB-D6B3-44EA-B8F9-10214ECAA7E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4" name="Oval">
                <a:extLst>
                  <a:ext uri="{FF2B5EF4-FFF2-40B4-BE49-F238E27FC236}">
                    <a16:creationId xmlns:a16="http://schemas.microsoft.com/office/drawing/2014/main" id="{3B7632D0-0794-486D-A2AC-31AB356CDAC8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5" name="Oval">
                <a:extLst>
                  <a:ext uri="{FF2B5EF4-FFF2-40B4-BE49-F238E27FC236}">
                    <a16:creationId xmlns:a16="http://schemas.microsoft.com/office/drawing/2014/main" id="{212428AF-1FFF-44C9-995D-90DDC7B7BC75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1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EDC892-818C-410C-9192-6891F4D30D6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4269792" y="20781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1D235666-0861-4E72-822D-24C966B8E7EF}"/>
                </a:ext>
              </a:extLst>
            </p:cNvPr>
            <p:cNvSpPr/>
            <p:nvPr/>
          </p:nvSpPr>
          <p:spPr>
            <a:xfrm>
              <a:off x="4295004" y="1955371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A3211F05-D2D5-40DE-818D-41FCF9BE267A}"/>
              </a:ext>
            </a:extLst>
          </p:cNvPr>
          <p:cNvSpPr/>
          <p:nvPr/>
        </p:nvSpPr>
        <p:spPr>
          <a:xfrm>
            <a:off x="4109858" y="1580882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0" name="사각형: 둥근 모서리 819">
            <a:extLst>
              <a:ext uri="{FF2B5EF4-FFF2-40B4-BE49-F238E27FC236}">
                <a16:creationId xmlns:a16="http://schemas.microsoft.com/office/drawing/2014/main" id="{78406200-AD3B-45DD-9FF3-F4CAB563E019}"/>
              </a:ext>
            </a:extLst>
          </p:cNvPr>
          <p:cNvSpPr/>
          <p:nvPr/>
        </p:nvSpPr>
        <p:spPr>
          <a:xfrm>
            <a:off x="4124325" y="1026695"/>
            <a:ext cx="2781300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822" name="그래픽 821" descr="오른쪽으로 굽은 화살표">
            <a:extLst>
              <a:ext uri="{FF2B5EF4-FFF2-40B4-BE49-F238E27FC236}">
                <a16:creationId xmlns:a16="http://schemas.microsoft.com/office/drawing/2014/main" id="{58FB6F5D-3B7E-471D-B034-7954874D187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823" name="타원 822">
            <a:extLst>
              <a:ext uri="{FF2B5EF4-FFF2-40B4-BE49-F238E27FC236}">
                <a16:creationId xmlns:a16="http://schemas.microsoft.com/office/drawing/2014/main" id="{A8EAEF3F-9485-4C24-8983-CD202A7DFA77}"/>
              </a:ext>
            </a:extLst>
          </p:cNvPr>
          <p:cNvSpPr>
            <a:spLocks noChangeAspect="1"/>
          </p:cNvSpPr>
          <p:nvPr/>
        </p:nvSpPr>
        <p:spPr>
          <a:xfrm>
            <a:off x="3467367" y="23556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4" name="타원 823">
            <a:extLst>
              <a:ext uri="{FF2B5EF4-FFF2-40B4-BE49-F238E27FC236}">
                <a16:creationId xmlns:a16="http://schemas.microsoft.com/office/drawing/2014/main" id="{B45922D7-2BBE-40B1-8C77-83B4E8136CC8}"/>
              </a:ext>
            </a:extLst>
          </p:cNvPr>
          <p:cNvSpPr>
            <a:spLocks noChangeAspect="1"/>
          </p:cNvSpPr>
          <p:nvPr/>
        </p:nvSpPr>
        <p:spPr>
          <a:xfrm>
            <a:off x="3409709" y="39907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5" name="타원 824">
            <a:extLst>
              <a:ext uri="{FF2B5EF4-FFF2-40B4-BE49-F238E27FC236}">
                <a16:creationId xmlns:a16="http://schemas.microsoft.com/office/drawing/2014/main" id="{EE5C8BD1-2985-4595-A159-96E0F87A55DD}"/>
              </a:ext>
            </a:extLst>
          </p:cNvPr>
          <p:cNvSpPr>
            <a:spLocks noChangeAspect="1"/>
          </p:cNvSpPr>
          <p:nvPr/>
        </p:nvSpPr>
        <p:spPr>
          <a:xfrm>
            <a:off x="1406467" y="44556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3650CC66-6354-4FD5-ACD0-61E4CFE25B67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0D05FB52-EC05-45E7-B158-E647045F957D}"/>
              </a:ext>
            </a:extLst>
          </p:cNvPr>
          <p:cNvSpPr>
            <a:spLocks noChangeAspect="1"/>
          </p:cNvSpPr>
          <p:nvPr/>
        </p:nvSpPr>
        <p:spPr>
          <a:xfrm>
            <a:off x="6497493" y="17134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3DABA131-07F9-4FF1-9873-457B923EE61D}"/>
              </a:ext>
            </a:extLst>
          </p:cNvPr>
          <p:cNvSpPr>
            <a:spLocks noChangeAspect="1"/>
          </p:cNvSpPr>
          <p:nvPr/>
        </p:nvSpPr>
        <p:spPr>
          <a:xfrm>
            <a:off x="1450259" y="5923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017855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42927556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이름 바꾸기 선택 시 목록에서 바로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그룹명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수정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이름 바꾸기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멤버 관리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2" name="Social Icon">
              <a:extLst>
                <a:ext uri="{FF2B5EF4-FFF2-40B4-BE49-F238E27FC236}">
                  <a16:creationId xmlns:a16="http://schemas.microsoft.com/office/drawing/2014/main" id="{EFE87BA0-E08F-470F-A00A-E5D629DD73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2096" y="5827551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541840" y="5481043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FC00A7A7-4FA7-4407-96AB-5A43E951CB81}"/>
              </a:ext>
            </a:extLst>
          </p:cNvPr>
          <p:cNvSpPr/>
          <p:nvPr/>
        </p:nvSpPr>
        <p:spPr>
          <a:xfrm>
            <a:off x="469095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9" name="그룹 648">
            <a:extLst>
              <a:ext uri="{FF2B5EF4-FFF2-40B4-BE49-F238E27FC236}">
                <a16:creationId xmlns:a16="http://schemas.microsoft.com/office/drawing/2014/main" id="{04518058-E0D4-45E2-B963-25681E57EEE8}"/>
              </a:ext>
            </a:extLst>
          </p:cNvPr>
          <p:cNvGrpSpPr/>
          <p:nvPr/>
        </p:nvGrpSpPr>
        <p:grpSpPr>
          <a:xfrm>
            <a:off x="4666902" y="1078568"/>
            <a:ext cx="2327951" cy="225640"/>
            <a:chOff x="498127" y="1345268"/>
            <a:chExt cx="2327951" cy="225640"/>
          </a:xfrm>
        </p:grpSpPr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59B8D387-59D8-4994-AA51-1916D2768F5C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2" name="그룹 651">
                <a:extLst>
                  <a:ext uri="{FF2B5EF4-FFF2-40B4-BE49-F238E27FC236}">
                    <a16:creationId xmlns:a16="http://schemas.microsoft.com/office/drawing/2014/main" id="{3E771F86-AD22-45B9-A834-4E7400C0C51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54" name="Search Icon">
                  <a:extLst>
                    <a:ext uri="{FF2B5EF4-FFF2-40B4-BE49-F238E27FC236}">
                      <a16:creationId xmlns:a16="http://schemas.microsoft.com/office/drawing/2014/main" id="{E5E3AF56-38DC-415D-9987-D07F7DCD64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5" name="직사각형 654">
                  <a:extLst>
                    <a:ext uri="{FF2B5EF4-FFF2-40B4-BE49-F238E27FC236}">
                      <a16:creationId xmlns:a16="http://schemas.microsoft.com/office/drawing/2014/main" id="{EB0CCD17-881E-407C-8A52-4293EC95CA4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653" name="Line">
                <a:extLst>
                  <a:ext uri="{FF2B5EF4-FFF2-40B4-BE49-F238E27FC236}">
                    <a16:creationId xmlns:a16="http://schemas.microsoft.com/office/drawing/2014/main" id="{8D829D9C-2174-4454-828D-F7A151986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1" name="직사각형 650">
              <a:extLst>
                <a:ext uri="{FF2B5EF4-FFF2-40B4-BE49-F238E27FC236}">
                  <a16:creationId xmlns:a16="http://schemas.microsoft.com/office/drawing/2014/main" id="{D4947146-ACB9-4EDC-9E26-052E116FEBC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5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F8BF1E1-75F9-4453-B60C-39B298EE6D3C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706567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7" name="그룹 656">
            <a:extLst>
              <a:ext uri="{FF2B5EF4-FFF2-40B4-BE49-F238E27FC236}">
                <a16:creationId xmlns:a16="http://schemas.microsoft.com/office/drawing/2014/main" id="{945F6702-EAB9-487D-B32B-AC4B36715C0E}"/>
              </a:ext>
            </a:extLst>
          </p:cNvPr>
          <p:cNvGrpSpPr/>
          <p:nvPr/>
        </p:nvGrpSpPr>
        <p:grpSpPr>
          <a:xfrm>
            <a:off x="7255800" y="1132506"/>
            <a:ext cx="39506" cy="144000"/>
            <a:chOff x="3198941" y="2371350"/>
            <a:chExt cx="39506" cy="140236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2EED064D-3209-4C69-BE7B-39AEF2553B20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Oval">
              <a:extLst>
                <a:ext uri="{FF2B5EF4-FFF2-40B4-BE49-F238E27FC236}">
                  <a16:creationId xmlns:a16="http://schemas.microsoft.com/office/drawing/2014/main" id="{DFAE79C7-36F2-45F2-802B-4160E92BBB6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60" name="Oval">
              <a:extLst>
                <a:ext uri="{FF2B5EF4-FFF2-40B4-BE49-F238E27FC236}">
                  <a16:creationId xmlns:a16="http://schemas.microsoft.com/office/drawing/2014/main" id="{93276B51-E00E-40E2-BB3E-D5BEBAEFD607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1" name="그룹 660">
            <a:extLst>
              <a:ext uri="{FF2B5EF4-FFF2-40B4-BE49-F238E27FC236}">
                <a16:creationId xmlns:a16="http://schemas.microsoft.com/office/drawing/2014/main" id="{66F8FD42-C94B-44A1-8535-8ED0D4796D24}"/>
              </a:ext>
            </a:extLst>
          </p:cNvPr>
          <p:cNvGrpSpPr/>
          <p:nvPr/>
        </p:nvGrpSpPr>
        <p:grpSpPr>
          <a:xfrm>
            <a:off x="4821193" y="1671511"/>
            <a:ext cx="1233927" cy="377855"/>
            <a:chOff x="11046174" y="4430284"/>
            <a:chExt cx="1233927" cy="377855"/>
          </a:xfrm>
        </p:grpSpPr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2FFCD885-FE47-41D6-BF16-8D8334F642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3" name="Profile Picture">
              <a:extLst>
                <a:ext uri="{FF2B5EF4-FFF2-40B4-BE49-F238E27FC236}">
                  <a16:creationId xmlns:a16="http://schemas.microsoft.com/office/drawing/2014/main" id="{CF61F882-A14A-4AAA-9184-9BF456924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65" name="Background">
                <a:extLst>
                  <a:ext uri="{FF2B5EF4-FFF2-40B4-BE49-F238E27FC236}">
                    <a16:creationId xmlns:a16="http://schemas.microsoft.com/office/drawing/2014/main" id="{CC4008AA-6AE6-4B51-835C-0D88FA2F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66" name="Profile Icon">
                <a:extLst>
                  <a:ext uri="{FF2B5EF4-FFF2-40B4-BE49-F238E27FC236}">
                    <a16:creationId xmlns:a16="http://schemas.microsoft.com/office/drawing/2014/main" id="{138DA3AC-0CAC-401E-82BA-9E91E3A88D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F302D4C9-99B1-4860-AC97-D348D20B4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67" name="타원 666">
            <a:extLst>
              <a:ext uri="{FF2B5EF4-FFF2-40B4-BE49-F238E27FC236}">
                <a16:creationId xmlns:a16="http://schemas.microsoft.com/office/drawing/2014/main" id="{C2461EBE-8123-42E5-B2E1-076378543A92}"/>
              </a:ext>
            </a:extLst>
          </p:cNvPr>
          <p:cNvSpPr/>
          <p:nvPr/>
        </p:nvSpPr>
        <p:spPr>
          <a:xfrm>
            <a:off x="479580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68" name="그래픽 667" descr="스마트폰">
            <a:extLst>
              <a:ext uri="{FF2B5EF4-FFF2-40B4-BE49-F238E27FC236}">
                <a16:creationId xmlns:a16="http://schemas.microsoft.com/office/drawing/2014/main" id="{F8ADAFE6-5E27-44A0-8E9E-819EF672A0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1879511"/>
            <a:ext cx="144000" cy="144000"/>
          </a:xfrm>
          <a:prstGeom prst="rect">
            <a:avLst/>
          </a:prstGeom>
        </p:spPr>
      </p:pic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9A8EED93-12D4-498C-BBF9-DF64F6713100}"/>
              </a:ext>
            </a:extLst>
          </p:cNvPr>
          <p:cNvGrpSpPr/>
          <p:nvPr/>
        </p:nvGrpSpPr>
        <p:grpSpPr>
          <a:xfrm>
            <a:off x="4821193" y="2104960"/>
            <a:ext cx="1431079" cy="377855"/>
            <a:chOff x="11046174" y="4430284"/>
            <a:chExt cx="1431079" cy="377855"/>
          </a:xfrm>
        </p:grpSpPr>
        <p:sp>
          <p:nvSpPr>
            <p:cNvPr id="670" name="직사각형 669">
              <a:extLst>
                <a:ext uri="{FF2B5EF4-FFF2-40B4-BE49-F238E27FC236}">
                  <a16:creationId xmlns:a16="http://schemas.microsoft.com/office/drawing/2014/main" id="{6B658DF9-F911-4EA7-90C0-4BFB1F217C7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71" name="Profile Picture">
              <a:extLst>
                <a:ext uri="{FF2B5EF4-FFF2-40B4-BE49-F238E27FC236}">
                  <a16:creationId xmlns:a16="http://schemas.microsoft.com/office/drawing/2014/main" id="{12FDF620-C04B-4903-A0DC-56B03598E7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73" name="Background">
                <a:extLst>
                  <a:ext uri="{FF2B5EF4-FFF2-40B4-BE49-F238E27FC236}">
                    <a16:creationId xmlns:a16="http://schemas.microsoft.com/office/drawing/2014/main" id="{BC8CB97B-E0BC-454E-9AED-64B36667CA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4" name="Profile Icon">
                <a:extLst>
                  <a:ext uri="{FF2B5EF4-FFF2-40B4-BE49-F238E27FC236}">
                    <a16:creationId xmlns:a16="http://schemas.microsoft.com/office/drawing/2014/main" id="{818132D3-DB22-4E6D-A084-B2CFD612A0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2101D832-9AF2-4778-82F3-77C1019A181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75" name="타원 674">
            <a:extLst>
              <a:ext uri="{FF2B5EF4-FFF2-40B4-BE49-F238E27FC236}">
                <a16:creationId xmlns:a16="http://schemas.microsoft.com/office/drawing/2014/main" id="{7C3FF552-FFE6-4D76-9623-538E543692E9}"/>
              </a:ext>
            </a:extLst>
          </p:cNvPr>
          <p:cNvSpPr/>
          <p:nvPr/>
        </p:nvSpPr>
        <p:spPr>
          <a:xfrm>
            <a:off x="479580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6" name="그래픽 675" descr="스마트폰">
            <a:extLst>
              <a:ext uri="{FF2B5EF4-FFF2-40B4-BE49-F238E27FC236}">
                <a16:creationId xmlns:a16="http://schemas.microsoft.com/office/drawing/2014/main" id="{C9064DCC-16DA-46BE-A2D8-D316DD9C9F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2312960"/>
            <a:ext cx="144000" cy="144000"/>
          </a:xfrm>
          <a:prstGeom prst="rect">
            <a:avLst/>
          </a:prstGeom>
        </p:spPr>
      </p:pic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28F9650E-1912-4E74-8018-F5CCB08851C0}"/>
              </a:ext>
            </a:extLst>
          </p:cNvPr>
          <p:cNvGrpSpPr/>
          <p:nvPr/>
        </p:nvGrpSpPr>
        <p:grpSpPr>
          <a:xfrm>
            <a:off x="5193467" y="2131557"/>
            <a:ext cx="338554" cy="184666"/>
            <a:chOff x="1063283" y="3697077"/>
            <a:chExt cx="338554" cy="184666"/>
          </a:xfrm>
        </p:grpSpPr>
        <p:sp>
          <p:nvSpPr>
            <p:cNvPr id="678" name="사각형: 둥근 모서리 677">
              <a:extLst>
                <a:ext uri="{FF2B5EF4-FFF2-40B4-BE49-F238E27FC236}">
                  <a16:creationId xmlns:a16="http://schemas.microsoft.com/office/drawing/2014/main" id="{724EF0DB-CFEE-441D-8301-CD6B3EF42A9C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79" name="직사각형 678">
              <a:extLst>
                <a:ext uri="{FF2B5EF4-FFF2-40B4-BE49-F238E27FC236}">
                  <a16:creationId xmlns:a16="http://schemas.microsoft.com/office/drawing/2014/main" id="{94D95F64-DF44-4D8B-8F8F-8BDB57B9E0B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5BB57B64-4BB4-4CBA-87A7-714C1A225B4F}"/>
              </a:ext>
            </a:extLst>
          </p:cNvPr>
          <p:cNvGrpSpPr/>
          <p:nvPr/>
        </p:nvGrpSpPr>
        <p:grpSpPr>
          <a:xfrm>
            <a:off x="4821193" y="2860380"/>
            <a:ext cx="1233927" cy="377855"/>
            <a:chOff x="11046174" y="4430284"/>
            <a:chExt cx="1233927" cy="377855"/>
          </a:xfrm>
        </p:grpSpPr>
        <p:sp>
          <p:nvSpPr>
            <p:cNvPr id="681" name="직사각형 680">
              <a:extLst>
                <a:ext uri="{FF2B5EF4-FFF2-40B4-BE49-F238E27FC236}">
                  <a16:creationId xmlns:a16="http://schemas.microsoft.com/office/drawing/2014/main" id="{D68B414D-3643-43DE-96AC-069F6A17C60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82" name="Profile Picture">
              <a:extLst>
                <a:ext uri="{FF2B5EF4-FFF2-40B4-BE49-F238E27FC236}">
                  <a16:creationId xmlns:a16="http://schemas.microsoft.com/office/drawing/2014/main" id="{9F3B1970-6E9B-44B8-BCD1-0F88DA948B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84" name="Background">
                <a:extLst>
                  <a:ext uri="{FF2B5EF4-FFF2-40B4-BE49-F238E27FC236}">
                    <a16:creationId xmlns:a16="http://schemas.microsoft.com/office/drawing/2014/main" id="{4BD7CD67-DC8C-4893-A9F8-729E4CC9CC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85" name="Profile Icon">
                <a:extLst>
                  <a:ext uri="{FF2B5EF4-FFF2-40B4-BE49-F238E27FC236}">
                    <a16:creationId xmlns:a16="http://schemas.microsoft.com/office/drawing/2014/main" id="{F50612F7-24E6-4800-BE5A-FA978078C50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83" name="직사각형 682">
              <a:extLst>
                <a:ext uri="{FF2B5EF4-FFF2-40B4-BE49-F238E27FC236}">
                  <a16:creationId xmlns:a16="http://schemas.microsoft.com/office/drawing/2014/main" id="{322C5B60-9F3E-4329-A73B-699BCD821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86" name="타원 685">
            <a:extLst>
              <a:ext uri="{FF2B5EF4-FFF2-40B4-BE49-F238E27FC236}">
                <a16:creationId xmlns:a16="http://schemas.microsoft.com/office/drawing/2014/main" id="{96B43F49-5460-448F-B9A8-E5B20EAC2EED}"/>
              </a:ext>
            </a:extLst>
          </p:cNvPr>
          <p:cNvSpPr/>
          <p:nvPr/>
        </p:nvSpPr>
        <p:spPr>
          <a:xfrm>
            <a:off x="479580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87" name="그래픽 686" descr="스마트폰">
            <a:extLst>
              <a:ext uri="{FF2B5EF4-FFF2-40B4-BE49-F238E27FC236}">
                <a16:creationId xmlns:a16="http://schemas.microsoft.com/office/drawing/2014/main" id="{9DB0600A-D2F0-478A-90A0-3BC4AE8733B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068380"/>
            <a:ext cx="144000" cy="144000"/>
          </a:xfrm>
          <a:prstGeom prst="rect">
            <a:avLst/>
          </a:prstGeom>
        </p:spPr>
      </p:pic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E4B68BF0-D70A-4904-BA35-09CFBA030ACA}"/>
              </a:ext>
            </a:extLst>
          </p:cNvPr>
          <p:cNvGrpSpPr/>
          <p:nvPr/>
        </p:nvGrpSpPr>
        <p:grpSpPr>
          <a:xfrm>
            <a:off x="4821193" y="3293829"/>
            <a:ext cx="1431079" cy="377855"/>
            <a:chOff x="11046174" y="4430284"/>
            <a:chExt cx="1431079" cy="377855"/>
          </a:xfrm>
        </p:grpSpPr>
        <p:sp>
          <p:nvSpPr>
            <p:cNvPr id="689" name="직사각형 688">
              <a:extLst>
                <a:ext uri="{FF2B5EF4-FFF2-40B4-BE49-F238E27FC236}">
                  <a16:creationId xmlns:a16="http://schemas.microsoft.com/office/drawing/2014/main" id="{5FA9D28E-DE78-4B83-9F18-A3C6937A5433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90" name="Profile Picture">
              <a:extLst>
                <a:ext uri="{FF2B5EF4-FFF2-40B4-BE49-F238E27FC236}">
                  <a16:creationId xmlns:a16="http://schemas.microsoft.com/office/drawing/2014/main" id="{939ED381-DABC-4D6E-9E4A-5F9FE1545B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92" name="Background">
                <a:extLst>
                  <a:ext uri="{FF2B5EF4-FFF2-40B4-BE49-F238E27FC236}">
                    <a16:creationId xmlns:a16="http://schemas.microsoft.com/office/drawing/2014/main" id="{5F032DB7-1AD1-4D49-8894-AA23ED183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93" name="Profile Icon">
                <a:extLst>
                  <a:ext uri="{FF2B5EF4-FFF2-40B4-BE49-F238E27FC236}">
                    <a16:creationId xmlns:a16="http://schemas.microsoft.com/office/drawing/2014/main" id="{5B2840B4-8385-4835-BB4C-5D65F5EB9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1" name="직사각형 690">
              <a:extLst>
                <a:ext uri="{FF2B5EF4-FFF2-40B4-BE49-F238E27FC236}">
                  <a16:creationId xmlns:a16="http://schemas.microsoft.com/office/drawing/2014/main" id="{470F478E-8E38-4231-AA54-47C5C9B2E23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94" name="타원 693">
            <a:extLst>
              <a:ext uri="{FF2B5EF4-FFF2-40B4-BE49-F238E27FC236}">
                <a16:creationId xmlns:a16="http://schemas.microsoft.com/office/drawing/2014/main" id="{3B33D748-DB07-4F8D-AC15-98B29CF8D362}"/>
              </a:ext>
            </a:extLst>
          </p:cNvPr>
          <p:cNvSpPr/>
          <p:nvPr/>
        </p:nvSpPr>
        <p:spPr>
          <a:xfrm>
            <a:off x="479580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95" name="그래픽 694" descr="스마트폰">
            <a:extLst>
              <a:ext uri="{FF2B5EF4-FFF2-40B4-BE49-F238E27FC236}">
                <a16:creationId xmlns:a16="http://schemas.microsoft.com/office/drawing/2014/main" id="{369BE8FA-8B72-48AD-8383-8D5E26878E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501829"/>
            <a:ext cx="144000" cy="144000"/>
          </a:xfrm>
          <a:prstGeom prst="rect">
            <a:avLst/>
          </a:prstGeom>
        </p:spPr>
      </p:pic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1DCF7DDC-9B94-42BD-A8D4-98C424EFE266}"/>
              </a:ext>
            </a:extLst>
          </p:cNvPr>
          <p:cNvGrpSpPr/>
          <p:nvPr/>
        </p:nvGrpSpPr>
        <p:grpSpPr>
          <a:xfrm>
            <a:off x="5193467" y="3320426"/>
            <a:ext cx="338554" cy="184666"/>
            <a:chOff x="1063283" y="3697077"/>
            <a:chExt cx="338554" cy="184666"/>
          </a:xfrm>
        </p:grpSpPr>
        <p:sp>
          <p:nvSpPr>
            <p:cNvPr id="697" name="사각형: 둥근 모서리 696">
              <a:extLst>
                <a:ext uri="{FF2B5EF4-FFF2-40B4-BE49-F238E27FC236}">
                  <a16:creationId xmlns:a16="http://schemas.microsoft.com/office/drawing/2014/main" id="{7588D803-7B1C-4213-8B8D-E148A9AC99E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41E64FD9-B605-4BD5-8A78-F686A80C831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16D81C5D-1A3F-466A-9947-58A19DB39F6F}"/>
              </a:ext>
            </a:extLst>
          </p:cNvPr>
          <p:cNvGrpSpPr/>
          <p:nvPr/>
        </p:nvGrpSpPr>
        <p:grpSpPr>
          <a:xfrm>
            <a:off x="6684359" y="1741480"/>
            <a:ext cx="599713" cy="208878"/>
            <a:chOff x="2618861" y="1818353"/>
            <a:chExt cx="599713" cy="208878"/>
          </a:xfrm>
        </p:grpSpPr>
        <p:sp>
          <p:nvSpPr>
            <p:cNvPr id="700" name="Message">
              <a:extLst>
                <a:ext uri="{FF2B5EF4-FFF2-40B4-BE49-F238E27FC236}">
                  <a16:creationId xmlns:a16="http://schemas.microsoft.com/office/drawing/2014/main" id="{4DCB2E1C-FFF3-4CE2-A259-9F4559B73751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1" name="Tip">
              <a:extLst>
                <a:ext uri="{FF2B5EF4-FFF2-40B4-BE49-F238E27FC236}">
                  <a16:creationId xmlns:a16="http://schemas.microsoft.com/office/drawing/2014/main" id="{F3928747-BF1A-4CAF-9AFB-B412492B03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18E261EB-C76C-4264-AF28-04E85BDF9BD5}"/>
              </a:ext>
            </a:extLst>
          </p:cNvPr>
          <p:cNvGrpSpPr/>
          <p:nvPr/>
        </p:nvGrpSpPr>
        <p:grpSpPr>
          <a:xfrm>
            <a:off x="6337047" y="2126949"/>
            <a:ext cx="954223" cy="342644"/>
            <a:chOff x="2264351" y="1684587"/>
            <a:chExt cx="954223" cy="342644"/>
          </a:xfrm>
        </p:grpSpPr>
        <p:sp>
          <p:nvSpPr>
            <p:cNvPr id="703" name="Message">
              <a:extLst>
                <a:ext uri="{FF2B5EF4-FFF2-40B4-BE49-F238E27FC236}">
                  <a16:creationId xmlns:a16="http://schemas.microsoft.com/office/drawing/2014/main" id="{C7365B7F-DB0C-411C-AD70-6905296A43E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04" name="Tip">
              <a:extLst>
                <a:ext uri="{FF2B5EF4-FFF2-40B4-BE49-F238E27FC236}">
                  <a16:creationId xmlns:a16="http://schemas.microsoft.com/office/drawing/2014/main" id="{974E68C3-7571-4BF3-A6DC-22F14178B8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34297A0B-4E48-47E5-B344-9463844EEE61}"/>
              </a:ext>
            </a:extLst>
          </p:cNvPr>
          <p:cNvGrpSpPr/>
          <p:nvPr/>
        </p:nvGrpSpPr>
        <p:grpSpPr>
          <a:xfrm>
            <a:off x="6684359" y="2930349"/>
            <a:ext cx="599713" cy="208878"/>
            <a:chOff x="2618861" y="1818353"/>
            <a:chExt cx="599713" cy="208878"/>
          </a:xfrm>
        </p:grpSpPr>
        <p:sp>
          <p:nvSpPr>
            <p:cNvPr id="706" name="Message">
              <a:extLst>
                <a:ext uri="{FF2B5EF4-FFF2-40B4-BE49-F238E27FC236}">
                  <a16:creationId xmlns:a16="http://schemas.microsoft.com/office/drawing/2014/main" id="{913F29FC-C568-45D0-8B63-A50C8160E315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7" name="Tip">
              <a:extLst>
                <a:ext uri="{FF2B5EF4-FFF2-40B4-BE49-F238E27FC236}">
                  <a16:creationId xmlns:a16="http://schemas.microsoft.com/office/drawing/2014/main" id="{D1EF0B48-F45B-4346-B939-1545629F56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CAB4FACA-6C32-4FB6-9427-9996AF303E1D}"/>
              </a:ext>
            </a:extLst>
          </p:cNvPr>
          <p:cNvGrpSpPr/>
          <p:nvPr/>
        </p:nvGrpSpPr>
        <p:grpSpPr>
          <a:xfrm>
            <a:off x="6337047" y="3315818"/>
            <a:ext cx="954223" cy="342644"/>
            <a:chOff x="2264351" y="1684587"/>
            <a:chExt cx="954223" cy="342644"/>
          </a:xfrm>
        </p:grpSpPr>
        <p:sp>
          <p:nvSpPr>
            <p:cNvPr id="709" name="Message">
              <a:extLst>
                <a:ext uri="{FF2B5EF4-FFF2-40B4-BE49-F238E27FC236}">
                  <a16:creationId xmlns:a16="http://schemas.microsoft.com/office/drawing/2014/main" id="{CAFFE1AC-ED82-4E88-8D6E-2FE317522E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10" name="Tip">
              <a:extLst>
                <a:ext uri="{FF2B5EF4-FFF2-40B4-BE49-F238E27FC236}">
                  <a16:creationId xmlns:a16="http://schemas.microsoft.com/office/drawing/2014/main" id="{9A93A73C-B04A-40C0-B7FE-97406267B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11" name="Scroll Indicator">
            <a:extLst>
              <a:ext uri="{FF2B5EF4-FFF2-40B4-BE49-F238E27FC236}">
                <a16:creationId xmlns:a16="http://schemas.microsoft.com/office/drawing/2014/main" id="{EBC980A0-5DEE-4171-A82F-31144F2BB2B2}"/>
              </a:ext>
            </a:extLst>
          </p:cNvPr>
          <p:cNvGrpSpPr/>
          <p:nvPr/>
        </p:nvGrpSpPr>
        <p:grpSpPr>
          <a:xfrm>
            <a:off x="7323621" y="1456151"/>
            <a:ext cx="25400" cy="4644000"/>
            <a:chOff x="892175" y="1261242"/>
            <a:chExt cx="25400" cy="3016250"/>
          </a:xfrm>
        </p:grpSpPr>
        <p:cxnSp>
          <p:nvCxnSpPr>
            <p:cNvPr id="712" name="Track">
              <a:extLst>
                <a:ext uri="{FF2B5EF4-FFF2-40B4-BE49-F238E27FC236}">
                  <a16:creationId xmlns:a16="http://schemas.microsoft.com/office/drawing/2014/main" id="{6CAB9316-B95C-49D2-A91E-F6F643D4A88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3" name="Thumb">
              <a:extLst>
                <a:ext uri="{FF2B5EF4-FFF2-40B4-BE49-F238E27FC236}">
                  <a16:creationId xmlns:a16="http://schemas.microsoft.com/office/drawing/2014/main" id="{7052E37D-13C9-4D30-8F03-82A06675178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5AE098AC-AB16-4748-B457-ADADD3042709}"/>
              </a:ext>
            </a:extLst>
          </p:cNvPr>
          <p:cNvGrpSpPr/>
          <p:nvPr/>
        </p:nvGrpSpPr>
        <p:grpSpPr>
          <a:xfrm>
            <a:off x="6790336" y="5625560"/>
            <a:ext cx="492570" cy="492570"/>
            <a:chOff x="7713214" y="2894335"/>
            <a:chExt cx="2132026" cy="213202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FB8B55D1-2E70-4F0F-8D34-0B595041FEE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Add User">
              <a:extLst>
                <a:ext uri="{FF2B5EF4-FFF2-40B4-BE49-F238E27FC236}">
                  <a16:creationId xmlns:a16="http://schemas.microsoft.com/office/drawing/2014/main" id="{B1B1AB6F-B403-434F-910E-01D40FE6F6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7" name="그룹 716">
            <a:extLst>
              <a:ext uri="{FF2B5EF4-FFF2-40B4-BE49-F238E27FC236}">
                <a16:creationId xmlns:a16="http://schemas.microsoft.com/office/drawing/2014/main" id="{3AF957B9-83A6-432B-8821-685F156AD17B}"/>
              </a:ext>
            </a:extLst>
          </p:cNvPr>
          <p:cNvGrpSpPr/>
          <p:nvPr/>
        </p:nvGrpSpPr>
        <p:grpSpPr>
          <a:xfrm>
            <a:off x="4795805" y="3722454"/>
            <a:ext cx="2495465" cy="377855"/>
            <a:chOff x="652430" y="3989154"/>
            <a:chExt cx="2495465" cy="377855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79C5CB74-FCE2-4E88-8BE6-494E8FB0DCE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26" name="직사각형 725">
                <a:extLst>
                  <a:ext uri="{FF2B5EF4-FFF2-40B4-BE49-F238E27FC236}">
                    <a16:creationId xmlns:a16="http://schemas.microsoft.com/office/drawing/2014/main" id="{965FF891-48E3-4308-9355-AF4653977F77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727" name="Profile Picture">
                <a:extLst>
                  <a:ext uri="{FF2B5EF4-FFF2-40B4-BE49-F238E27FC236}">
                    <a16:creationId xmlns:a16="http://schemas.microsoft.com/office/drawing/2014/main" id="{EB7CA254-C2D1-493F-B9AC-C130AAC6126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9" name="Background">
                  <a:extLst>
                    <a:ext uri="{FF2B5EF4-FFF2-40B4-BE49-F238E27FC236}">
                      <a16:creationId xmlns:a16="http://schemas.microsoft.com/office/drawing/2014/main" id="{876857BF-1F43-4059-84E4-E8E8D4160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0" name="Profile Icon">
                  <a:extLst>
                    <a:ext uri="{FF2B5EF4-FFF2-40B4-BE49-F238E27FC236}">
                      <a16:creationId xmlns:a16="http://schemas.microsoft.com/office/drawing/2014/main" id="{CED597D0-066B-4ABD-8E3C-541B4498925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8" name="직사각형 727">
                <a:extLst>
                  <a:ext uri="{FF2B5EF4-FFF2-40B4-BE49-F238E27FC236}">
                    <a16:creationId xmlns:a16="http://schemas.microsoft.com/office/drawing/2014/main" id="{6334960A-FB73-4F09-9778-0121B042AD2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5E169C14-B7D7-4BC3-BC39-5E82C9E71C79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20" name="그래픽 719" descr="스마트폰">
              <a:extLst>
                <a:ext uri="{FF2B5EF4-FFF2-40B4-BE49-F238E27FC236}">
                  <a16:creationId xmlns:a16="http://schemas.microsoft.com/office/drawing/2014/main" id="{839B7FBF-3A1A-4935-BBD2-1BEB508FAB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21" name="사각형: 둥근 모서리 720">
              <a:extLst>
                <a:ext uri="{FF2B5EF4-FFF2-40B4-BE49-F238E27FC236}">
                  <a16:creationId xmlns:a16="http://schemas.microsoft.com/office/drawing/2014/main" id="{83EA9C4B-75E7-409F-9C91-12D1FA793AE0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6999E1D2-CB68-4CE9-A50E-7E7E0E4C1D0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24" name="Message">
                <a:extLst>
                  <a:ext uri="{FF2B5EF4-FFF2-40B4-BE49-F238E27FC236}">
                    <a16:creationId xmlns:a16="http://schemas.microsoft.com/office/drawing/2014/main" id="{B721A96A-99C1-4049-848A-DE91BC7C7ADC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725" name="Tip">
                <a:extLst>
                  <a:ext uri="{FF2B5EF4-FFF2-40B4-BE49-F238E27FC236}">
                    <a16:creationId xmlns:a16="http://schemas.microsoft.com/office/drawing/2014/main" id="{AFD01F5A-2E64-4AF2-8472-3E3AC88385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723" name="직사각형 722">
              <a:extLst>
                <a:ext uri="{FF2B5EF4-FFF2-40B4-BE49-F238E27FC236}">
                  <a16:creationId xmlns:a16="http://schemas.microsoft.com/office/drawing/2014/main" id="{0D434BB3-DFDD-419A-9A56-DC7E6F9E653F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30EF371B-5590-4596-BE94-397B56F25D00}"/>
              </a:ext>
            </a:extLst>
          </p:cNvPr>
          <p:cNvSpPr/>
          <p:nvPr/>
        </p:nvSpPr>
        <p:spPr>
          <a:xfrm>
            <a:off x="480364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73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B64AF0-D97A-4BC7-9DBF-5E14AD24CD47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77843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EE68F8-7BAB-44EB-A379-865B2F49D65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77843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B5B82DDF-7CAB-46A5-BF36-561CF52A495C}"/>
              </a:ext>
            </a:extLst>
          </p:cNvPr>
          <p:cNvSpPr/>
          <p:nvPr/>
        </p:nvSpPr>
        <p:spPr>
          <a:xfrm>
            <a:off x="480364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33E7904C-288D-4D66-AED8-B1122EF0E169}"/>
              </a:ext>
            </a:extLst>
          </p:cNvPr>
          <p:cNvGrpSpPr/>
          <p:nvPr/>
        </p:nvGrpSpPr>
        <p:grpSpPr>
          <a:xfrm>
            <a:off x="4778435" y="4148347"/>
            <a:ext cx="1206946" cy="893809"/>
            <a:chOff x="635060" y="4005472"/>
            <a:chExt cx="1206946" cy="893809"/>
          </a:xfrm>
        </p:grpSpPr>
        <p:sp>
          <p:nvSpPr>
            <p:cNvPr id="73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795D29-F111-4648-ACB8-ECE31EAEDCD7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A0CFC64E-EEB4-4444-B4A3-8C99CEA5469E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A3AFFE2F-6EDC-4F19-A09E-93F0F1A29674}"/>
                </a:ext>
              </a:extLst>
            </p:cNvPr>
            <p:cNvSpPr/>
            <p:nvPr/>
          </p:nvSpPr>
          <p:spPr>
            <a:xfrm>
              <a:off x="660272" y="4325771"/>
              <a:ext cx="118173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그룹사 메신저 고도화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4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4A4ADC-7C70-4C29-9801-4198433F86B0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2" name="직사각형 741">
              <a:extLst>
                <a:ext uri="{FF2B5EF4-FFF2-40B4-BE49-F238E27FC236}">
                  <a16:creationId xmlns:a16="http://schemas.microsoft.com/office/drawing/2014/main" id="{C716AEEA-BB21-42E9-98F5-90D4F4364F52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cxnSp>
        <p:nvCxnSpPr>
          <p:cNvPr id="748" name="Text Cursor">
            <a:extLst>
              <a:ext uri="{FF2B5EF4-FFF2-40B4-BE49-F238E27FC236}">
                <a16:creationId xmlns:a16="http://schemas.microsoft.com/office/drawing/2014/main" id="{8531E4E3-A8EC-4C7F-9DE6-D8981C06E411}"/>
              </a:ext>
            </a:extLst>
          </p:cNvPr>
          <p:cNvCxnSpPr/>
          <p:nvPr/>
        </p:nvCxnSpPr>
        <p:spPr>
          <a:xfrm flipV="1">
            <a:off x="5891930" y="4511354"/>
            <a:ext cx="0" cy="177800"/>
          </a:xfrm>
          <a:prstGeom prst="line">
            <a:avLst/>
          </a:prstGeom>
          <a:ln w="19050">
            <a:solidFill>
              <a:srgbClr val="70707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9" name="그룹 748">
            <a:extLst>
              <a:ext uri="{FF2B5EF4-FFF2-40B4-BE49-F238E27FC236}">
                <a16:creationId xmlns:a16="http://schemas.microsoft.com/office/drawing/2014/main" id="{6797C130-4265-4D43-B8AE-8FCD1768F35B}"/>
              </a:ext>
            </a:extLst>
          </p:cNvPr>
          <p:cNvGrpSpPr/>
          <p:nvPr/>
        </p:nvGrpSpPr>
        <p:grpSpPr>
          <a:xfrm>
            <a:off x="5918501" y="4497372"/>
            <a:ext cx="416973" cy="184666"/>
            <a:chOff x="5920050" y="1358222"/>
            <a:chExt cx="416973" cy="184666"/>
          </a:xfrm>
        </p:grpSpPr>
        <p:sp>
          <p:nvSpPr>
            <p:cNvPr id="750" name="직사각형 749">
              <a:extLst>
                <a:ext uri="{FF2B5EF4-FFF2-40B4-BE49-F238E27FC236}">
                  <a16:creationId xmlns:a16="http://schemas.microsoft.com/office/drawing/2014/main" id="{9A14CD56-E56E-4E95-9A51-E362FE4FA7F8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751" name="Accept">
              <a:extLst>
                <a:ext uri="{FF2B5EF4-FFF2-40B4-BE49-F238E27FC236}">
                  <a16:creationId xmlns:a16="http://schemas.microsoft.com/office/drawing/2014/main" id="{32C81298-B5C8-48E3-BB72-EEF6ACB0D6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52" name="Text Box">
            <a:extLst>
              <a:ext uri="{FF2B5EF4-FFF2-40B4-BE49-F238E27FC236}">
                <a16:creationId xmlns:a16="http://schemas.microsoft.com/office/drawing/2014/main" id="{5AE801C8-696B-47D0-A92B-8A427FA0A5A6}"/>
              </a:ext>
            </a:extLst>
          </p:cNvPr>
          <p:cNvSpPr/>
          <p:nvPr/>
        </p:nvSpPr>
        <p:spPr>
          <a:xfrm>
            <a:off x="4796286" y="4479043"/>
            <a:ext cx="133400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3" name="사각형: 둥근 모서리 752">
            <a:extLst>
              <a:ext uri="{FF2B5EF4-FFF2-40B4-BE49-F238E27FC236}">
                <a16:creationId xmlns:a16="http://schemas.microsoft.com/office/drawing/2014/main" id="{E77DCC77-443D-42B0-9501-F5B51BF5DAA5}"/>
              </a:ext>
            </a:extLst>
          </p:cNvPr>
          <p:cNvSpPr/>
          <p:nvPr/>
        </p:nvSpPr>
        <p:spPr>
          <a:xfrm>
            <a:off x="4751081" y="4423342"/>
            <a:ext cx="1607623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4" name="타원 753">
            <a:extLst>
              <a:ext uri="{FF2B5EF4-FFF2-40B4-BE49-F238E27FC236}">
                <a16:creationId xmlns:a16="http://schemas.microsoft.com/office/drawing/2014/main" id="{05EA913F-C0BF-4219-9A09-FA13215BFA3E}"/>
              </a:ext>
            </a:extLst>
          </p:cNvPr>
          <p:cNvSpPr>
            <a:spLocks noChangeAspect="1"/>
          </p:cNvSpPr>
          <p:nvPr/>
        </p:nvSpPr>
        <p:spPr>
          <a:xfrm>
            <a:off x="4616443" y="43024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6A715AB-D57F-43CE-9434-3F5427A62D83}"/>
              </a:ext>
            </a:extLst>
          </p:cNvPr>
          <p:cNvCxnSpPr>
            <a:stCxn id="643" idx="3"/>
          </p:cNvCxnSpPr>
          <p:nvPr/>
        </p:nvCxnSpPr>
        <p:spPr>
          <a:xfrm flipV="1">
            <a:off x="4576759" y="4788945"/>
            <a:ext cx="373585" cy="81213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421592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AC784221-19D4-4F65-A1E7-A581AC632E9F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0BFC97D-90FE-4F01-A15C-674B0819D48B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7F00B5BA-4425-43B1-B65D-4F010FABDFCA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E088C941-384F-4B23-BA4C-2D7CB5DC7AF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23" name="Search Icon">
                  <a:extLst>
                    <a:ext uri="{FF2B5EF4-FFF2-40B4-BE49-F238E27FC236}">
                      <a16:creationId xmlns:a16="http://schemas.microsoft.com/office/drawing/2014/main" id="{6F75E6E3-0E23-4BE0-9DDE-FDEFED2A74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직사각형 223">
                  <a:extLst>
                    <a:ext uri="{FF2B5EF4-FFF2-40B4-BE49-F238E27FC236}">
                      <a16:creationId xmlns:a16="http://schemas.microsoft.com/office/drawing/2014/main" id="{1D8B71A0-0EE3-4E87-8A0A-33DD43A9797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22" name="Line">
                <a:extLst>
                  <a:ext uri="{FF2B5EF4-FFF2-40B4-BE49-F238E27FC236}">
                    <a16:creationId xmlns:a16="http://schemas.microsoft.com/office/drawing/2014/main" id="{88A9BA47-447B-4266-A41F-7FD72A8C4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CEDADD90-8D28-42CE-9161-B03A3D03A97A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62A75B4-527A-4AF0-A1B0-F0CD6E4829BB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F718501D-6412-4789-83D1-1ED292F1D279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227" name="Oval">
              <a:extLst>
                <a:ext uri="{FF2B5EF4-FFF2-40B4-BE49-F238E27FC236}">
                  <a16:creationId xmlns:a16="http://schemas.microsoft.com/office/drawing/2014/main" id="{B8285784-3F3D-432E-90AB-F08FE170E7F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1B6193F1-941E-4DF8-8CBC-C045E6AAF2D4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9" name="Oval">
              <a:extLst>
                <a:ext uri="{FF2B5EF4-FFF2-40B4-BE49-F238E27FC236}">
                  <a16:creationId xmlns:a16="http://schemas.microsoft.com/office/drawing/2014/main" id="{846E7916-0D62-4959-9C5D-F0A7FF5C53B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E2375F48-995A-4BB1-8635-8A1CABC13E43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19DA8309-7CCA-475C-89E4-744EA679AAC2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2" name="Profile Picture">
              <a:extLst>
                <a:ext uri="{FF2B5EF4-FFF2-40B4-BE49-F238E27FC236}">
                  <a16:creationId xmlns:a16="http://schemas.microsoft.com/office/drawing/2014/main" id="{F16CE32A-A481-49C6-82B2-89E3CBF4A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4" name="Background">
                <a:extLst>
                  <a:ext uri="{FF2B5EF4-FFF2-40B4-BE49-F238E27FC236}">
                    <a16:creationId xmlns:a16="http://schemas.microsoft.com/office/drawing/2014/main" id="{B62E2835-EE79-41D0-9E1D-3485718F30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5" name="Profile Icon">
                <a:extLst>
                  <a:ext uri="{FF2B5EF4-FFF2-40B4-BE49-F238E27FC236}">
                    <a16:creationId xmlns:a16="http://schemas.microsoft.com/office/drawing/2014/main" id="{E4BDE265-E39A-4728-AC31-102E9D3A15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A2207058-6D42-4E2C-8E75-4CF1A159985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36" name="타원 235">
            <a:extLst>
              <a:ext uri="{FF2B5EF4-FFF2-40B4-BE49-F238E27FC236}">
                <a16:creationId xmlns:a16="http://schemas.microsoft.com/office/drawing/2014/main" id="{68A46B6F-6016-40FC-A7AF-78B0BC7BE2C9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37" name="그래픽 236" descr="스마트폰">
            <a:extLst>
              <a:ext uri="{FF2B5EF4-FFF2-40B4-BE49-F238E27FC236}">
                <a16:creationId xmlns:a16="http://schemas.microsoft.com/office/drawing/2014/main" id="{F981F094-9E48-4D69-92FC-77422A212A3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C252B916-72C8-47FB-BCAC-E24A7E3C3941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8E74CF8-EE58-491B-A2ED-20E3AA371AF5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675AB527-2B28-42FE-A7B6-F507EF9463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ADEDD8F2-D367-4FE3-AAF4-4E0DB4F704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7EA00431-10B3-4A44-8DE9-0C333415C3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9CB2DF34-AFDC-492A-8230-EBCF884C4F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5C05FAE6-3908-4196-AFFE-CAE24388F93B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E2C3F239-A5F4-4D1F-9C40-C22AC9768A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4D3AB0D8-89B0-43FF-AC95-76CE9751CE78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D28F5EAF-6EB3-48E6-B0EA-15EC8D0DAD9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48" name="Profile Picture">
              <a:extLst>
                <a:ext uri="{FF2B5EF4-FFF2-40B4-BE49-F238E27FC236}">
                  <a16:creationId xmlns:a16="http://schemas.microsoft.com/office/drawing/2014/main" id="{F815469F-0FF6-4A8E-A8E8-0E8766D28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0" name="Background">
                <a:extLst>
                  <a:ext uri="{FF2B5EF4-FFF2-40B4-BE49-F238E27FC236}">
                    <a16:creationId xmlns:a16="http://schemas.microsoft.com/office/drawing/2014/main" id="{C366D4B4-7B8D-4667-AB26-41773FF426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1" name="Profile Icon">
                <a:extLst>
                  <a:ext uri="{FF2B5EF4-FFF2-40B4-BE49-F238E27FC236}">
                    <a16:creationId xmlns:a16="http://schemas.microsoft.com/office/drawing/2014/main" id="{EBBCD2B9-C162-4353-B171-B144ECBD33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643A97CC-4480-4A06-9178-AB73F266B3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16E59C01-2419-4FE6-A4E8-13A32CB39EF9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3" name="그래픽 252" descr="스마트폰">
            <a:extLst>
              <a:ext uri="{FF2B5EF4-FFF2-40B4-BE49-F238E27FC236}">
                <a16:creationId xmlns:a16="http://schemas.microsoft.com/office/drawing/2014/main" id="{96A74BFA-ADBA-4E75-B6A3-B567AC630F1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7F770916-0B75-42A5-9C08-24EC8E141467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A948383-A2A8-40C5-9620-85781375CC9C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967970A3-DBBA-41D2-9E59-13B9AFD15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99CE9BC2-C543-474B-9CE2-1D1EB83C5F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F763F4F8-A370-4FD6-92BE-0ECB0B8875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77471AD8-4ABE-495D-83F4-2C9D40E57FE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BDD55008-0512-43B0-BA6A-AD63D94A1F70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61" name="그래픽 260" descr="스마트폰">
            <a:extLst>
              <a:ext uri="{FF2B5EF4-FFF2-40B4-BE49-F238E27FC236}">
                <a16:creationId xmlns:a16="http://schemas.microsoft.com/office/drawing/2014/main" id="{A88E88D8-4F1F-427B-A92E-F9E9E5AD2C8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A5BBAD63-5F0B-4CBA-A5BA-AECE99E72A3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263" name="Message">
              <a:extLst>
                <a:ext uri="{FF2B5EF4-FFF2-40B4-BE49-F238E27FC236}">
                  <a16:creationId xmlns:a16="http://schemas.microsoft.com/office/drawing/2014/main" id="{06973F87-F24E-47DD-9668-C0D65A5359D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4" name="Tip">
              <a:extLst>
                <a:ext uri="{FF2B5EF4-FFF2-40B4-BE49-F238E27FC236}">
                  <a16:creationId xmlns:a16="http://schemas.microsoft.com/office/drawing/2014/main" id="{667C6F2F-B6B3-459F-A93A-12F30B8BB1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9159D9F1-8D5D-48DF-B6E2-E87E5018E6AC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266" name="Message">
              <a:extLst>
                <a:ext uri="{FF2B5EF4-FFF2-40B4-BE49-F238E27FC236}">
                  <a16:creationId xmlns:a16="http://schemas.microsoft.com/office/drawing/2014/main" id="{4F185F8C-2ABD-43B2-8D0F-25286063BC2C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67" name="Tip">
              <a:extLst>
                <a:ext uri="{FF2B5EF4-FFF2-40B4-BE49-F238E27FC236}">
                  <a16:creationId xmlns:a16="http://schemas.microsoft.com/office/drawing/2014/main" id="{CA1F5771-D486-4790-A7DA-A98B28DAD2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8C0A8A3A-77CC-45B0-AE0A-4E13696D6635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269" name="Message">
              <a:extLst>
                <a:ext uri="{FF2B5EF4-FFF2-40B4-BE49-F238E27FC236}">
                  <a16:creationId xmlns:a16="http://schemas.microsoft.com/office/drawing/2014/main" id="{7CDCF124-D2EB-444F-9772-65B38CE5D0A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p">
              <a:extLst>
                <a:ext uri="{FF2B5EF4-FFF2-40B4-BE49-F238E27FC236}">
                  <a16:creationId xmlns:a16="http://schemas.microsoft.com/office/drawing/2014/main" id="{1CA2CDC2-0914-45D0-9173-5C934A1C94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3EBE862-CE86-4A8F-B259-0C581967A457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272" name="Message">
              <a:extLst>
                <a:ext uri="{FF2B5EF4-FFF2-40B4-BE49-F238E27FC236}">
                  <a16:creationId xmlns:a16="http://schemas.microsoft.com/office/drawing/2014/main" id="{5169B2E2-2828-48A9-8D3B-33D4F9C5170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73" name="Tip">
              <a:extLst>
                <a:ext uri="{FF2B5EF4-FFF2-40B4-BE49-F238E27FC236}">
                  <a16:creationId xmlns:a16="http://schemas.microsoft.com/office/drawing/2014/main" id="{98F81329-6F87-405F-A9AA-8A751FFA30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4" name="Scroll Indicator">
            <a:extLst>
              <a:ext uri="{FF2B5EF4-FFF2-40B4-BE49-F238E27FC236}">
                <a16:creationId xmlns:a16="http://schemas.microsoft.com/office/drawing/2014/main" id="{71E2226A-4D33-426E-8C10-160FF6B976A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275" name="Track">
              <a:extLst>
                <a:ext uri="{FF2B5EF4-FFF2-40B4-BE49-F238E27FC236}">
                  <a16:creationId xmlns:a16="http://schemas.microsoft.com/office/drawing/2014/main" id="{B6934045-D075-4AB6-B635-EA95788338A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humb">
              <a:extLst>
                <a:ext uri="{FF2B5EF4-FFF2-40B4-BE49-F238E27FC236}">
                  <a16:creationId xmlns:a16="http://schemas.microsoft.com/office/drawing/2014/main" id="{2597857C-75DA-4A46-8538-A2091B99DBF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607BE452-A9EF-4620-BC8B-C87BAB49013B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278" name="Oval">
              <a:extLst>
                <a:ext uri="{FF2B5EF4-FFF2-40B4-BE49-F238E27FC236}">
                  <a16:creationId xmlns:a16="http://schemas.microsoft.com/office/drawing/2014/main" id="{2B68DC0D-30E9-4635-9BB8-F0B4B64F602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Add User">
              <a:extLst>
                <a:ext uri="{FF2B5EF4-FFF2-40B4-BE49-F238E27FC236}">
                  <a16:creationId xmlns:a16="http://schemas.microsoft.com/office/drawing/2014/main" id="{5CE9EED1-8ACD-4A2D-8AA0-4A4323918F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D9FCCB31-82E2-4063-BF56-9284E5D70117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F332210C-8F86-459E-9D50-1E265E9FC5C8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6A7F3132-B6D1-44EF-8549-532CBBBCA17F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289" name="Profile Picture">
                <a:extLst>
                  <a:ext uri="{FF2B5EF4-FFF2-40B4-BE49-F238E27FC236}">
                    <a16:creationId xmlns:a16="http://schemas.microsoft.com/office/drawing/2014/main" id="{A84DF6E4-9D59-4930-9ACA-9CDAB965111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1" name="Background">
                  <a:extLst>
                    <a:ext uri="{FF2B5EF4-FFF2-40B4-BE49-F238E27FC236}">
                      <a16:creationId xmlns:a16="http://schemas.microsoft.com/office/drawing/2014/main" id="{9EDC8342-5A72-4AFC-9971-496398930F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2" name="Profile Icon">
                  <a:extLst>
                    <a:ext uri="{FF2B5EF4-FFF2-40B4-BE49-F238E27FC236}">
                      <a16:creationId xmlns:a16="http://schemas.microsoft.com/office/drawing/2014/main" id="{39EB7BF1-69FC-43BD-AAD8-4D396A9401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6033F58-869B-4211-8E2E-02A72810A48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82" name="타원 281">
              <a:extLst>
                <a:ext uri="{FF2B5EF4-FFF2-40B4-BE49-F238E27FC236}">
                  <a16:creationId xmlns:a16="http://schemas.microsoft.com/office/drawing/2014/main" id="{43A10C90-0D9D-4838-B446-EEC4CFB7A980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3" name="그래픽 282" descr="스마트폰">
              <a:extLst>
                <a:ext uri="{FF2B5EF4-FFF2-40B4-BE49-F238E27FC236}">
                  <a16:creationId xmlns:a16="http://schemas.microsoft.com/office/drawing/2014/main" id="{DF92EDC1-BB93-4065-85EE-D6ED63F29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A7699BF4-3082-41CE-9930-9A8B1B76D3F8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286" name="Message">
                <a:extLst>
                  <a:ext uri="{FF2B5EF4-FFF2-40B4-BE49-F238E27FC236}">
                    <a16:creationId xmlns:a16="http://schemas.microsoft.com/office/drawing/2014/main" id="{8C2A42A9-7267-4DD3-B171-D0EC590FF52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287" name="Tip">
                <a:extLst>
                  <a:ext uri="{FF2B5EF4-FFF2-40B4-BE49-F238E27FC236}">
                    <a16:creationId xmlns:a16="http://schemas.microsoft.com/office/drawing/2014/main" id="{7B7B4543-BE93-4020-815E-853139340A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55550795-19A3-4F43-A1AC-91B2696B722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9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51F1F57-DDA1-448F-8AEE-2A8D7C859955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CEFAC7E-BAC9-4500-96E3-3E82C4C2AD93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F55AA58-B0C8-45B8-B90F-B13DCC09BC5B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29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7741391-9138-49D3-A284-BB34C9D9A2F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CE390C1-E996-4A69-9A2B-74C6A0D4FBDA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2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F16A617-E0BA-4B0E-90F5-BBA14889E06A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D1B2CF32-7D88-4625-9EFB-F18ED633033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B68FE5-D9A8-4BA3-AADD-CB9B39737D8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8158723-1FEE-4BDA-BF85-ED93E52F62F0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C53374D-09B0-4187-B840-2899085FDA39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4B0C247-B0BE-4F71-9535-00B97FF659E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305" name="사각형: 둥근 모서리 304">
            <a:extLst>
              <a:ext uri="{FF2B5EF4-FFF2-40B4-BE49-F238E27FC236}">
                <a16:creationId xmlns:a16="http://schemas.microsoft.com/office/drawing/2014/main" id="{78C41EA4-600B-4B0C-A50A-EC9B7280198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FA543E5D-878A-499E-BC33-C07C37FCE1CD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307" name="Oval">
              <a:extLst>
                <a:ext uri="{FF2B5EF4-FFF2-40B4-BE49-F238E27FC236}">
                  <a16:creationId xmlns:a16="http://schemas.microsoft.com/office/drawing/2014/main" id="{236711F3-FDA1-462B-AF03-B6DC4AFF062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8" name="Oval">
              <a:extLst>
                <a:ext uri="{FF2B5EF4-FFF2-40B4-BE49-F238E27FC236}">
                  <a16:creationId xmlns:a16="http://schemas.microsoft.com/office/drawing/2014/main" id="{A0455262-6E07-4B6F-9AD0-52718D21205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9" name="Oval">
              <a:extLst>
                <a:ext uri="{FF2B5EF4-FFF2-40B4-BE49-F238E27FC236}">
                  <a16:creationId xmlns:a16="http://schemas.microsoft.com/office/drawing/2014/main" id="{F1FA1612-9149-49EE-9FF6-197CA93CBA74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51978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48085984"/>
              </p:ext>
            </p:extLst>
          </p:nvPr>
        </p:nvGraphicFramePr>
        <p:xfrm>
          <a:off x="7572375" y="571500"/>
          <a:ext cx="2200900" cy="27529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그룹 멤버 관리 선택 시 그룹 멤버 관리 레이어 팝업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그룹명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화면으로 전환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인원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전체 인원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그룹의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그룹에서만 삭제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그룹으로 이동할 수 있는 화면으로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레이어 팝업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6DAA3CC-950E-4749-8586-689F7B707EB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B67255A6-8CD3-4B37-9285-21EDCF34D081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7B9D23DF-322F-49BF-BE99-2B9A16A04EB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20526FCD-4D48-420D-B0A0-584EDC3BA01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77" name="Search Icon">
                  <a:extLst>
                    <a:ext uri="{FF2B5EF4-FFF2-40B4-BE49-F238E27FC236}">
                      <a16:creationId xmlns:a16="http://schemas.microsoft.com/office/drawing/2014/main" id="{E3309B83-0B3B-440C-93E6-9F995C2E5FE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8" name="직사각형 377">
                  <a:extLst>
                    <a:ext uri="{FF2B5EF4-FFF2-40B4-BE49-F238E27FC236}">
                      <a16:creationId xmlns:a16="http://schemas.microsoft.com/office/drawing/2014/main" id="{B4C553F6-FA73-43CF-88C7-BE239649CC4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76" name="Line">
                <a:extLst>
                  <a:ext uri="{FF2B5EF4-FFF2-40B4-BE49-F238E27FC236}">
                    <a16:creationId xmlns:a16="http://schemas.microsoft.com/office/drawing/2014/main" id="{4990382B-D659-48A3-BE15-0409114EF0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74" name="직사각형 373">
              <a:extLst>
                <a:ext uri="{FF2B5EF4-FFF2-40B4-BE49-F238E27FC236}">
                  <a16:creationId xmlns:a16="http://schemas.microsoft.com/office/drawing/2014/main" id="{9841E953-416F-4897-8341-88EFD6B48A77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9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5FE6A5D-5FAC-4774-B24E-81350787E4C2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515E4D72-30FD-467F-BAF7-483155EFC054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8097BEA4-47A5-48B6-BBC9-6AC9813F305E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2" name="Oval">
              <a:extLst>
                <a:ext uri="{FF2B5EF4-FFF2-40B4-BE49-F238E27FC236}">
                  <a16:creationId xmlns:a16="http://schemas.microsoft.com/office/drawing/2014/main" id="{DE71618A-105F-4747-9CCC-90EF6640A0D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Oval">
              <a:extLst>
                <a:ext uri="{FF2B5EF4-FFF2-40B4-BE49-F238E27FC236}">
                  <a16:creationId xmlns:a16="http://schemas.microsoft.com/office/drawing/2014/main" id="{8D886150-A1E9-4507-9E98-0F590B17561A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9CC65F44-ADC6-47C2-8E75-21BE50082776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96831D4D-3036-451D-8B8E-9C0F2E2A5A1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6" name="Profile Picture">
              <a:extLst>
                <a:ext uri="{FF2B5EF4-FFF2-40B4-BE49-F238E27FC236}">
                  <a16:creationId xmlns:a16="http://schemas.microsoft.com/office/drawing/2014/main" id="{0137D209-B856-486E-8447-3988710030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8" name="Background">
                <a:extLst>
                  <a:ext uri="{FF2B5EF4-FFF2-40B4-BE49-F238E27FC236}">
                    <a16:creationId xmlns:a16="http://schemas.microsoft.com/office/drawing/2014/main" id="{AA9078D5-4D1E-4256-87D8-B500CB9953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9" name="Profile Icon">
                <a:extLst>
                  <a:ext uri="{FF2B5EF4-FFF2-40B4-BE49-F238E27FC236}">
                    <a16:creationId xmlns:a16="http://schemas.microsoft.com/office/drawing/2014/main" id="{B3C4C120-5B96-4189-811A-00BA9217DA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66C617A-048B-4AFF-935B-E2E2334709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90" name="타원 389">
            <a:extLst>
              <a:ext uri="{FF2B5EF4-FFF2-40B4-BE49-F238E27FC236}">
                <a16:creationId xmlns:a16="http://schemas.microsoft.com/office/drawing/2014/main" id="{DFC257B5-98F5-4BB7-805A-197D49D3F6F1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22" name="그래픽 421" descr="스마트폰">
            <a:extLst>
              <a:ext uri="{FF2B5EF4-FFF2-40B4-BE49-F238E27FC236}">
                <a16:creationId xmlns:a16="http://schemas.microsoft.com/office/drawing/2014/main" id="{248D6668-32A2-447A-A340-C625DAF6D51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7228956-6ADB-4148-8BA9-71ECC2FA509F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D7EBC66F-E410-48FE-B8D3-CBC8157C7C5F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4E5B0C6F-8902-4B2B-8B22-257E3BFE85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79" name="Background">
                <a:extLst>
                  <a:ext uri="{FF2B5EF4-FFF2-40B4-BE49-F238E27FC236}">
                    <a16:creationId xmlns:a16="http://schemas.microsoft.com/office/drawing/2014/main" id="{F1AB99F3-4C93-4FCA-95F4-1D8DFFE3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0" name="Profile Icon">
                <a:extLst>
                  <a:ext uri="{FF2B5EF4-FFF2-40B4-BE49-F238E27FC236}">
                    <a16:creationId xmlns:a16="http://schemas.microsoft.com/office/drawing/2014/main" id="{7A127E89-1A7A-4D77-9831-200A22F2D1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E45861C5-CAB7-4D0B-A965-496FDC36EC2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B5323BC9-22BD-4AF1-A8B1-767B3B0C2CF2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2CA1DF62-054D-493F-8206-9196D67D23E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85E9BC99-2766-482A-AFA9-5C2C71FB04CC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34E7AD37-09B7-4E07-8C40-413B759FFF0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1" name="Profile Picture">
              <a:extLst>
                <a:ext uri="{FF2B5EF4-FFF2-40B4-BE49-F238E27FC236}">
                  <a16:creationId xmlns:a16="http://schemas.microsoft.com/office/drawing/2014/main" id="{EA1F0D5E-D681-4ECD-9368-0F582F5BA40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43" name="Background">
                <a:extLst>
                  <a:ext uri="{FF2B5EF4-FFF2-40B4-BE49-F238E27FC236}">
                    <a16:creationId xmlns:a16="http://schemas.microsoft.com/office/drawing/2014/main" id="{7DE0782F-CC67-44DC-B3A6-052CCF00A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4" name="Profile Icon">
                <a:extLst>
                  <a:ext uri="{FF2B5EF4-FFF2-40B4-BE49-F238E27FC236}">
                    <a16:creationId xmlns:a16="http://schemas.microsoft.com/office/drawing/2014/main" id="{27D89C84-7197-436A-93C2-50BB49015C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D9DF17EC-FAA5-418C-A59E-0DEB9263802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45" name="타원 544">
            <a:extLst>
              <a:ext uri="{FF2B5EF4-FFF2-40B4-BE49-F238E27FC236}">
                <a16:creationId xmlns:a16="http://schemas.microsoft.com/office/drawing/2014/main" id="{FE63A6EE-8B7A-408A-A97D-1DC5AE761048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46" name="그래픽 545" descr="스마트폰">
            <a:extLst>
              <a:ext uri="{FF2B5EF4-FFF2-40B4-BE49-F238E27FC236}">
                <a16:creationId xmlns:a16="http://schemas.microsoft.com/office/drawing/2014/main" id="{F0932117-62C2-4A27-A5E0-674F393B83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B4E04424-CC6B-4160-B40D-DF0EFF6F2A36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57CE04FC-0348-4C47-92DB-1DA216688BBB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549" name="Profile Picture">
              <a:extLst>
                <a:ext uri="{FF2B5EF4-FFF2-40B4-BE49-F238E27FC236}">
                  <a16:creationId xmlns:a16="http://schemas.microsoft.com/office/drawing/2014/main" id="{F3148DF3-30BD-4326-BB8A-711883638EA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1" name="Background">
                <a:extLst>
                  <a:ext uri="{FF2B5EF4-FFF2-40B4-BE49-F238E27FC236}">
                    <a16:creationId xmlns:a16="http://schemas.microsoft.com/office/drawing/2014/main" id="{B5BFB6F8-0CCB-4217-B2E2-B0531604C1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2" name="Profile Icon">
                <a:extLst>
                  <a:ext uri="{FF2B5EF4-FFF2-40B4-BE49-F238E27FC236}">
                    <a16:creationId xmlns:a16="http://schemas.microsoft.com/office/drawing/2014/main" id="{4AE3F916-CE60-43AB-8DBC-13F6337F7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50" name="직사각형 549">
              <a:extLst>
                <a:ext uri="{FF2B5EF4-FFF2-40B4-BE49-F238E27FC236}">
                  <a16:creationId xmlns:a16="http://schemas.microsoft.com/office/drawing/2014/main" id="{F8CC324D-856C-4E71-B058-B1F19EA10D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53" name="타원 552">
            <a:extLst>
              <a:ext uri="{FF2B5EF4-FFF2-40B4-BE49-F238E27FC236}">
                <a16:creationId xmlns:a16="http://schemas.microsoft.com/office/drawing/2014/main" id="{B0743A66-E748-4076-8800-70C72DF97CF3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54" name="그래픽 553" descr="스마트폰">
            <a:extLst>
              <a:ext uri="{FF2B5EF4-FFF2-40B4-BE49-F238E27FC236}">
                <a16:creationId xmlns:a16="http://schemas.microsoft.com/office/drawing/2014/main" id="{31E8A386-82C7-4B70-9B46-C833FB1071F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170DBC02-2EE0-4CBC-A6AD-61CF5DDF3CF8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559" name="Message">
              <a:extLst>
                <a:ext uri="{FF2B5EF4-FFF2-40B4-BE49-F238E27FC236}">
                  <a16:creationId xmlns:a16="http://schemas.microsoft.com/office/drawing/2014/main" id="{80350F0C-9F68-49B9-A38F-3C2635CD9253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0" name="Tip">
              <a:extLst>
                <a:ext uri="{FF2B5EF4-FFF2-40B4-BE49-F238E27FC236}">
                  <a16:creationId xmlns:a16="http://schemas.microsoft.com/office/drawing/2014/main" id="{276C365B-3F25-49C0-B26F-9D117280E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ABBF1A29-9109-4F38-B5AA-C88E13F30FA7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562" name="Message">
              <a:extLst>
                <a:ext uri="{FF2B5EF4-FFF2-40B4-BE49-F238E27FC236}">
                  <a16:creationId xmlns:a16="http://schemas.microsoft.com/office/drawing/2014/main" id="{9C0EE45C-E148-4C67-A23C-A035C9505B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3" name="Tip">
              <a:extLst>
                <a:ext uri="{FF2B5EF4-FFF2-40B4-BE49-F238E27FC236}">
                  <a16:creationId xmlns:a16="http://schemas.microsoft.com/office/drawing/2014/main" id="{6005B70E-10A2-4092-A3CF-E1BE1A8266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4" name="그룹 563">
            <a:extLst>
              <a:ext uri="{FF2B5EF4-FFF2-40B4-BE49-F238E27FC236}">
                <a16:creationId xmlns:a16="http://schemas.microsoft.com/office/drawing/2014/main" id="{B65D30C2-A73A-4A32-B551-A585196ECF96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565" name="Message">
              <a:extLst>
                <a:ext uri="{FF2B5EF4-FFF2-40B4-BE49-F238E27FC236}">
                  <a16:creationId xmlns:a16="http://schemas.microsoft.com/office/drawing/2014/main" id="{FCEF12D2-0563-4684-B9DD-58754CD1EF6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6" name="Tip">
              <a:extLst>
                <a:ext uri="{FF2B5EF4-FFF2-40B4-BE49-F238E27FC236}">
                  <a16:creationId xmlns:a16="http://schemas.microsoft.com/office/drawing/2014/main" id="{00193260-7446-4BD4-A746-6E28035A2E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104D7992-7098-40FE-BD65-2F535ECE9A51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568" name="Message">
              <a:extLst>
                <a:ext uri="{FF2B5EF4-FFF2-40B4-BE49-F238E27FC236}">
                  <a16:creationId xmlns:a16="http://schemas.microsoft.com/office/drawing/2014/main" id="{46013060-A6E6-45B3-9269-509E43D3F24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9" name="Tip">
              <a:extLst>
                <a:ext uri="{FF2B5EF4-FFF2-40B4-BE49-F238E27FC236}">
                  <a16:creationId xmlns:a16="http://schemas.microsoft.com/office/drawing/2014/main" id="{875575AB-DADD-46D9-B489-CDFE11C07B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70" name="Scroll Indicator">
            <a:extLst>
              <a:ext uri="{FF2B5EF4-FFF2-40B4-BE49-F238E27FC236}">
                <a16:creationId xmlns:a16="http://schemas.microsoft.com/office/drawing/2014/main" id="{76C0F833-99A7-4974-91FA-FA1208B6CD5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71" name="Track">
              <a:extLst>
                <a:ext uri="{FF2B5EF4-FFF2-40B4-BE49-F238E27FC236}">
                  <a16:creationId xmlns:a16="http://schemas.microsoft.com/office/drawing/2014/main" id="{079DA2CC-6ABB-4EEA-8B65-48019721AD2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humb">
              <a:extLst>
                <a:ext uri="{FF2B5EF4-FFF2-40B4-BE49-F238E27FC236}">
                  <a16:creationId xmlns:a16="http://schemas.microsoft.com/office/drawing/2014/main" id="{BA1B52C4-AC39-4058-BB64-E9EE9C13D74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0A7AD2DA-F476-488A-B377-72B7E65F22A5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74" name="Oval">
              <a:extLst>
                <a:ext uri="{FF2B5EF4-FFF2-40B4-BE49-F238E27FC236}">
                  <a16:creationId xmlns:a16="http://schemas.microsoft.com/office/drawing/2014/main" id="{5AFCC54F-9C0D-486C-BA6A-7C1A79F490AA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5" name="Add User">
              <a:extLst>
                <a:ext uri="{FF2B5EF4-FFF2-40B4-BE49-F238E27FC236}">
                  <a16:creationId xmlns:a16="http://schemas.microsoft.com/office/drawing/2014/main" id="{5F69B64F-2F6C-4ABE-9431-BAB059E220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49042261-09CA-43AC-95A2-13A6454021E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005026C3-D24B-4734-95C7-DF0E8DA4639D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7AF1E81D-AEBE-485B-8B9F-4AF74C8D614B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93" name="Profile Picture">
                <a:extLst>
                  <a:ext uri="{FF2B5EF4-FFF2-40B4-BE49-F238E27FC236}">
                    <a16:creationId xmlns:a16="http://schemas.microsoft.com/office/drawing/2014/main" id="{F521AF16-74B9-4D17-98A0-71B8B7C472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95" name="Background">
                  <a:extLst>
                    <a:ext uri="{FF2B5EF4-FFF2-40B4-BE49-F238E27FC236}">
                      <a16:creationId xmlns:a16="http://schemas.microsoft.com/office/drawing/2014/main" id="{D3D08DEE-B65A-4C05-A96D-332D67E7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6" name="Profile Icon">
                  <a:extLst>
                    <a:ext uri="{FF2B5EF4-FFF2-40B4-BE49-F238E27FC236}">
                      <a16:creationId xmlns:a16="http://schemas.microsoft.com/office/drawing/2014/main" id="{EE3F9134-93A7-4C4F-A7FF-C1277EE884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94" name="직사각형 593">
                <a:extLst>
                  <a:ext uri="{FF2B5EF4-FFF2-40B4-BE49-F238E27FC236}">
                    <a16:creationId xmlns:a16="http://schemas.microsoft.com/office/drawing/2014/main" id="{394D32EC-12F2-4101-AFC5-5CCA0EFF49B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78" name="타원 577">
              <a:extLst>
                <a:ext uri="{FF2B5EF4-FFF2-40B4-BE49-F238E27FC236}">
                  <a16:creationId xmlns:a16="http://schemas.microsoft.com/office/drawing/2014/main" id="{253296FC-681C-44BA-AD6E-3AB6E6A485E1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79" name="그래픽 578" descr="스마트폰">
              <a:extLst>
                <a:ext uri="{FF2B5EF4-FFF2-40B4-BE49-F238E27FC236}">
                  <a16:creationId xmlns:a16="http://schemas.microsoft.com/office/drawing/2014/main" id="{C1EF90F1-6DC8-4DE5-8221-92BCDFD26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C40340EC-505F-4D30-8835-78FCA86A5473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85" name="Message">
                <a:extLst>
                  <a:ext uri="{FF2B5EF4-FFF2-40B4-BE49-F238E27FC236}">
                    <a16:creationId xmlns:a16="http://schemas.microsoft.com/office/drawing/2014/main" id="{F6151C50-1FDC-48A0-835D-5FB285D65DC2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90" name="Tip">
                <a:extLst>
                  <a:ext uri="{FF2B5EF4-FFF2-40B4-BE49-F238E27FC236}">
                    <a16:creationId xmlns:a16="http://schemas.microsoft.com/office/drawing/2014/main" id="{06F27295-DCBA-492F-B02D-4F41478E38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599" name="직사각형 598">
            <a:extLst>
              <a:ext uri="{FF2B5EF4-FFF2-40B4-BE49-F238E27FC236}">
                <a16:creationId xmlns:a16="http://schemas.microsoft.com/office/drawing/2014/main" id="{129C016E-487C-42A8-A62A-A4B1520EC10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60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95C5CB-5237-426C-AEC4-236294BD30C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4724826-F425-47E1-879E-F159DB85E2FF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62903D8E-C400-4A52-AD48-2FC97B1C6E10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60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A4A337F-BE49-4EDE-AED0-18F8F59BB0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D9623022-8F08-42F3-A35B-983B12599E6B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6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CEB639-28BE-43F7-AADF-8269931CDFE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E69242E3-B5FD-4165-96F9-C17AC09E1AB0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E50941-5787-4D5A-972B-ECF8696BF4C8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91295B9A-6DFB-4582-BB75-804CAD17D534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298D0F-5F2F-49AB-B5AC-FD810A186DD4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E953ED7E-4285-4E1B-91F6-8CDAE3F15BF5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622" name="사각형: 둥근 모서리 621">
            <a:extLst>
              <a:ext uri="{FF2B5EF4-FFF2-40B4-BE49-F238E27FC236}">
                <a16:creationId xmlns:a16="http://schemas.microsoft.com/office/drawing/2014/main" id="{6A03D810-F38E-48DC-BC92-83CB9550D8E9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56B085BE-713B-4DDD-8205-42146E12AA0F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624" name="Oval">
              <a:extLst>
                <a:ext uri="{FF2B5EF4-FFF2-40B4-BE49-F238E27FC236}">
                  <a16:creationId xmlns:a16="http://schemas.microsoft.com/office/drawing/2014/main" id="{890CFDBC-DF1B-44D1-B990-864431CC0F4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5" name="Oval">
              <a:extLst>
                <a:ext uri="{FF2B5EF4-FFF2-40B4-BE49-F238E27FC236}">
                  <a16:creationId xmlns:a16="http://schemas.microsoft.com/office/drawing/2014/main" id="{32E0C6F4-8401-4EB3-A4A7-3C17184589DE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6" name="Oval">
              <a:extLst>
                <a:ext uri="{FF2B5EF4-FFF2-40B4-BE49-F238E27FC236}">
                  <a16:creationId xmlns:a16="http://schemas.microsoft.com/office/drawing/2014/main" id="{F52DD0C9-A67D-41BE-9FD0-BB40C46D0391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3541840" y="5776318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7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716867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Tile Background">
            <a:extLst>
              <a:ext uri="{FF2B5EF4-FFF2-40B4-BE49-F238E27FC236}">
                <a16:creationId xmlns:a16="http://schemas.microsoft.com/office/drawing/2014/main" id="{877109D0-D22F-476D-81EF-6EF8B7AF3B1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73429" y="1045861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4BDFE3A-4EE9-476E-A1C9-71DAB305B050}"/>
              </a:ext>
            </a:extLst>
          </p:cNvPr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673430" y="1395752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02" name="Close">
            <a:extLst>
              <a:ext uri="{FF2B5EF4-FFF2-40B4-BE49-F238E27FC236}">
                <a16:creationId xmlns:a16="http://schemas.microsoft.com/office/drawing/2014/main" id="{9B94EC10-C508-437D-8AF0-4A0158AFE0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6535" y="111058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03" name="표 4">
            <a:extLst>
              <a:ext uri="{FF2B5EF4-FFF2-40B4-BE49-F238E27FC236}">
                <a16:creationId xmlns:a16="http://schemas.microsoft.com/office/drawing/2014/main" id="{F9043A77-80C1-4EE5-8A1A-6EC8C12346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6733316"/>
              </p:ext>
            </p:extLst>
          </p:nvPr>
        </p:nvGraphicFramePr>
        <p:xfrm>
          <a:off x="4751118" y="1464604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B0CD692-C42F-4E21-A1DE-3DB154F4056B}"/>
              </a:ext>
            </a:extLst>
          </p:cNvPr>
          <p:cNvGrpSpPr/>
          <p:nvPr/>
        </p:nvGrpSpPr>
        <p:grpSpPr>
          <a:xfrm>
            <a:off x="4825889" y="2170925"/>
            <a:ext cx="1233927" cy="377855"/>
            <a:chOff x="11046174" y="4430284"/>
            <a:chExt cx="1233927" cy="377855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6EF32314-95D0-4A21-BD5A-7441DE8F45D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6" name="Profile Picture">
              <a:extLst>
                <a:ext uri="{FF2B5EF4-FFF2-40B4-BE49-F238E27FC236}">
                  <a16:creationId xmlns:a16="http://schemas.microsoft.com/office/drawing/2014/main" id="{5544B5AC-4D65-41F3-8ECF-B472D0A9D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8" name="Background">
                <a:extLst>
                  <a:ext uri="{FF2B5EF4-FFF2-40B4-BE49-F238E27FC236}">
                    <a16:creationId xmlns:a16="http://schemas.microsoft.com/office/drawing/2014/main" id="{8C5F953A-BF52-461D-A15E-99F1C3E632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09" name="Profile Icon">
                <a:extLst>
                  <a:ext uri="{FF2B5EF4-FFF2-40B4-BE49-F238E27FC236}">
                    <a16:creationId xmlns:a16="http://schemas.microsoft.com/office/drawing/2014/main" id="{C7FFAD19-B53B-41B3-BB26-8FA01062A24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04F8356C-9A83-4392-AF37-B295AB945B4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C553086-07CD-4FD7-AFF1-5FCEB2F83673}"/>
              </a:ext>
            </a:extLst>
          </p:cNvPr>
          <p:cNvSpPr/>
          <p:nvPr/>
        </p:nvSpPr>
        <p:spPr>
          <a:xfrm>
            <a:off x="4800501" y="2177450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11" name="그래픽 310" descr="스마트폰">
            <a:extLst>
              <a:ext uri="{FF2B5EF4-FFF2-40B4-BE49-F238E27FC236}">
                <a16:creationId xmlns:a16="http://schemas.microsoft.com/office/drawing/2014/main" id="{1AD33B25-94DF-4F52-9DBA-478D203E655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5029661" y="2378925"/>
            <a:ext cx="144000" cy="144000"/>
          </a:xfrm>
          <a:prstGeom prst="rect">
            <a:avLst/>
          </a:prstGeom>
        </p:spPr>
      </p:pic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E30EA12-852E-402A-B596-0072E624170A}"/>
              </a:ext>
            </a:extLst>
          </p:cNvPr>
          <p:cNvGrpSpPr/>
          <p:nvPr/>
        </p:nvGrpSpPr>
        <p:grpSpPr>
          <a:xfrm>
            <a:off x="7176690" y="2287852"/>
            <a:ext cx="144000" cy="144000"/>
            <a:chOff x="3466614" y="2872401"/>
            <a:chExt cx="144000" cy="144000"/>
          </a:xfrm>
        </p:grpSpPr>
        <p:sp>
          <p:nvSpPr>
            <p:cNvPr id="313" name="타원 312">
              <a:extLst>
                <a:ext uri="{FF2B5EF4-FFF2-40B4-BE49-F238E27FC236}">
                  <a16:creationId xmlns:a16="http://schemas.microsoft.com/office/drawing/2014/main" id="{27EAC1C7-199E-4DEC-B609-D057FE2071F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14" name="Accept">
              <a:extLst>
                <a:ext uri="{FF2B5EF4-FFF2-40B4-BE49-F238E27FC236}">
                  <a16:creationId xmlns:a16="http://schemas.microsoft.com/office/drawing/2014/main" id="{79B16963-D6B2-4B51-A03D-2DEA51936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22C176FA-84B6-4D94-9A78-2A26B6561BA5}"/>
              </a:ext>
            </a:extLst>
          </p:cNvPr>
          <p:cNvGrpSpPr/>
          <p:nvPr/>
        </p:nvGrpSpPr>
        <p:grpSpPr>
          <a:xfrm>
            <a:off x="4800501" y="2650944"/>
            <a:ext cx="1259315" cy="377855"/>
            <a:chOff x="1576234" y="5435616"/>
            <a:chExt cx="1259315" cy="377855"/>
          </a:xfrm>
        </p:grpSpPr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0B0EEA37-E202-4BB1-9D7E-F7FA080203E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E43DCAFA-4BFD-450E-8A78-72E664CC6FB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0" name="Profile Picture">
                <a:extLst>
                  <a:ext uri="{FF2B5EF4-FFF2-40B4-BE49-F238E27FC236}">
                    <a16:creationId xmlns:a16="http://schemas.microsoft.com/office/drawing/2014/main" id="{795227BC-130A-4999-9794-86DA4F2DCE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2" name="Background">
                  <a:extLst>
                    <a:ext uri="{FF2B5EF4-FFF2-40B4-BE49-F238E27FC236}">
                      <a16:creationId xmlns:a16="http://schemas.microsoft.com/office/drawing/2014/main" id="{46F9F8B7-0FDC-4CAD-9EF1-DA67C45DBD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3" name="Profile Icon">
                  <a:extLst>
                    <a:ext uri="{FF2B5EF4-FFF2-40B4-BE49-F238E27FC236}">
                      <a16:creationId xmlns:a16="http://schemas.microsoft.com/office/drawing/2014/main" id="{82E79E9E-1437-43C8-BB6D-A0B23866EB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2C0F7CB0-4F85-452B-88B3-692F7C70BE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17" name="타원 316">
              <a:extLst>
                <a:ext uri="{FF2B5EF4-FFF2-40B4-BE49-F238E27FC236}">
                  <a16:creationId xmlns:a16="http://schemas.microsoft.com/office/drawing/2014/main" id="{D52A55D9-F11E-404F-8010-BF04BE841A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8" name="그래픽 317" descr="스마트폰">
              <a:extLst>
                <a:ext uri="{FF2B5EF4-FFF2-40B4-BE49-F238E27FC236}">
                  <a16:creationId xmlns:a16="http://schemas.microsoft.com/office/drawing/2014/main" id="{BD07048D-B584-482D-BDFE-0DDA73D96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8E836DC0-5534-499E-A479-4D0F37247611}"/>
              </a:ext>
            </a:extLst>
          </p:cNvPr>
          <p:cNvGrpSpPr/>
          <p:nvPr/>
        </p:nvGrpSpPr>
        <p:grpSpPr>
          <a:xfrm>
            <a:off x="7176690" y="2767871"/>
            <a:ext cx="144000" cy="144000"/>
            <a:chOff x="3466614" y="2872401"/>
            <a:chExt cx="144000" cy="144000"/>
          </a:xfrm>
        </p:grpSpPr>
        <p:sp>
          <p:nvSpPr>
            <p:cNvPr id="325" name="타원 324">
              <a:extLst>
                <a:ext uri="{FF2B5EF4-FFF2-40B4-BE49-F238E27FC236}">
                  <a16:creationId xmlns:a16="http://schemas.microsoft.com/office/drawing/2014/main" id="{E3692CDA-128C-48AC-AD13-5E683B19BE6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6" name="Accept">
              <a:extLst>
                <a:ext uri="{FF2B5EF4-FFF2-40B4-BE49-F238E27FC236}">
                  <a16:creationId xmlns:a16="http://schemas.microsoft.com/office/drawing/2014/main" id="{3522EC2B-40C4-4F9F-A006-08C2DBA8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8EC6F1FB-5C6E-4C39-8562-FDB65A99E89D}"/>
              </a:ext>
            </a:extLst>
          </p:cNvPr>
          <p:cNvGrpSpPr/>
          <p:nvPr/>
        </p:nvGrpSpPr>
        <p:grpSpPr>
          <a:xfrm>
            <a:off x="4800501" y="3130963"/>
            <a:ext cx="1259315" cy="377855"/>
            <a:chOff x="1576234" y="5435616"/>
            <a:chExt cx="1259315" cy="377855"/>
          </a:xfrm>
        </p:grpSpPr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F6BC9E99-1A8D-423E-9395-88D0F40D0F8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1F9659CD-04C4-4D36-B110-C2525A2044B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2" name="Profile Picture">
                <a:extLst>
                  <a:ext uri="{FF2B5EF4-FFF2-40B4-BE49-F238E27FC236}">
                    <a16:creationId xmlns:a16="http://schemas.microsoft.com/office/drawing/2014/main" id="{EC8D984A-350E-4791-9C37-AAECC0CD97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4" name="Background">
                  <a:extLst>
                    <a:ext uri="{FF2B5EF4-FFF2-40B4-BE49-F238E27FC236}">
                      <a16:creationId xmlns:a16="http://schemas.microsoft.com/office/drawing/2014/main" id="{0F524455-28B6-4F5F-AB45-9F3E9B844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5" name="Profile Icon">
                  <a:extLst>
                    <a:ext uri="{FF2B5EF4-FFF2-40B4-BE49-F238E27FC236}">
                      <a16:creationId xmlns:a16="http://schemas.microsoft.com/office/drawing/2014/main" id="{15093930-1BE8-4BC8-A7F4-C5629B0520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59BA121C-6D3E-4377-9C93-18B8A7EDC0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9" name="타원 328">
              <a:extLst>
                <a:ext uri="{FF2B5EF4-FFF2-40B4-BE49-F238E27FC236}">
                  <a16:creationId xmlns:a16="http://schemas.microsoft.com/office/drawing/2014/main" id="{A85ABC90-6D83-4B88-BE73-F558C8D5C23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0" name="그래픽 329" descr="스마트폰">
              <a:extLst>
                <a:ext uri="{FF2B5EF4-FFF2-40B4-BE49-F238E27FC236}">
                  <a16:creationId xmlns:a16="http://schemas.microsoft.com/office/drawing/2014/main" id="{935F7215-722D-4EB6-AED4-84708D6A7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DE20F5E5-BE9C-42AD-A8AA-0331C8C2C755}"/>
              </a:ext>
            </a:extLst>
          </p:cNvPr>
          <p:cNvGrpSpPr/>
          <p:nvPr/>
        </p:nvGrpSpPr>
        <p:grpSpPr>
          <a:xfrm>
            <a:off x="7176690" y="3247890"/>
            <a:ext cx="144000" cy="144000"/>
            <a:chOff x="3466614" y="2872401"/>
            <a:chExt cx="144000" cy="144000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8B41CD06-C97C-4435-8846-D117C8D53BC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38" name="Accept">
              <a:extLst>
                <a:ext uri="{FF2B5EF4-FFF2-40B4-BE49-F238E27FC236}">
                  <a16:creationId xmlns:a16="http://schemas.microsoft.com/office/drawing/2014/main" id="{CAB60373-34B9-4BA4-820D-FCC2C9B32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68D5EA5B-B6D9-4C5A-8F69-967A8F0D92D1}"/>
              </a:ext>
            </a:extLst>
          </p:cNvPr>
          <p:cNvGrpSpPr/>
          <p:nvPr/>
        </p:nvGrpSpPr>
        <p:grpSpPr>
          <a:xfrm>
            <a:off x="4800501" y="3610982"/>
            <a:ext cx="1259315" cy="377855"/>
            <a:chOff x="1576234" y="5435616"/>
            <a:chExt cx="1259315" cy="377855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B5D318F-F716-486A-9145-6F94ADB3C97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7B3C4E95-5B9C-40D4-AD9B-EE22CFAD8B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44" name="Profile Picture">
                <a:extLst>
                  <a:ext uri="{FF2B5EF4-FFF2-40B4-BE49-F238E27FC236}">
                    <a16:creationId xmlns:a16="http://schemas.microsoft.com/office/drawing/2014/main" id="{B4EF077C-C9C7-4A39-B256-516CBFBD52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6" name="Background">
                  <a:extLst>
                    <a:ext uri="{FF2B5EF4-FFF2-40B4-BE49-F238E27FC236}">
                      <a16:creationId xmlns:a16="http://schemas.microsoft.com/office/drawing/2014/main" id="{E83245AD-DAAF-4700-9E56-0216F4E46F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7" name="Profile Icon">
                  <a:extLst>
                    <a:ext uri="{FF2B5EF4-FFF2-40B4-BE49-F238E27FC236}">
                      <a16:creationId xmlns:a16="http://schemas.microsoft.com/office/drawing/2014/main" id="{C9AFC36C-AD06-43AA-A18F-531CD584D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95D1A60B-6CFA-4B2F-AD3E-373A0E40D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F77D2BFE-3709-4563-A519-1B22C25E08E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42" name="그래픽 341" descr="스마트폰">
              <a:extLst>
                <a:ext uri="{FF2B5EF4-FFF2-40B4-BE49-F238E27FC236}">
                  <a16:creationId xmlns:a16="http://schemas.microsoft.com/office/drawing/2014/main" id="{7BD3BB6A-0EFA-4356-A496-5CA4C096D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2DECC62F-A20D-4D69-AB87-C5DA7B767010}"/>
              </a:ext>
            </a:extLst>
          </p:cNvPr>
          <p:cNvGrpSpPr/>
          <p:nvPr/>
        </p:nvGrpSpPr>
        <p:grpSpPr>
          <a:xfrm>
            <a:off x="7176690" y="3727909"/>
            <a:ext cx="144000" cy="144000"/>
            <a:chOff x="3466614" y="2872401"/>
            <a:chExt cx="144000" cy="144000"/>
          </a:xfrm>
        </p:grpSpPr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11EA76BF-66BE-4878-839D-77BBD771CA0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0" name="Accept">
              <a:extLst>
                <a:ext uri="{FF2B5EF4-FFF2-40B4-BE49-F238E27FC236}">
                  <a16:creationId xmlns:a16="http://schemas.microsoft.com/office/drawing/2014/main" id="{6C5C59F5-6170-4D52-A3D2-AEE204C573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2DEEF4C-134A-4C74-BD1C-A77130ED744D}"/>
              </a:ext>
            </a:extLst>
          </p:cNvPr>
          <p:cNvGrpSpPr/>
          <p:nvPr/>
        </p:nvGrpSpPr>
        <p:grpSpPr>
          <a:xfrm>
            <a:off x="4800501" y="4091002"/>
            <a:ext cx="1259315" cy="377855"/>
            <a:chOff x="1576234" y="5435616"/>
            <a:chExt cx="1259315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973C56F5-C0A9-4F05-8E4A-142FD67F38D4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6DF2CAFA-E429-414A-8536-2EAFFC588F1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56" name="Profile Picture">
                <a:extLst>
                  <a:ext uri="{FF2B5EF4-FFF2-40B4-BE49-F238E27FC236}">
                    <a16:creationId xmlns:a16="http://schemas.microsoft.com/office/drawing/2014/main" id="{91ACC55A-CDB8-479B-ACBF-4A0C7335A11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8" name="Background">
                  <a:extLst>
                    <a:ext uri="{FF2B5EF4-FFF2-40B4-BE49-F238E27FC236}">
                      <a16:creationId xmlns:a16="http://schemas.microsoft.com/office/drawing/2014/main" id="{6493AA43-F506-4912-9EAD-7736A737EE2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9" name="Profile Icon">
                  <a:extLst>
                    <a:ext uri="{FF2B5EF4-FFF2-40B4-BE49-F238E27FC236}">
                      <a16:creationId xmlns:a16="http://schemas.microsoft.com/office/drawing/2014/main" id="{0EDCBE09-175B-485D-93B6-1B2CB6E82E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2A42EF6D-5294-41EF-87A4-C2509364957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94235B9F-1E18-4DDC-9A7E-BF37F35A249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4" name="그래픽 353" descr="스마트폰">
              <a:extLst>
                <a:ext uri="{FF2B5EF4-FFF2-40B4-BE49-F238E27FC236}">
                  <a16:creationId xmlns:a16="http://schemas.microsoft.com/office/drawing/2014/main" id="{66C015C1-BDAD-49C6-863C-BF76270B6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CE2FDB0-82D0-473B-8228-B8BBD1167BEE}"/>
              </a:ext>
            </a:extLst>
          </p:cNvPr>
          <p:cNvGrpSpPr/>
          <p:nvPr/>
        </p:nvGrpSpPr>
        <p:grpSpPr>
          <a:xfrm>
            <a:off x="7176690" y="4207929"/>
            <a:ext cx="144000" cy="144000"/>
            <a:chOff x="3466614" y="2872401"/>
            <a:chExt cx="144000" cy="144000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EF35AD77-6B42-4924-BDF2-73C0604914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3E6C9635-8AB3-4F80-98B9-D49B7D961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9672E0B3-38DE-4230-8338-176A064B128D}"/>
              </a:ext>
            </a:extLst>
          </p:cNvPr>
          <p:cNvGrpSpPr/>
          <p:nvPr/>
        </p:nvGrpSpPr>
        <p:grpSpPr>
          <a:xfrm>
            <a:off x="7176690" y="1921691"/>
            <a:ext cx="144000" cy="144000"/>
            <a:chOff x="2787786" y="1441863"/>
            <a:chExt cx="144000" cy="144000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729D044-197D-481E-A331-60D1A53BAA9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F56CE35B-9B73-40C8-B548-4D5D280E1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Add User">
            <a:extLst>
              <a:ext uri="{FF2B5EF4-FFF2-40B4-BE49-F238E27FC236}">
                <a16:creationId xmlns:a16="http://schemas.microsoft.com/office/drawing/2014/main" id="{0FE36052-1F92-4F98-B747-093B756290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70702" y="1558901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FEEAEF7A-896F-4AA9-AB16-17E3924A27DD}"/>
              </a:ext>
            </a:extLst>
          </p:cNvPr>
          <p:cNvSpPr/>
          <p:nvPr/>
        </p:nvSpPr>
        <p:spPr>
          <a:xfrm>
            <a:off x="4732377" y="1885969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6A21C40E-9A72-4F41-B3A2-50674DEC9CE9}"/>
              </a:ext>
            </a:extLst>
          </p:cNvPr>
          <p:cNvGrpSpPr/>
          <p:nvPr/>
        </p:nvGrpSpPr>
        <p:grpSpPr>
          <a:xfrm>
            <a:off x="6004398" y="4792108"/>
            <a:ext cx="1406208" cy="242912"/>
            <a:chOff x="5419657" y="5290329"/>
            <a:chExt cx="1406208" cy="242912"/>
          </a:xfrm>
        </p:grpSpPr>
        <p:sp>
          <p:nvSpPr>
            <p:cNvPr id="370" name="Flyout">
              <a:extLst>
                <a:ext uri="{FF2B5EF4-FFF2-40B4-BE49-F238E27FC236}">
                  <a16:creationId xmlns:a16="http://schemas.microsoft.com/office/drawing/2014/main" id="{F0E7C654-F54F-4BAC-B587-8983EBD8E0AF}"/>
                </a:ext>
              </a:extLst>
            </p:cNvPr>
            <p:cNvSpPr/>
            <p:nvPr/>
          </p:nvSpPr>
          <p:spPr>
            <a:xfrm>
              <a:off x="6232008" y="5290329"/>
              <a:ext cx="593857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</a:t>
              </a:r>
            </a:p>
          </p:txBody>
        </p:sp>
        <p:sp>
          <p:nvSpPr>
            <p:cNvPr id="391" name="Flyout">
              <a:extLst>
                <a:ext uri="{FF2B5EF4-FFF2-40B4-BE49-F238E27FC236}">
                  <a16:creationId xmlns:a16="http://schemas.microsoft.com/office/drawing/2014/main" id="{74E56B9B-84EC-44C4-8542-1D235321359F}"/>
                </a:ext>
              </a:extLst>
            </p:cNvPr>
            <p:cNvSpPr/>
            <p:nvPr/>
          </p:nvSpPr>
          <p:spPr>
            <a:xfrm>
              <a:off x="5419657" y="5290329"/>
              <a:ext cx="775129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 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AEC2816D-E5C7-4A32-B9BC-EFFD0E123FDB}"/>
              </a:ext>
            </a:extLst>
          </p:cNvPr>
          <p:cNvSpPr>
            <a:spLocks noChangeAspect="1"/>
          </p:cNvSpPr>
          <p:nvPr/>
        </p:nvSpPr>
        <p:spPr>
          <a:xfrm>
            <a:off x="46084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4" name="타원 393">
            <a:extLst>
              <a:ext uri="{FF2B5EF4-FFF2-40B4-BE49-F238E27FC236}">
                <a16:creationId xmlns:a16="http://schemas.microsoft.com/office/drawing/2014/main" id="{39621217-1B90-4132-9750-D4A326ECC7D0}"/>
              </a:ext>
            </a:extLst>
          </p:cNvPr>
          <p:cNvSpPr>
            <a:spLocks noChangeAspect="1"/>
          </p:cNvSpPr>
          <p:nvPr/>
        </p:nvSpPr>
        <p:spPr>
          <a:xfrm>
            <a:off x="70087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5" name="타원 394">
            <a:extLst>
              <a:ext uri="{FF2B5EF4-FFF2-40B4-BE49-F238E27FC236}">
                <a16:creationId xmlns:a16="http://schemas.microsoft.com/office/drawing/2014/main" id="{959405CF-7E15-4A7A-9E89-CEF47BA4A286}"/>
              </a:ext>
            </a:extLst>
          </p:cNvPr>
          <p:cNvSpPr>
            <a:spLocks noChangeAspect="1"/>
          </p:cNvSpPr>
          <p:nvPr/>
        </p:nvSpPr>
        <p:spPr>
          <a:xfrm>
            <a:off x="4608415" y="1843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ACEA26A-A442-47AC-8FFA-A1876C5F45DE}"/>
              </a:ext>
            </a:extLst>
          </p:cNvPr>
          <p:cNvSpPr/>
          <p:nvPr/>
        </p:nvSpPr>
        <p:spPr>
          <a:xfrm>
            <a:off x="4673429" y="2082173"/>
            <a:ext cx="2775069" cy="252753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1" name="타원 400">
            <a:extLst>
              <a:ext uri="{FF2B5EF4-FFF2-40B4-BE49-F238E27FC236}">
                <a16:creationId xmlns:a16="http://schemas.microsoft.com/office/drawing/2014/main" id="{F28590DA-FB71-410D-8973-C86FDC3262FA}"/>
              </a:ext>
            </a:extLst>
          </p:cNvPr>
          <p:cNvSpPr>
            <a:spLocks noChangeAspect="1"/>
          </p:cNvSpPr>
          <p:nvPr/>
        </p:nvSpPr>
        <p:spPr>
          <a:xfrm>
            <a:off x="4608415" y="21354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CE5AFB7C-7A45-4792-96E6-4B934623490C}"/>
              </a:ext>
            </a:extLst>
          </p:cNvPr>
          <p:cNvSpPr/>
          <p:nvPr/>
        </p:nvSpPr>
        <p:spPr>
          <a:xfrm>
            <a:off x="3261151" y="5793570"/>
            <a:ext cx="10233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 멤버 관리</a:t>
            </a:r>
          </a:p>
        </p:txBody>
      </p:sp>
      <p:sp>
        <p:nvSpPr>
          <p:cNvPr id="404" name="Social Icon">
            <a:extLst>
              <a:ext uri="{FF2B5EF4-FFF2-40B4-BE49-F238E27FC236}">
                <a16:creationId xmlns:a16="http://schemas.microsoft.com/office/drawing/2014/main" id="{9BE898BE-39B1-4D59-8E47-2442687E09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16821" y="5846601"/>
            <a:ext cx="139485" cy="89115"/>
          </a:xfrm>
          <a:custGeom>
            <a:avLst/>
            <a:gdLst>
              <a:gd name="T0" fmla="*/ 529 w 776"/>
              <a:gd name="T1" fmla="*/ 282 h 494"/>
              <a:gd name="T2" fmla="*/ 495 w 776"/>
              <a:gd name="T3" fmla="*/ 284 h 494"/>
              <a:gd name="T4" fmla="*/ 564 w 776"/>
              <a:gd name="T5" fmla="*/ 405 h 494"/>
              <a:gd name="T6" fmla="*/ 564 w 776"/>
              <a:gd name="T7" fmla="*/ 494 h 494"/>
              <a:gd name="T8" fmla="*/ 776 w 776"/>
              <a:gd name="T9" fmla="*/ 494 h 494"/>
              <a:gd name="T10" fmla="*/ 776 w 776"/>
              <a:gd name="T11" fmla="*/ 405 h 494"/>
              <a:gd name="T12" fmla="*/ 529 w 776"/>
              <a:gd name="T13" fmla="*/ 282 h 494"/>
              <a:gd name="T14" fmla="*/ 247 w 776"/>
              <a:gd name="T15" fmla="*/ 282 h 494"/>
              <a:gd name="T16" fmla="*/ 0 w 776"/>
              <a:gd name="T17" fmla="*/ 405 h 494"/>
              <a:gd name="T18" fmla="*/ 0 w 776"/>
              <a:gd name="T19" fmla="*/ 494 h 494"/>
              <a:gd name="T20" fmla="*/ 494 w 776"/>
              <a:gd name="T21" fmla="*/ 494 h 494"/>
              <a:gd name="T22" fmla="*/ 494 w 776"/>
              <a:gd name="T23" fmla="*/ 405 h 494"/>
              <a:gd name="T24" fmla="*/ 247 w 776"/>
              <a:gd name="T25" fmla="*/ 282 h 494"/>
              <a:gd name="T26" fmla="*/ 247 w 776"/>
              <a:gd name="T27" fmla="*/ 211 h 494"/>
              <a:gd name="T28" fmla="*/ 352 w 776"/>
              <a:gd name="T29" fmla="*/ 105 h 494"/>
              <a:gd name="T30" fmla="*/ 247 w 776"/>
              <a:gd name="T31" fmla="*/ 0 h 494"/>
              <a:gd name="T32" fmla="*/ 141 w 776"/>
              <a:gd name="T33" fmla="*/ 105 h 494"/>
              <a:gd name="T34" fmla="*/ 247 w 776"/>
              <a:gd name="T35" fmla="*/ 211 h 494"/>
              <a:gd name="T36" fmla="*/ 529 w 776"/>
              <a:gd name="T37" fmla="*/ 211 h 494"/>
              <a:gd name="T38" fmla="*/ 635 w 776"/>
              <a:gd name="T39" fmla="*/ 105 h 494"/>
              <a:gd name="T40" fmla="*/ 529 w 776"/>
              <a:gd name="T41" fmla="*/ 0 h 494"/>
              <a:gd name="T42" fmla="*/ 423 w 776"/>
              <a:gd name="T43" fmla="*/ 105 h 494"/>
              <a:gd name="T44" fmla="*/ 529 w 776"/>
              <a:gd name="T45" fmla="*/ 211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6" h="494">
                <a:moveTo>
                  <a:pt x="529" y="282"/>
                </a:moveTo>
                <a:cubicBezTo>
                  <a:pt x="519" y="282"/>
                  <a:pt x="507" y="283"/>
                  <a:pt x="495" y="284"/>
                </a:cubicBezTo>
                <a:cubicBezTo>
                  <a:pt x="536" y="313"/>
                  <a:pt x="564" y="353"/>
                  <a:pt x="564" y="405"/>
                </a:cubicBezTo>
                <a:lnTo>
                  <a:pt x="564" y="494"/>
                </a:lnTo>
                <a:lnTo>
                  <a:pt x="776" y="494"/>
                </a:lnTo>
                <a:lnTo>
                  <a:pt x="776" y="405"/>
                </a:lnTo>
                <a:cubicBezTo>
                  <a:pt x="776" y="323"/>
                  <a:pt x="611" y="282"/>
                  <a:pt x="529" y="282"/>
                </a:cubicBezTo>
                <a:moveTo>
                  <a:pt x="247" y="282"/>
                </a:moveTo>
                <a:cubicBezTo>
                  <a:pt x="165" y="282"/>
                  <a:pt x="0" y="323"/>
                  <a:pt x="0" y="405"/>
                </a:cubicBezTo>
                <a:lnTo>
                  <a:pt x="0" y="494"/>
                </a:lnTo>
                <a:lnTo>
                  <a:pt x="494" y="494"/>
                </a:lnTo>
                <a:lnTo>
                  <a:pt x="494" y="405"/>
                </a:lnTo>
                <a:cubicBezTo>
                  <a:pt x="494" y="323"/>
                  <a:pt x="329" y="282"/>
                  <a:pt x="247" y="282"/>
                </a:cubicBezTo>
                <a:moveTo>
                  <a:pt x="247" y="211"/>
                </a:moveTo>
                <a:cubicBezTo>
                  <a:pt x="305" y="211"/>
                  <a:pt x="352" y="164"/>
                  <a:pt x="352" y="105"/>
                </a:cubicBezTo>
                <a:cubicBezTo>
                  <a:pt x="352" y="47"/>
                  <a:pt x="305" y="0"/>
                  <a:pt x="247" y="0"/>
                </a:cubicBezTo>
                <a:cubicBezTo>
                  <a:pt x="188" y="0"/>
                  <a:pt x="141" y="47"/>
                  <a:pt x="141" y="105"/>
                </a:cubicBezTo>
                <a:cubicBezTo>
                  <a:pt x="141" y="164"/>
                  <a:pt x="188" y="211"/>
                  <a:pt x="247" y="211"/>
                </a:cubicBezTo>
                <a:moveTo>
                  <a:pt x="529" y="211"/>
                </a:moveTo>
                <a:cubicBezTo>
                  <a:pt x="588" y="211"/>
                  <a:pt x="635" y="164"/>
                  <a:pt x="635" y="105"/>
                </a:cubicBezTo>
                <a:cubicBezTo>
                  <a:pt x="635" y="47"/>
                  <a:pt x="588" y="0"/>
                  <a:pt x="529" y="0"/>
                </a:cubicBezTo>
                <a:cubicBezTo>
                  <a:pt x="471" y="0"/>
                  <a:pt x="423" y="47"/>
                  <a:pt x="423" y="105"/>
                </a:cubicBezTo>
                <a:cubicBezTo>
                  <a:pt x="423" y="164"/>
                  <a:pt x="471" y="211"/>
                  <a:pt x="529" y="211"/>
                </a:cubicBezTo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9719E94A-08A0-471F-A368-2B32A13026E7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16777" y="3048266"/>
            <a:ext cx="4464000" cy="849303"/>
          </a:xfrm>
          <a:prstGeom prst="bentConnector4">
            <a:avLst>
              <a:gd name="adj1" fmla="val 66643"/>
              <a:gd name="adj2" fmla="val 83143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타원 200">
            <a:extLst>
              <a:ext uri="{FF2B5EF4-FFF2-40B4-BE49-F238E27FC236}">
                <a16:creationId xmlns:a16="http://schemas.microsoft.com/office/drawing/2014/main" id="{DA911996-4ADA-49DA-A851-20E1A16E608E}"/>
              </a:ext>
            </a:extLst>
          </p:cNvPr>
          <p:cNvSpPr>
            <a:spLocks noChangeAspect="1"/>
          </p:cNvSpPr>
          <p:nvPr/>
        </p:nvSpPr>
        <p:spPr>
          <a:xfrm>
            <a:off x="4608415" y="9203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2" name="Flyout">
            <a:extLst>
              <a:ext uri="{FF2B5EF4-FFF2-40B4-BE49-F238E27FC236}">
                <a16:creationId xmlns:a16="http://schemas.microsoft.com/office/drawing/2014/main" id="{A862B6BC-94E5-4E31-B6E5-382A8C61C197}"/>
              </a:ext>
            </a:extLst>
          </p:cNvPr>
          <p:cNvSpPr/>
          <p:nvPr/>
        </p:nvSpPr>
        <p:spPr>
          <a:xfrm>
            <a:off x="5582763" y="4792108"/>
            <a:ext cx="384683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3ADF3612-AD4F-44F4-B835-A05D22B88AA6}"/>
              </a:ext>
            </a:extLst>
          </p:cNvPr>
          <p:cNvSpPr>
            <a:spLocks noChangeAspect="1"/>
          </p:cNvSpPr>
          <p:nvPr/>
        </p:nvSpPr>
        <p:spPr>
          <a:xfrm>
            <a:off x="5678181" y="46502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21EBE396-1228-43AC-B89E-CBE533DA4902}"/>
              </a:ext>
            </a:extLst>
          </p:cNvPr>
          <p:cNvSpPr>
            <a:spLocks noChangeAspect="1"/>
          </p:cNvSpPr>
          <p:nvPr/>
        </p:nvSpPr>
        <p:spPr>
          <a:xfrm>
            <a:off x="6411997" y="463202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5F3734C8-E826-434E-A079-B078E3B3D721}"/>
              </a:ext>
            </a:extLst>
          </p:cNvPr>
          <p:cNvSpPr>
            <a:spLocks noChangeAspect="1"/>
          </p:cNvSpPr>
          <p:nvPr/>
        </p:nvSpPr>
        <p:spPr>
          <a:xfrm>
            <a:off x="6838717" y="463202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6029987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추가 및 그룹 지정</a:t>
            </a:r>
          </a:p>
        </p:txBody>
      </p:sp>
      <p:sp>
        <p:nvSpPr>
          <p:cNvPr id="261" name="Tile Background">
            <a:extLst>
              <a:ext uri="{FF2B5EF4-FFF2-40B4-BE49-F238E27FC236}">
                <a16:creationId xmlns:a16="http://schemas.microsoft.com/office/drawing/2014/main" id="{A3589BBA-53F8-4CD8-8D51-71820A3B4A0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24837" y="1146172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0DDCB8B-CCF2-4D78-8608-6C86210B48D2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24838" y="149606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63" name="Close">
            <a:extLst>
              <a:ext uri="{FF2B5EF4-FFF2-40B4-BE49-F238E27FC236}">
                <a16:creationId xmlns:a16="http://schemas.microsoft.com/office/drawing/2014/main" id="{06CF02B5-0E87-4F93-98DB-F7CFBDDD227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37943" y="1210894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95" name="표 4">
            <a:extLst>
              <a:ext uri="{FF2B5EF4-FFF2-40B4-BE49-F238E27FC236}">
                <a16:creationId xmlns:a16="http://schemas.microsoft.com/office/drawing/2014/main" id="{9D0CA9FA-98F4-4B4F-B657-BD19152617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8671458"/>
              </p:ext>
            </p:extLst>
          </p:nvPr>
        </p:nvGraphicFramePr>
        <p:xfrm>
          <a:off x="502526" y="1564915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25CF57F3-48B2-499B-80B3-D69610CC3E76}"/>
              </a:ext>
            </a:extLst>
          </p:cNvPr>
          <p:cNvGrpSpPr/>
          <p:nvPr/>
        </p:nvGrpSpPr>
        <p:grpSpPr>
          <a:xfrm>
            <a:off x="577297" y="2271236"/>
            <a:ext cx="1233927" cy="377855"/>
            <a:chOff x="11046174" y="4430284"/>
            <a:chExt cx="1233927" cy="377855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910BFF54-8A8A-47E9-AEEB-B2212BFB123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03" name="Profile Picture">
              <a:extLst>
                <a:ext uri="{FF2B5EF4-FFF2-40B4-BE49-F238E27FC236}">
                  <a16:creationId xmlns:a16="http://schemas.microsoft.com/office/drawing/2014/main" id="{7AB25A8D-BD2A-4EBB-A258-A324F425505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05" name="Background">
                <a:extLst>
                  <a:ext uri="{FF2B5EF4-FFF2-40B4-BE49-F238E27FC236}">
                    <a16:creationId xmlns:a16="http://schemas.microsoft.com/office/drawing/2014/main" id="{8FBDE9F9-E904-4084-A240-6234AFB7AB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6" name="Profile Icon">
                <a:extLst>
                  <a:ext uri="{FF2B5EF4-FFF2-40B4-BE49-F238E27FC236}">
                    <a16:creationId xmlns:a16="http://schemas.microsoft.com/office/drawing/2014/main" id="{8D986B2F-845C-45C0-84D2-F10929BE902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04" name="직사각형 503">
              <a:extLst>
                <a:ext uri="{FF2B5EF4-FFF2-40B4-BE49-F238E27FC236}">
                  <a16:creationId xmlns:a16="http://schemas.microsoft.com/office/drawing/2014/main" id="{FB0DE1BC-84D9-4A65-ACCA-3C8CD77AB51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00" name="타원 499">
            <a:extLst>
              <a:ext uri="{FF2B5EF4-FFF2-40B4-BE49-F238E27FC236}">
                <a16:creationId xmlns:a16="http://schemas.microsoft.com/office/drawing/2014/main" id="{0894AD92-BC41-40D8-92FC-A3144E82B5CD}"/>
              </a:ext>
            </a:extLst>
          </p:cNvPr>
          <p:cNvSpPr/>
          <p:nvPr/>
        </p:nvSpPr>
        <p:spPr>
          <a:xfrm>
            <a:off x="551909" y="227776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1" name="그래픽 500" descr="스마트폰">
            <a:extLst>
              <a:ext uri="{FF2B5EF4-FFF2-40B4-BE49-F238E27FC236}">
                <a16:creationId xmlns:a16="http://schemas.microsoft.com/office/drawing/2014/main" id="{85F30538-445B-4DA9-8E79-25B751B2A27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81069" y="2479236"/>
            <a:ext cx="144000" cy="144000"/>
          </a:xfrm>
          <a:prstGeom prst="rect">
            <a:avLst/>
          </a:prstGeom>
        </p:spPr>
      </p:pic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9E60EEE9-05BF-492B-B2A3-2CD10B0F8045}"/>
              </a:ext>
            </a:extLst>
          </p:cNvPr>
          <p:cNvGrpSpPr/>
          <p:nvPr/>
        </p:nvGrpSpPr>
        <p:grpSpPr>
          <a:xfrm>
            <a:off x="2928098" y="2388163"/>
            <a:ext cx="144000" cy="144000"/>
            <a:chOff x="3466614" y="2872401"/>
            <a:chExt cx="144000" cy="144000"/>
          </a:xfrm>
        </p:grpSpPr>
        <p:sp>
          <p:nvSpPr>
            <p:cNvPr id="517" name="타원 516">
              <a:extLst>
                <a:ext uri="{FF2B5EF4-FFF2-40B4-BE49-F238E27FC236}">
                  <a16:creationId xmlns:a16="http://schemas.microsoft.com/office/drawing/2014/main" id="{4C7FFA02-53B6-4450-80A1-3C63468A37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8" name="Accept">
              <a:extLst>
                <a:ext uri="{FF2B5EF4-FFF2-40B4-BE49-F238E27FC236}">
                  <a16:creationId xmlns:a16="http://schemas.microsoft.com/office/drawing/2014/main" id="{24D945EB-2AD8-4E05-BDAE-02AB3D5396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F2A5A459-45A1-4EAA-B09B-2782CA8E1750}"/>
              </a:ext>
            </a:extLst>
          </p:cNvPr>
          <p:cNvGrpSpPr/>
          <p:nvPr/>
        </p:nvGrpSpPr>
        <p:grpSpPr>
          <a:xfrm>
            <a:off x="551909" y="2751255"/>
            <a:ext cx="1259315" cy="377855"/>
            <a:chOff x="1576234" y="5435616"/>
            <a:chExt cx="1259315" cy="377855"/>
          </a:xfrm>
        </p:grpSpPr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A2FF9E10-6CDB-4FC9-8DC5-56192A64829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11" name="직사각형 510">
                <a:extLst>
                  <a:ext uri="{FF2B5EF4-FFF2-40B4-BE49-F238E27FC236}">
                    <a16:creationId xmlns:a16="http://schemas.microsoft.com/office/drawing/2014/main" id="{86BB1C53-A504-4B58-9E08-14D95EBE4B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12" name="Profile Picture">
                <a:extLst>
                  <a:ext uri="{FF2B5EF4-FFF2-40B4-BE49-F238E27FC236}">
                    <a16:creationId xmlns:a16="http://schemas.microsoft.com/office/drawing/2014/main" id="{DBA4BA60-6FB3-4F6F-848B-2ACAA85039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14" name="Background">
                  <a:extLst>
                    <a:ext uri="{FF2B5EF4-FFF2-40B4-BE49-F238E27FC236}">
                      <a16:creationId xmlns:a16="http://schemas.microsoft.com/office/drawing/2014/main" id="{622E0CC0-7977-4154-A684-A1F3A11DB97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15" name="Profile Icon">
                  <a:extLst>
                    <a:ext uri="{FF2B5EF4-FFF2-40B4-BE49-F238E27FC236}">
                      <a16:creationId xmlns:a16="http://schemas.microsoft.com/office/drawing/2014/main" id="{BBC20C16-7E20-4FF1-92AC-2C9C35BD2DB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13" name="직사각형 512">
                <a:extLst>
                  <a:ext uri="{FF2B5EF4-FFF2-40B4-BE49-F238E27FC236}">
                    <a16:creationId xmlns:a16="http://schemas.microsoft.com/office/drawing/2014/main" id="{5E4D68A9-2978-47F9-8180-27D40DB9210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09" name="타원 508">
              <a:extLst>
                <a:ext uri="{FF2B5EF4-FFF2-40B4-BE49-F238E27FC236}">
                  <a16:creationId xmlns:a16="http://schemas.microsoft.com/office/drawing/2014/main" id="{7FB6116B-5236-45FC-9213-3B40E17596D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10" name="그래픽 509" descr="스마트폰">
              <a:extLst>
                <a:ext uri="{FF2B5EF4-FFF2-40B4-BE49-F238E27FC236}">
                  <a16:creationId xmlns:a16="http://schemas.microsoft.com/office/drawing/2014/main" id="{CE65EC85-B50B-46FF-B5FB-D3CAC377AF4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3406186D-A175-4A2E-A043-68B92862A51B}"/>
              </a:ext>
            </a:extLst>
          </p:cNvPr>
          <p:cNvGrpSpPr/>
          <p:nvPr/>
        </p:nvGrpSpPr>
        <p:grpSpPr>
          <a:xfrm>
            <a:off x="2928098" y="2868182"/>
            <a:ext cx="144000" cy="144000"/>
            <a:chOff x="3466614" y="2872401"/>
            <a:chExt cx="144000" cy="144000"/>
          </a:xfrm>
        </p:grpSpPr>
        <p:sp>
          <p:nvSpPr>
            <p:cNvPr id="520" name="타원 519">
              <a:extLst>
                <a:ext uri="{FF2B5EF4-FFF2-40B4-BE49-F238E27FC236}">
                  <a16:creationId xmlns:a16="http://schemas.microsoft.com/office/drawing/2014/main" id="{37893B05-33AE-4AC4-AE75-CA80F1B4231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1" name="Accept">
              <a:extLst>
                <a:ext uri="{FF2B5EF4-FFF2-40B4-BE49-F238E27FC236}">
                  <a16:creationId xmlns:a16="http://schemas.microsoft.com/office/drawing/2014/main" id="{9F34EC51-34F0-4077-B9B3-F0BAFAA727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2" name="그룹 521">
            <a:extLst>
              <a:ext uri="{FF2B5EF4-FFF2-40B4-BE49-F238E27FC236}">
                <a16:creationId xmlns:a16="http://schemas.microsoft.com/office/drawing/2014/main" id="{DABD0563-50ED-46F0-8ECB-BFC47F6ECF24}"/>
              </a:ext>
            </a:extLst>
          </p:cNvPr>
          <p:cNvGrpSpPr/>
          <p:nvPr/>
        </p:nvGrpSpPr>
        <p:grpSpPr>
          <a:xfrm>
            <a:off x="551909" y="3231274"/>
            <a:ext cx="1259315" cy="377855"/>
            <a:chOff x="1576234" y="5435616"/>
            <a:chExt cx="1259315" cy="377855"/>
          </a:xfrm>
        </p:grpSpPr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182F5B6C-DD1B-4DE2-B319-E50E22EDFAD3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26" name="직사각형 525">
                <a:extLst>
                  <a:ext uri="{FF2B5EF4-FFF2-40B4-BE49-F238E27FC236}">
                    <a16:creationId xmlns:a16="http://schemas.microsoft.com/office/drawing/2014/main" id="{88D56E34-D87A-4658-8CF1-99BC0062430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27" name="Profile Picture">
                <a:extLst>
                  <a:ext uri="{FF2B5EF4-FFF2-40B4-BE49-F238E27FC236}">
                    <a16:creationId xmlns:a16="http://schemas.microsoft.com/office/drawing/2014/main" id="{5A8736EE-9476-49D1-85E9-53F957A94E5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29" name="Background">
                  <a:extLst>
                    <a:ext uri="{FF2B5EF4-FFF2-40B4-BE49-F238E27FC236}">
                      <a16:creationId xmlns:a16="http://schemas.microsoft.com/office/drawing/2014/main" id="{0DB929C7-0AFB-4043-92AA-E6E70CE4B5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30" name="Profile Icon">
                  <a:extLst>
                    <a:ext uri="{FF2B5EF4-FFF2-40B4-BE49-F238E27FC236}">
                      <a16:creationId xmlns:a16="http://schemas.microsoft.com/office/drawing/2014/main" id="{86807334-53F7-4F9A-B2DE-3921E3A04B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28" name="직사각형 527">
                <a:extLst>
                  <a:ext uri="{FF2B5EF4-FFF2-40B4-BE49-F238E27FC236}">
                    <a16:creationId xmlns:a16="http://schemas.microsoft.com/office/drawing/2014/main" id="{6BA4E87B-F637-4F3C-B58B-1D64EB0044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4" name="타원 523">
              <a:extLst>
                <a:ext uri="{FF2B5EF4-FFF2-40B4-BE49-F238E27FC236}">
                  <a16:creationId xmlns:a16="http://schemas.microsoft.com/office/drawing/2014/main" id="{7DBD7FF6-7AE8-4B06-A101-B38A949AD8B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25" name="그래픽 524" descr="스마트폰">
              <a:extLst>
                <a:ext uri="{FF2B5EF4-FFF2-40B4-BE49-F238E27FC236}">
                  <a16:creationId xmlns:a16="http://schemas.microsoft.com/office/drawing/2014/main" id="{C74C9D05-F8F8-4772-9BFA-080BE4876A2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5088B92C-92B4-42AB-8360-77B423EC28D6}"/>
              </a:ext>
            </a:extLst>
          </p:cNvPr>
          <p:cNvGrpSpPr/>
          <p:nvPr/>
        </p:nvGrpSpPr>
        <p:grpSpPr>
          <a:xfrm>
            <a:off x="2928098" y="3348201"/>
            <a:ext cx="144000" cy="144000"/>
            <a:chOff x="3466614" y="2872401"/>
            <a:chExt cx="144000" cy="144000"/>
          </a:xfrm>
        </p:grpSpPr>
        <p:sp>
          <p:nvSpPr>
            <p:cNvPr id="532" name="타원 531">
              <a:extLst>
                <a:ext uri="{FF2B5EF4-FFF2-40B4-BE49-F238E27FC236}">
                  <a16:creationId xmlns:a16="http://schemas.microsoft.com/office/drawing/2014/main" id="{F3598161-A6DD-44E2-9A46-9E6F9DFA9E6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3" name="Accept">
              <a:extLst>
                <a:ext uri="{FF2B5EF4-FFF2-40B4-BE49-F238E27FC236}">
                  <a16:creationId xmlns:a16="http://schemas.microsoft.com/office/drawing/2014/main" id="{5E303D26-B5AD-494A-86ED-10B0ACD6AB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4" name="그룹 533">
            <a:extLst>
              <a:ext uri="{FF2B5EF4-FFF2-40B4-BE49-F238E27FC236}">
                <a16:creationId xmlns:a16="http://schemas.microsoft.com/office/drawing/2014/main" id="{7EDCAA05-EA6F-4C7C-AABE-C069C4B118A9}"/>
              </a:ext>
            </a:extLst>
          </p:cNvPr>
          <p:cNvGrpSpPr/>
          <p:nvPr/>
        </p:nvGrpSpPr>
        <p:grpSpPr>
          <a:xfrm>
            <a:off x="551909" y="3711293"/>
            <a:ext cx="1259315" cy="377855"/>
            <a:chOff x="1576234" y="5435616"/>
            <a:chExt cx="1259315" cy="377855"/>
          </a:xfrm>
        </p:grpSpPr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897EA0ED-3DA2-4173-BC32-29140706F93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AD08065C-5F1F-4DF1-A6C6-428ACD147BD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39" name="Profile Picture">
                <a:extLst>
                  <a:ext uri="{FF2B5EF4-FFF2-40B4-BE49-F238E27FC236}">
                    <a16:creationId xmlns:a16="http://schemas.microsoft.com/office/drawing/2014/main" id="{348086C8-47CB-4DE2-9F95-DCE4793F26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41" name="Background">
                  <a:extLst>
                    <a:ext uri="{FF2B5EF4-FFF2-40B4-BE49-F238E27FC236}">
                      <a16:creationId xmlns:a16="http://schemas.microsoft.com/office/drawing/2014/main" id="{52B6A0FB-FFF2-463D-BB6C-A867CD56081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2" name="Profile Icon">
                  <a:extLst>
                    <a:ext uri="{FF2B5EF4-FFF2-40B4-BE49-F238E27FC236}">
                      <a16:creationId xmlns:a16="http://schemas.microsoft.com/office/drawing/2014/main" id="{4709F109-BA71-4A59-81A3-A9DF4B9D567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1AB8BD4D-7AB8-43B2-AFFA-8B97E94E02E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36" name="타원 535">
              <a:extLst>
                <a:ext uri="{FF2B5EF4-FFF2-40B4-BE49-F238E27FC236}">
                  <a16:creationId xmlns:a16="http://schemas.microsoft.com/office/drawing/2014/main" id="{BD997BD9-7906-4836-99A8-DF8CD0C4062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37" name="그래픽 536" descr="스마트폰">
              <a:extLst>
                <a:ext uri="{FF2B5EF4-FFF2-40B4-BE49-F238E27FC236}">
                  <a16:creationId xmlns:a16="http://schemas.microsoft.com/office/drawing/2014/main" id="{7588B51C-8799-4A28-959A-0E9F52B69F9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3AEABC32-52F5-42B3-8A8D-0711B2D27ED6}"/>
              </a:ext>
            </a:extLst>
          </p:cNvPr>
          <p:cNvGrpSpPr/>
          <p:nvPr/>
        </p:nvGrpSpPr>
        <p:grpSpPr>
          <a:xfrm>
            <a:off x="2928098" y="3828220"/>
            <a:ext cx="144000" cy="144000"/>
            <a:chOff x="3466614" y="2872401"/>
            <a:chExt cx="144000" cy="144000"/>
          </a:xfrm>
        </p:grpSpPr>
        <p:sp>
          <p:nvSpPr>
            <p:cNvPr id="544" name="타원 543">
              <a:extLst>
                <a:ext uri="{FF2B5EF4-FFF2-40B4-BE49-F238E27FC236}">
                  <a16:creationId xmlns:a16="http://schemas.microsoft.com/office/drawing/2014/main" id="{AEFEBAF9-67A1-465C-AA8F-18168B7D2AE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5" name="Accept">
              <a:extLst>
                <a:ext uri="{FF2B5EF4-FFF2-40B4-BE49-F238E27FC236}">
                  <a16:creationId xmlns:a16="http://schemas.microsoft.com/office/drawing/2014/main" id="{15D9885B-EB77-4A02-8BF3-2B4DC2FDB1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54" name="그룹 553">
            <a:extLst>
              <a:ext uri="{FF2B5EF4-FFF2-40B4-BE49-F238E27FC236}">
                <a16:creationId xmlns:a16="http://schemas.microsoft.com/office/drawing/2014/main" id="{F92D3DE9-B422-4987-B1A3-EDDA6358616D}"/>
              </a:ext>
            </a:extLst>
          </p:cNvPr>
          <p:cNvGrpSpPr/>
          <p:nvPr/>
        </p:nvGrpSpPr>
        <p:grpSpPr>
          <a:xfrm>
            <a:off x="551909" y="4191313"/>
            <a:ext cx="1259315" cy="377855"/>
            <a:chOff x="1576234" y="5435616"/>
            <a:chExt cx="1259315" cy="377855"/>
          </a:xfrm>
        </p:grpSpPr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994B6DB3-C6D1-4CCE-B7F6-6D92564C0BC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F3D49C17-7F57-4C80-AE3B-9DA4F787BD0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76FCC128-BA55-4D5C-84AB-51185A41A0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0ED76793-DF0D-4695-8E0D-05AE0E795B7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39D6DD8-CC9C-4536-85D4-DAD287B7EC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1827820E-3055-4D90-8D60-84EE184D2B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6" name="타원 555">
              <a:extLst>
                <a:ext uri="{FF2B5EF4-FFF2-40B4-BE49-F238E27FC236}">
                  <a16:creationId xmlns:a16="http://schemas.microsoft.com/office/drawing/2014/main" id="{D33D5390-D4CE-47B3-9E0D-01FE696A35B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7" name="그래픽 556" descr="스마트폰">
              <a:extLst>
                <a:ext uri="{FF2B5EF4-FFF2-40B4-BE49-F238E27FC236}">
                  <a16:creationId xmlns:a16="http://schemas.microsoft.com/office/drawing/2014/main" id="{5A290450-8337-48C7-8429-29FAD5B4607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B74E69BA-3015-4714-B1FF-CCA4DA98705E}"/>
              </a:ext>
            </a:extLst>
          </p:cNvPr>
          <p:cNvGrpSpPr/>
          <p:nvPr/>
        </p:nvGrpSpPr>
        <p:grpSpPr>
          <a:xfrm>
            <a:off x="2928098" y="4308240"/>
            <a:ext cx="144000" cy="144000"/>
            <a:chOff x="3466614" y="2872401"/>
            <a:chExt cx="144000" cy="144000"/>
          </a:xfrm>
        </p:grpSpPr>
        <p:sp>
          <p:nvSpPr>
            <p:cNvPr id="564" name="타원 563">
              <a:extLst>
                <a:ext uri="{FF2B5EF4-FFF2-40B4-BE49-F238E27FC236}">
                  <a16:creationId xmlns:a16="http://schemas.microsoft.com/office/drawing/2014/main" id="{EBC1FFD9-F347-4B37-BE90-30B835C29FE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5" name="Accept">
              <a:extLst>
                <a:ext uri="{FF2B5EF4-FFF2-40B4-BE49-F238E27FC236}">
                  <a16:creationId xmlns:a16="http://schemas.microsoft.com/office/drawing/2014/main" id="{DED99EBA-75BE-4623-BEAA-16CBFA2EDA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70" name="그룹 569">
            <a:extLst>
              <a:ext uri="{FF2B5EF4-FFF2-40B4-BE49-F238E27FC236}">
                <a16:creationId xmlns:a16="http://schemas.microsoft.com/office/drawing/2014/main" id="{F334B196-BEF6-4A2C-B921-9BB33CC3241B}"/>
              </a:ext>
            </a:extLst>
          </p:cNvPr>
          <p:cNvGrpSpPr/>
          <p:nvPr/>
        </p:nvGrpSpPr>
        <p:grpSpPr>
          <a:xfrm>
            <a:off x="2928098" y="2022002"/>
            <a:ext cx="144000" cy="144000"/>
            <a:chOff x="2787786" y="1441863"/>
            <a:chExt cx="144000" cy="144000"/>
          </a:xfrm>
        </p:grpSpPr>
        <p:sp>
          <p:nvSpPr>
            <p:cNvPr id="571" name="타원 570">
              <a:extLst>
                <a:ext uri="{FF2B5EF4-FFF2-40B4-BE49-F238E27FC236}">
                  <a16:creationId xmlns:a16="http://schemas.microsoft.com/office/drawing/2014/main" id="{05939F3F-35A7-4966-AB9B-3B7D602B631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2" name="Accept">
              <a:extLst>
                <a:ext uri="{FF2B5EF4-FFF2-40B4-BE49-F238E27FC236}">
                  <a16:creationId xmlns:a16="http://schemas.microsoft.com/office/drawing/2014/main" id="{0380B92E-CAF4-4696-81AF-4BCB4F0CC3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73" name="Add User">
            <a:extLst>
              <a:ext uri="{FF2B5EF4-FFF2-40B4-BE49-F238E27FC236}">
                <a16:creationId xmlns:a16="http://schemas.microsoft.com/office/drawing/2014/main" id="{D41BA233-197C-4362-A4A1-9739EB7616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22110" y="1659212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4" name="직사각형 573">
            <a:extLst>
              <a:ext uri="{FF2B5EF4-FFF2-40B4-BE49-F238E27FC236}">
                <a16:creationId xmlns:a16="http://schemas.microsoft.com/office/drawing/2014/main" id="{6919ECF3-03D9-471A-9589-F02E04FE68F7}"/>
              </a:ext>
            </a:extLst>
          </p:cNvPr>
          <p:cNvSpPr/>
          <p:nvPr/>
        </p:nvSpPr>
        <p:spPr>
          <a:xfrm>
            <a:off x="483785" y="1986280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5" name="Tile Background">
            <a:extLst>
              <a:ext uri="{FF2B5EF4-FFF2-40B4-BE49-F238E27FC236}">
                <a16:creationId xmlns:a16="http://schemas.microsoft.com/office/drawing/2014/main" id="{08542E3B-EC88-4ACC-A714-9CE35C3E9C0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61737" y="1146172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멤버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1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BBB35B5-B251-4907-95CE-260102D6CCC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561738" y="149606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80" name="Close">
            <a:extLst>
              <a:ext uri="{FF2B5EF4-FFF2-40B4-BE49-F238E27FC236}">
                <a16:creationId xmlns:a16="http://schemas.microsoft.com/office/drawing/2014/main" id="{199E5416-8733-4CD3-B5EF-0F299A6CD8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74843" y="1210894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687" name="표 4">
            <a:extLst>
              <a:ext uri="{FF2B5EF4-FFF2-40B4-BE49-F238E27FC236}">
                <a16:creationId xmlns:a16="http://schemas.microsoft.com/office/drawing/2014/main" id="{836BF111-6E76-4C81-95F6-4FCA730C96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3125623"/>
              </p:ext>
            </p:extLst>
          </p:nvPr>
        </p:nvGraphicFramePr>
        <p:xfrm>
          <a:off x="3639426" y="1564915"/>
          <a:ext cx="2627147" cy="16884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13320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817" name="그룹 816">
            <a:extLst>
              <a:ext uri="{FF2B5EF4-FFF2-40B4-BE49-F238E27FC236}">
                <a16:creationId xmlns:a16="http://schemas.microsoft.com/office/drawing/2014/main" id="{DD2E039D-4D23-488A-803B-A9F221729347}"/>
              </a:ext>
            </a:extLst>
          </p:cNvPr>
          <p:cNvGrpSpPr/>
          <p:nvPr/>
        </p:nvGrpSpPr>
        <p:grpSpPr>
          <a:xfrm>
            <a:off x="5490813" y="4892419"/>
            <a:ext cx="807106" cy="242912"/>
            <a:chOff x="4096108" y="4631406"/>
            <a:chExt cx="807106" cy="242912"/>
          </a:xfrm>
        </p:grpSpPr>
        <p:sp>
          <p:nvSpPr>
            <p:cNvPr id="818" name="Flyout">
              <a:extLst>
                <a:ext uri="{FF2B5EF4-FFF2-40B4-BE49-F238E27FC236}">
                  <a16:creationId xmlns:a16="http://schemas.microsoft.com/office/drawing/2014/main" id="{A1091D03-81A4-4E24-98B1-A31F02F01E9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9" name="Flyout">
              <a:extLst>
                <a:ext uri="{FF2B5EF4-FFF2-40B4-BE49-F238E27FC236}">
                  <a16:creationId xmlns:a16="http://schemas.microsoft.com/office/drawing/2014/main" id="{B9A934C7-AEAA-45E2-9861-7BA64141E1D9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58" name="그룹 857">
            <a:extLst>
              <a:ext uri="{FF2B5EF4-FFF2-40B4-BE49-F238E27FC236}">
                <a16:creationId xmlns:a16="http://schemas.microsoft.com/office/drawing/2014/main" id="{07C9AF3D-DED6-4010-86FA-1A3EE9A26B2A}"/>
              </a:ext>
            </a:extLst>
          </p:cNvPr>
          <p:cNvGrpSpPr/>
          <p:nvPr/>
        </p:nvGrpSpPr>
        <p:grpSpPr>
          <a:xfrm>
            <a:off x="3796347" y="1624111"/>
            <a:ext cx="2255951" cy="219492"/>
            <a:chOff x="2271195" y="1820189"/>
            <a:chExt cx="2255951" cy="219492"/>
          </a:xfrm>
        </p:grpSpPr>
        <p:grpSp>
          <p:nvGrpSpPr>
            <p:cNvPr id="859" name="그룹 858">
              <a:extLst>
                <a:ext uri="{FF2B5EF4-FFF2-40B4-BE49-F238E27FC236}">
                  <a16:creationId xmlns:a16="http://schemas.microsoft.com/office/drawing/2014/main" id="{89FA782F-6477-4FAD-971C-1CA7D0503735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862" name="Line">
                <a:extLst>
                  <a:ext uri="{FF2B5EF4-FFF2-40B4-BE49-F238E27FC236}">
                    <a16:creationId xmlns:a16="http://schemas.microsoft.com/office/drawing/2014/main" id="{71BC5E11-1FB6-48BC-BE9F-3617944A38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3" name="직사각형 862">
                <a:extLst>
                  <a:ext uri="{FF2B5EF4-FFF2-40B4-BE49-F238E27FC236}">
                    <a16:creationId xmlns:a16="http://schemas.microsoft.com/office/drawing/2014/main" id="{3EA62B21-163F-4423-B393-E18D7520170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860" name="Search Icon">
              <a:extLst>
                <a:ext uri="{FF2B5EF4-FFF2-40B4-BE49-F238E27FC236}">
                  <a16:creationId xmlns:a16="http://schemas.microsoft.com/office/drawing/2014/main" id="{1999649F-2F32-4B81-B01A-C5AB2A61C1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61" name="직사각형 860">
              <a:extLst>
                <a:ext uri="{FF2B5EF4-FFF2-40B4-BE49-F238E27FC236}">
                  <a16:creationId xmlns:a16="http://schemas.microsoft.com/office/drawing/2014/main" id="{41B3E11D-97D6-4CC9-ACB2-E88A7F7293B3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64" name="그룹 863">
            <a:extLst>
              <a:ext uri="{FF2B5EF4-FFF2-40B4-BE49-F238E27FC236}">
                <a16:creationId xmlns:a16="http://schemas.microsoft.com/office/drawing/2014/main" id="{04F0FCE8-D6C5-4CA9-8350-64993B1E0390}"/>
              </a:ext>
            </a:extLst>
          </p:cNvPr>
          <p:cNvGrpSpPr/>
          <p:nvPr/>
        </p:nvGrpSpPr>
        <p:grpSpPr>
          <a:xfrm>
            <a:off x="3725939" y="2271236"/>
            <a:ext cx="1233927" cy="377855"/>
            <a:chOff x="11046174" y="4430284"/>
            <a:chExt cx="1233927" cy="377855"/>
          </a:xfrm>
        </p:grpSpPr>
        <p:sp>
          <p:nvSpPr>
            <p:cNvPr id="865" name="직사각형 864">
              <a:extLst>
                <a:ext uri="{FF2B5EF4-FFF2-40B4-BE49-F238E27FC236}">
                  <a16:creationId xmlns:a16="http://schemas.microsoft.com/office/drawing/2014/main" id="{84B6597F-AA7A-422D-BCFB-22F00489EC1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김용주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66" name="Profile Picture">
              <a:extLst>
                <a:ext uri="{FF2B5EF4-FFF2-40B4-BE49-F238E27FC236}">
                  <a16:creationId xmlns:a16="http://schemas.microsoft.com/office/drawing/2014/main" id="{05131DE1-0C29-48E4-8C06-16F856E1D6D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868" name="Background">
                <a:extLst>
                  <a:ext uri="{FF2B5EF4-FFF2-40B4-BE49-F238E27FC236}">
                    <a16:creationId xmlns:a16="http://schemas.microsoft.com/office/drawing/2014/main" id="{F2A31EE2-00BA-467F-934F-4C94D20C77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69" name="Profile Icon">
                <a:extLst>
                  <a:ext uri="{FF2B5EF4-FFF2-40B4-BE49-F238E27FC236}">
                    <a16:creationId xmlns:a16="http://schemas.microsoft.com/office/drawing/2014/main" id="{55C480CC-E441-4C2E-93BD-B109323C4C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67" name="직사각형 866">
              <a:extLst>
                <a:ext uri="{FF2B5EF4-FFF2-40B4-BE49-F238E27FC236}">
                  <a16:creationId xmlns:a16="http://schemas.microsoft.com/office/drawing/2014/main" id="{E922F073-7400-415F-A9D3-64C1BB29758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870" name="타원 869">
            <a:extLst>
              <a:ext uri="{FF2B5EF4-FFF2-40B4-BE49-F238E27FC236}">
                <a16:creationId xmlns:a16="http://schemas.microsoft.com/office/drawing/2014/main" id="{325CF37A-A236-4B07-906E-76C8F0BD1A5B}"/>
              </a:ext>
            </a:extLst>
          </p:cNvPr>
          <p:cNvSpPr/>
          <p:nvPr/>
        </p:nvSpPr>
        <p:spPr>
          <a:xfrm>
            <a:off x="3700551" y="227776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871" name="그래픽 870" descr="스마트폰">
            <a:extLst>
              <a:ext uri="{FF2B5EF4-FFF2-40B4-BE49-F238E27FC236}">
                <a16:creationId xmlns:a16="http://schemas.microsoft.com/office/drawing/2014/main" id="{279A1925-67FB-47D8-84D6-0374D8CD2D7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929711" y="2479236"/>
            <a:ext cx="144000" cy="144000"/>
          </a:xfrm>
          <a:prstGeom prst="rect">
            <a:avLst/>
          </a:prstGeom>
        </p:spPr>
      </p:pic>
      <p:grpSp>
        <p:nvGrpSpPr>
          <p:cNvPr id="872" name="그룹 871">
            <a:extLst>
              <a:ext uri="{FF2B5EF4-FFF2-40B4-BE49-F238E27FC236}">
                <a16:creationId xmlns:a16="http://schemas.microsoft.com/office/drawing/2014/main" id="{C5A53083-8E29-4560-94F1-66C1FA595865}"/>
              </a:ext>
            </a:extLst>
          </p:cNvPr>
          <p:cNvGrpSpPr/>
          <p:nvPr/>
        </p:nvGrpSpPr>
        <p:grpSpPr>
          <a:xfrm>
            <a:off x="6076740" y="2388163"/>
            <a:ext cx="144000" cy="144000"/>
            <a:chOff x="3466614" y="2872401"/>
            <a:chExt cx="144000" cy="144000"/>
          </a:xfrm>
        </p:grpSpPr>
        <p:sp>
          <p:nvSpPr>
            <p:cNvPr id="873" name="타원 872">
              <a:extLst>
                <a:ext uri="{FF2B5EF4-FFF2-40B4-BE49-F238E27FC236}">
                  <a16:creationId xmlns:a16="http://schemas.microsoft.com/office/drawing/2014/main" id="{059C0791-E0D3-431F-A8D4-AB95A9F0B1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874" name="Accept">
              <a:extLst>
                <a:ext uri="{FF2B5EF4-FFF2-40B4-BE49-F238E27FC236}">
                  <a16:creationId xmlns:a16="http://schemas.microsoft.com/office/drawing/2014/main" id="{84527E9B-CC12-4552-B5F4-459758D434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75" name="그룹 874">
            <a:extLst>
              <a:ext uri="{FF2B5EF4-FFF2-40B4-BE49-F238E27FC236}">
                <a16:creationId xmlns:a16="http://schemas.microsoft.com/office/drawing/2014/main" id="{20AA5BBC-F70D-4740-A743-F5D8FFA7FC40}"/>
              </a:ext>
            </a:extLst>
          </p:cNvPr>
          <p:cNvGrpSpPr/>
          <p:nvPr/>
        </p:nvGrpSpPr>
        <p:grpSpPr>
          <a:xfrm>
            <a:off x="3700551" y="2751255"/>
            <a:ext cx="1259315" cy="377855"/>
            <a:chOff x="1576234" y="5435616"/>
            <a:chExt cx="1259315" cy="377855"/>
          </a:xfrm>
        </p:grpSpPr>
        <p:grpSp>
          <p:nvGrpSpPr>
            <p:cNvPr id="876" name="그룹 875">
              <a:extLst>
                <a:ext uri="{FF2B5EF4-FFF2-40B4-BE49-F238E27FC236}">
                  <a16:creationId xmlns:a16="http://schemas.microsoft.com/office/drawing/2014/main" id="{71DA144C-6C31-490C-959A-B733D3567263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880" name="직사각형 879">
                <a:extLst>
                  <a:ext uri="{FF2B5EF4-FFF2-40B4-BE49-F238E27FC236}">
                    <a16:creationId xmlns:a16="http://schemas.microsoft.com/office/drawing/2014/main" id="{A1CBF158-3B25-4628-ACBC-F242B862C20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881" name="Profile Picture">
                <a:extLst>
                  <a:ext uri="{FF2B5EF4-FFF2-40B4-BE49-F238E27FC236}">
                    <a16:creationId xmlns:a16="http://schemas.microsoft.com/office/drawing/2014/main" id="{2F6DC9E5-D877-4278-8680-7BBFA5115B4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3" name="Background">
                  <a:extLst>
                    <a:ext uri="{FF2B5EF4-FFF2-40B4-BE49-F238E27FC236}">
                      <a16:creationId xmlns:a16="http://schemas.microsoft.com/office/drawing/2014/main" id="{208836F9-3840-4790-9B04-DE1C53BDE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84" name="Profile Icon">
                  <a:extLst>
                    <a:ext uri="{FF2B5EF4-FFF2-40B4-BE49-F238E27FC236}">
                      <a16:creationId xmlns:a16="http://schemas.microsoft.com/office/drawing/2014/main" id="{3639906C-7203-4578-B4DA-C6384BA1BD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2" name="직사각형 881">
                <a:extLst>
                  <a:ext uri="{FF2B5EF4-FFF2-40B4-BE49-F238E27FC236}">
                    <a16:creationId xmlns:a16="http://schemas.microsoft.com/office/drawing/2014/main" id="{CC55C202-C17E-4F92-96E7-8E9FBE9787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877" name="타원 876">
              <a:extLst>
                <a:ext uri="{FF2B5EF4-FFF2-40B4-BE49-F238E27FC236}">
                  <a16:creationId xmlns:a16="http://schemas.microsoft.com/office/drawing/2014/main" id="{595F1130-8B95-451E-A58A-EBFB127DFF0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878" name="그래픽 877" descr="스마트폰">
              <a:extLst>
                <a:ext uri="{FF2B5EF4-FFF2-40B4-BE49-F238E27FC236}">
                  <a16:creationId xmlns:a16="http://schemas.microsoft.com/office/drawing/2014/main" id="{CF33F722-C2CC-4685-B748-472B7CE2B60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885" name="그룹 884">
            <a:extLst>
              <a:ext uri="{FF2B5EF4-FFF2-40B4-BE49-F238E27FC236}">
                <a16:creationId xmlns:a16="http://schemas.microsoft.com/office/drawing/2014/main" id="{9985AFC5-23F5-41E9-9804-9E19EA650CE6}"/>
              </a:ext>
            </a:extLst>
          </p:cNvPr>
          <p:cNvGrpSpPr/>
          <p:nvPr/>
        </p:nvGrpSpPr>
        <p:grpSpPr>
          <a:xfrm>
            <a:off x="6076740" y="2868182"/>
            <a:ext cx="144000" cy="144000"/>
            <a:chOff x="3466614" y="2872401"/>
            <a:chExt cx="144000" cy="144000"/>
          </a:xfrm>
        </p:grpSpPr>
        <p:sp>
          <p:nvSpPr>
            <p:cNvPr id="886" name="타원 885">
              <a:extLst>
                <a:ext uri="{FF2B5EF4-FFF2-40B4-BE49-F238E27FC236}">
                  <a16:creationId xmlns:a16="http://schemas.microsoft.com/office/drawing/2014/main" id="{DD787E97-0AF5-4F4C-91A9-E7139B39FF4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887" name="Accept">
              <a:extLst>
                <a:ext uri="{FF2B5EF4-FFF2-40B4-BE49-F238E27FC236}">
                  <a16:creationId xmlns:a16="http://schemas.microsoft.com/office/drawing/2014/main" id="{D5A64F16-2771-4FE5-9189-ED7AC8D253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8113960-963D-4D34-AC54-69B608B9A63E}"/>
              </a:ext>
            </a:extLst>
          </p:cNvPr>
          <p:cNvGrpSpPr/>
          <p:nvPr/>
        </p:nvGrpSpPr>
        <p:grpSpPr>
          <a:xfrm>
            <a:off x="6076740" y="2022002"/>
            <a:ext cx="144000" cy="144000"/>
            <a:chOff x="2787786" y="1441863"/>
            <a:chExt cx="144000" cy="144000"/>
          </a:xfrm>
        </p:grpSpPr>
        <p:sp>
          <p:nvSpPr>
            <p:cNvPr id="925" name="타원 924">
              <a:extLst>
                <a:ext uri="{FF2B5EF4-FFF2-40B4-BE49-F238E27FC236}">
                  <a16:creationId xmlns:a16="http://schemas.microsoft.com/office/drawing/2014/main" id="{2271888F-505A-4E0E-9764-7B4753F9E56B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926" name="Accept">
              <a:extLst>
                <a:ext uri="{FF2B5EF4-FFF2-40B4-BE49-F238E27FC236}">
                  <a16:creationId xmlns:a16="http://schemas.microsoft.com/office/drawing/2014/main" id="{52855EE6-E606-4FBC-9A11-07DA50B11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27" name="직사각형 926">
            <a:extLst>
              <a:ext uri="{FF2B5EF4-FFF2-40B4-BE49-F238E27FC236}">
                <a16:creationId xmlns:a16="http://schemas.microsoft.com/office/drawing/2014/main" id="{9CDA85BD-C48D-455D-AB48-31667D82C593}"/>
              </a:ext>
            </a:extLst>
          </p:cNvPr>
          <p:cNvSpPr/>
          <p:nvPr/>
        </p:nvSpPr>
        <p:spPr>
          <a:xfrm>
            <a:off x="3632427" y="1986280"/>
            <a:ext cx="962710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4" name="Tile Background">
            <a:extLst>
              <a:ext uri="{FF2B5EF4-FFF2-40B4-BE49-F238E27FC236}">
                <a16:creationId xmlns:a16="http://schemas.microsoft.com/office/drawing/2014/main" id="{8719C23C-879A-4E86-AC02-1C47E5C5B1B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698637" y="1158482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그룹 지정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6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B299424-EC6A-4F8F-96BB-BAC7086505B4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6698638" y="150837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66" name="Close">
            <a:extLst>
              <a:ext uri="{FF2B5EF4-FFF2-40B4-BE49-F238E27FC236}">
                <a16:creationId xmlns:a16="http://schemas.microsoft.com/office/drawing/2014/main" id="{118DBC15-303F-4779-A233-BD1F55E0D70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11743" y="1223204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967" name="표 4">
            <a:extLst>
              <a:ext uri="{FF2B5EF4-FFF2-40B4-BE49-F238E27FC236}">
                <a16:creationId xmlns:a16="http://schemas.microsoft.com/office/drawing/2014/main" id="{62116B38-BBEE-4ADB-BDCB-B045EB48D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6487356"/>
              </p:ext>
            </p:extLst>
          </p:nvPr>
        </p:nvGraphicFramePr>
        <p:xfrm>
          <a:off x="6776326" y="1577225"/>
          <a:ext cx="2627147" cy="776447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420047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968" name="그룹 967">
            <a:extLst>
              <a:ext uri="{FF2B5EF4-FFF2-40B4-BE49-F238E27FC236}">
                <a16:creationId xmlns:a16="http://schemas.microsoft.com/office/drawing/2014/main" id="{D0976547-D32A-4AC5-827E-20420998C928}"/>
              </a:ext>
            </a:extLst>
          </p:cNvPr>
          <p:cNvGrpSpPr/>
          <p:nvPr/>
        </p:nvGrpSpPr>
        <p:grpSpPr>
          <a:xfrm>
            <a:off x="8325171" y="2008912"/>
            <a:ext cx="665474" cy="238363"/>
            <a:chOff x="9330957" y="3225165"/>
            <a:chExt cx="665474" cy="238363"/>
          </a:xfrm>
        </p:grpSpPr>
        <p:sp>
          <p:nvSpPr>
            <p:cNvPr id="969" name="Title Bar">
              <a:extLst>
                <a:ext uri="{FF2B5EF4-FFF2-40B4-BE49-F238E27FC236}">
                  <a16:creationId xmlns:a16="http://schemas.microsoft.com/office/drawing/2014/main" id="{DB0A578F-2127-4747-967C-E9E88C532E0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70" name="Close Button">
              <a:extLst>
                <a:ext uri="{FF2B5EF4-FFF2-40B4-BE49-F238E27FC236}">
                  <a16:creationId xmlns:a16="http://schemas.microsoft.com/office/drawing/2014/main" id="{138EA141-9ECA-49FC-A349-22993FF0CB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6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71" name="그룹 970">
            <a:extLst>
              <a:ext uri="{FF2B5EF4-FFF2-40B4-BE49-F238E27FC236}">
                <a16:creationId xmlns:a16="http://schemas.microsoft.com/office/drawing/2014/main" id="{66B4F738-094E-4B82-8BB7-C3D8E9B6E866}"/>
              </a:ext>
            </a:extLst>
          </p:cNvPr>
          <p:cNvGrpSpPr/>
          <p:nvPr/>
        </p:nvGrpSpPr>
        <p:grpSpPr>
          <a:xfrm>
            <a:off x="7601034" y="2008912"/>
            <a:ext cx="665474" cy="238363"/>
            <a:chOff x="9330957" y="3225165"/>
            <a:chExt cx="665474" cy="238363"/>
          </a:xfrm>
        </p:grpSpPr>
        <p:sp>
          <p:nvSpPr>
            <p:cNvPr id="972" name="Title Bar">
              <a:extLst>
                <a:ext uri="{FF2B5EF4-FFF2-40B4-BE49-F238E27FC236}">
                  <a16:creationId xmlns:a16="http://schemas.microsoft.com/office/drawing/2014/main" id="{21848250-D51D-4DFA-AA22-BA1E7DC8EF1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배기영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73" name="Close Button">
              <a:extLst>
                <a:ext uri="{FF2B5EF4-FFF2-40B4-BE49-F238E27FC236}">
                  <a16:creationId xmlns:a16="http://schemas.microsoft.com/office/drawing/2014/main" id="{63146F83-5D56-4F7D-B9B5-0412CBF81F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6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74" name="그룹 973">
            <a:extLst>
              <a:ext uri="{FF2B5EF4-FFF2-40B4-BE49-F238E27FC236}">
                <a16:creationId xmlns:a16="http://schemas.microsoft.com/office/drawing/2014/main" id="{A8DB5743-00AF-4D1F-93BE-EE97A6C08602}"/>
              </a:ext>
            </a:extLst>
          </p:cNvPr>
          <p:cNvGrpSpPr/>
          <p:nvPr/>
        </p:nvGrpSpPr>
        <p:grpSpPr>
          <a:xfrm>
            <a:off x="6876898" y="2008912"/>
            <a:ext cx="665474" cy="238363"/>
            <a:chOff x="9330957" y="3225165"/>
            <a:chExt cx="665474" cy="238363"/>
          </a:xfrm>
        </p:grpSpPr>
        <p:sp>
          <p:nvSpPr>
            <p:cNvPr id="975" name="Title Bar">
              <a:extLst>
                <a:ext uri="{FF2B5EF4-FFF2-40B4-BE49-F238E27FC236}">
                  <a16:creationId xmlns:a16="http://schemas.microsoft.com/office/drawing/2014/main" id="{3C59AC8D-94DD-4DC7-B5AC-C7652D4299AB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76" name="Close Button">
              <a:extLst>
                <a:ext uri="{FF2B5EF4-FFF2-40B4-BE49-F238E27FC236}">
                  <a16:creationId xmlns:a16="http://schemas.microsoft.com/office/drawing/2014/main" id="{83B3885E-D023-41C2-9DEE-A7BED7E132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6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77" name="그룹 976">
            <a:extLst>
              <a:ext uri="{FF2B5EF4-FFF2-40B4-BE49-F238E27FC236}">
                <a16:creationId xmlns:a16="http://schemas.microsoft.com/office/drawing/2014/main" id="{21A4B30F-1AC2-4BBD-98F6-E5C5A87F7846}"/>
              </a:ext>
            </a:extLst>
          </p:cNvPr>
          <p:cNvGrpSpPr/>
          <p:nvPr/>
        </p:nvGrpSpPr>
        <p:grpSpPr>
          <a:xfrm>
            <a:off x="6756453" y="2448412"/>
            <a:ext cx="2576745" cy="230832"/>
            <a:chOff x="3441141" y="1961640"/>
            <a:chExt cx="2576745" cy="230832"/>
          </a:xfrm>
        </p:grpSpPr>
        <p:sp>
          <p:nvSpPr>
            <p:cNvPr id="978" name="직사각형 977">
              <a:extLst>
                <a:ext uri="{FF2B5EF4-FFF2-40B4-BE49-F238E27FC236}">
                  <a16:creationId xmlns:a16="http://schemas.microsoft.com/office/drawing/2014/main" id="{E1AFEF23-CDDE-4D05-8835-7C7EECB668BA}"/>
                </a:ext>
              </a:extLst>
            </p:cNvPr>
            <p:cNvSpPr/>
            <p:nvPr/>
          </p:nvSpPr>
          <p:spPr>
            <a:xfrm>
              <a:off x="3441141" y="1961640"/>
              <a:ext cx="13756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</a:p>
          </p:txBody>
        </p:sp>
        <p:grpSp>
          <p:nvGrpSpPr>
            <p:cNvPr id="979" name="그룹 978">
              <a:extLst>
                <a:ext uri="{FF2B5EF4-FFF2-40B4-BE49-F238E27FC236}">
                  <a16:creationId xmlns:a16="http://schemas.microsoft.com/office/drawing/2014/main" id="{056B14D6-6584-485C-B3FF-314277F97383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980" name="타원 979">
                <a:extLst>
                  <a:ext uri="{FF2B5EF4-FFF2-40B4-BE49-F238E27FC236}">
                    <a16:creationId xmlns:a16="http://schemas.microsoft.com/office/drawing/2014/main" id="{46CD0F09-F4D3-415A-A570-7D294970EBE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81" name="Accept">
                <a:extLst>
                  <a:ext uri="{FF2B5EF4-FFF2-40B4-BE49-F238E27FC236}">
                    <a16:creationId xmlns:a16="http://schemas.microsoft.com/office/drawing/2014/main" id="{D0E7D895-67DC-4032-931E-7DAC6E5916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9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AEF52CD1-CE66-428B-A03D-23C921E3EE2F}"/>
              </a:ext>
            </a:extLst>
          </p:cNvPr>
          <p:cNvGrpSpPr/>
          <p:nvPr/>
        </p:nvGrpSpPr>
        <p:grpSpPr>
          <a:xfrm>
            <a:off x="6756453" y="2711937"/>
            <a:ext cx="2576745" cy="230832"/>
            <a:chOff x="3441141" y="1961640"/>
            <a:chExt cx="2576745" cy="230832"/>
          </a:xfrm>
        </p:grpSpPr>
        <p:sp>
          <p:nvSpPr>
            <p:cNvPr id="983" name="직사각형 982">
              <a:extLst>
                <a:ext uri="{FF2B5EF4-FFF2-40B4-BE49-F238E27FC236}">
                  <a16:creationId xmlns:a16="http://schemas.microsoft.com/office/drawing/2014/main" id="{F9342A34-A7B9-42E7-9392-A04D37823572}"/>
                </a:ext>
              </a:extLst>
            </p:cNvPr>
            <p:cNvSpPr/>
            <p:nvPr/>
          </p:nvSpPr>
          <p:spPr>
            <a:xfrm>
              <a:off x="3441141" y="1961640"/>
              <a:ext cx="77777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984" name="그룹 983">
              <a:extLst>
                <a:ext uri="{FF2B5EF4-FFF2-40B4-BE49-F238E27FC236}">
                  <a16:creationId xmlns:a16="http://schemas.microsoft.com/office/drawing/2014/main" id="{6E2CF0B0-4DD7-4EBF-B226-FBB9C9064F17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985" name="타원 984">
                <a:extLst>
                  <a:ext uri="{FF2B5EF4-FFF2-40B4-BE49-F238E27FC236}">
                    <a16:creationId xmlns:a16="http://schemas.microsoft.com/office/drawing/2014/main" id="{24C10DE2-B430-4447-B93D-0B0599F5B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86" name="Accept">
                <a:extLst>
                  <a:ext uri="{FF2B5EF4-FFF2-40B4-BE49-F238E27FC236}">
                    <a16:creationId xmlns:a16="http://schemas.microsoft.com/office/drawing/2014/main" id="{CC4DE390-AFBB-47E8-8964-FDD366275F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87" name="그룹 986">
            <a:extLst>
              <a:ext uri="{FF2B5EF4-FFF2-40B4-BE49-F238E27FC236}">
                <a16:creationId xmlns:a16="http://schemas.microsoft.com/office/drawing/2014/main" id="{ED9DF669-EFCD-43FD-B4ED-BED9E85FC6F6}"/>
              </a:ext>
            </a:extLst>
          </p:cNvPr>
          <p:cNvGrpSpPr/>
          <p:nvPr/>
        </p:nvGrpSpPr>
        <p:grpSpPr>
          <a:xfrm>
            <a:off x="6756453" y="2975462"/>
            <a:ext cx="2576745" cy="230832"/>
            <a:chOff x="3441141" y="1961640"/>
            <a:chExt cx="2576745" cy="230832"/>
          </a:xfrm>
        </p:grpSpPr>
        <p:sp>
          <p:nvSpPr>
            <p:cNvPr id="988" name="직사각형 987">
              <a:extLst>
                <a:ext uri="{FF2B5EF4-FFF2-40B4-BE49-F238E27FC236}">
                  <a16:creationId xmlns:a16="http://schemas.microsoft.com/office/drawing/2014/main" id="{EB6656C6-D565-4735-8F53-B22E4A6A31AD}"/>
                </a:ext>
              </a:extLst>
            </p:cNvPr>
            <p:cNvSpPr/>
            <p:nvPr/>
          </p:nvSpPr>
          <p:spPr>
            <a:xfrm>
              <a:off x="3441141" y="1961640"/>
              <a:ext cx="89319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989" name="그룹 988">
              <a:extLst>
                <a:ext uri="{FF2B5EF4-FFF2-40B4-BE49-F238E27FC236}">
                  <a16:creationId xmlns:a16="http://schemas.microsoft.com/office/drawing/2014/main" id="{98C0C031-6367-4D54-B3DC-CAB071D5397A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990" name="타원 989">
                <a:extLst>
                  <a:ext uri="{FF2B5EF4-FFF2-40B4-BE49-F238E27FC236}">
                    <a16:creationId xmlns:a16="http://schemas.microsoft.com/office/drawing/2014/main" id="{BAF226B7-580C-4C1F-9061-2AB5155E7C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91" name="Accept">
                <a:extLst>
                  <a:ext uri="{FF2B5EF4-FFF2-40B4-BE49-F238E27FC236}">
                    <a16:creationId xmlns:a16="http://schemas.microsoft.com/office/drawing/2014/main" id="{AED45D81-D071-451C-85C0-213B90E1E9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2" name="그룹 991">
            <a:extLst>
              <a:ext uri="{FF2B5EF4-FFF2-40B4-BE49-F238E27FC236}">
                <a16:creationId xmlns:a16="http://schemas.microsoft.com/office/drawing/2014/main" id="{6A7C5E7E-0C1E-4F27-875A-48C7052FC90C}"/>
              </a:ext>
            </a:extLst>
          </p:cNvPr>
          <p:cNvGrpSpPr/>
          <p:nvPr/>
        </p:nvGrpSpPr>
        <p:grpSpPr>
          <a:xfrm>
            <a:off x="6756453" y="3238987"/>
            <a:ext cx="2576745" cy="230832"/>
            <a:chOff x="3441141" y="1961640"/>
            <a:chExt cx="2576745" cy="230832"/>
          </a:xfrm>
        </p:grpSpPr>
        <p:sp>
          <p:nvSpPr>
            <p:cNvPr id="993" name="직사각형 992">
              <a:extLst>
                <a:ext uri="{FF2B5EF4-FFF2-40B4-BE49-F238E27FC236}">
                  <a16:creationId xmlns:a16="http://schemas.microsoft.com/office/drawing/2014/main" id="{6E3910B2-0800-4A94-97CB-8CB431A7F6D8}"/>
                </a:ext>
              </a:extLst>
            </p:cNvPr>
            <p:cNvSpPr/>
            <p:nvPr/>
          </p:nvSpPr>
          <p:spPr>
            <a:xfrm>
              <a:off x="3441141" y="1961640"/>
              <a:ext cx="142378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3D29BD6E-15E4-4A75-BC05-7C4BCA9A7B32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995" name="타원 994">
                <a:extLst>
                  <a:ext uri="{FF2B5EF4-FFF2-40B4-BE49-F238E27FC236}">
                    <a16:creationId xmlns:a16="http://schemas.microsoft.com/office/drawing/2014/main" id="{EB8D0D21-C6F9-4B66-9E38-D3B73308BB6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96" name="Accept">
                <a:extLst>
                  <a:ext uri="{FF2B5EF4-FFF2-40B4-BE49-F238E27FC236}">
                    <a16:creationId xmlns:a16="http://schemas.microsoft.com/office/drawing/2014/main" id="{3C119B47-A5D4-4B93-9649-D417CAFBB1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7" name="그룹 996">
            <a:extLst>
              <a:ext uri="{FF2B5EF4-FFF2-40B4-BE49-F238E27FC236}">
                <a16:creationId xmlns:a16="http://schemas.microsoft.com/office/drawing/2014/main" id="{4C918FF6-2E51-493F-8725-A7049E4B552B}"/>
              </a:ext>
            </a:extLst>
          </p:cNvPr>
          <p:cNvGrpSpPr/>
          <p:nvPr/>
        </p:nvGrpSpPr>
        <p:grpSpPr>
          <a:xfrm>
            <a:off x="8627713" y="4904729"/>
            <a:ext cx="807106" cy="242912"/>
            <a:chOff x="4096108" y="4631406"/>
            <a:chExt cx="807106" cy="242912"/>
          </a:xfrm>
        </p:grpSpPr>
        <p:sp>
          <p:nvSpPr>
            <p:cNvPr id="998" name="Flyout">
              <a:extLst>
                <a:ext uri="{FF2B5EF4-FFF2-40B4-BE49-F238E27FC236}">
                  <a16:creationId xmlns:a16="http://schemas.microsoft.com/office/drawing/2014/main" id="{FF51362B-A310-47AC-B642-7B3FB9D58B75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99" name="Flyout">
              <a:extLst>
                <a:ext uri="{FF2B5EF4-FFF2-40B4-BE49-F238E27FC236}">
                  <a16:creationId xmlns:a16="http://schemas.microsoft.com/office/drawing/2014/main" id="{78E5F5CE-902D-48B4-BE3F-847CA42E5288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0" name="사각형: 둥근 모서리 999">
            <a:extLst>
              <a:ext uri="{FF2B5EF4-FFF2-40B4-BE49-F238E27FC236}">
                <a16:creationId xmlns:a16="http://schemas.microsoft.com/office/drawing/2014/main" id="{7DDD4158-43B9-4072-87CB-815E75641365}"/>
              </a:ext>
            </a:extLst>
          </p:cNvPr>
          <p:cNvSpPr/>
          <p:nvPr/>
        </p:nvSpPr>
        <p:spPr>
          <a:xfrm>
            <a:off x="2880840" y="1540970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5" name="연결선: 꺾임 24">
            <a:extLst>
              <a:ext uri="{FF2B5EF4-FFF2-40B4-BE49-F238E27FC236}">
                <a16:creationId xmlns:a16="http://schemas.microsoft.com/office/drawing/2014/main" id="{DC13B849-6D91-497C-972F-8ADEEE200485}"/>
              </a:ext>
            </a:extLst>
          </p:cNvPr>
          <p:cNvCxnSpPr/>
          <p:nvPr/>
        </p:nvCxnSpPr>
        <p:spPr>
          <a:xfrm flipV="1">
            <a:off x="3162014" y="1320637"/>
            <a:ext cx="396000" cy="468000"/>
          </a:xfrm>
          <a:prstGeom prst="bentConnector3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2" name="연결선: 꺾임 1001">
            <a:extLst>
              <a:ext uri="{FF2B5EF4-FFF2-40B4-BE49-F238E27FC236}">
                <a16:creationId xmlns:a16="http://schemas.microsoft.com/office/drawing/2014/main" id="{BAABEDDD-118C-451D-AFA2-4D5972524797}"/>
              </a:ext>
            </a:extLst>
          </p:cNvPr>
          <p:cNvCxnSpPr>
            <a:cxnSpLocks/>
          </p:cNvCxnSpPr>
          <p:nvPr/>
        </p:nvCxnSpPr>
        <p:spPr>
          <a:xfrm flipV="1">
            <a:off x="3209026" y="1308530"/>
            <a:ext cx="3452388" cy="3708000"/>
          </a:xfrm>
          <a:prstGeom prst="bentConnector3">
            <a:avLst>
              <a:gd name="adj1" fmla="val 93727"/>
            </a:avLst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4" name="사각형: 둥근 모서리 1003">
            <a:extLst>
              <a:ext uri="{FF2B5EF4-FFF2-40B4-BE49-F238E27FC236}">
                <a16:creationId xmlns:a16="http://schemas.microsoft.com/office/drawing/2014/main" id="{6E9E3139-1DB3-4C71-A9CA-FDCEAB50A9EA}"/>
              </a:ext>
            </a:extLst>
          </p:cNvPr>
          <p:cNvSpPr/>
          <p:nvPr/>
        </p:nvSpPr>
        <p:spPr>
          <a:xfrm>
            <a:off x="6667500" y="2384294"/>
            <a:ext cx="2782680" cy="292231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005" name="그룹 1004">
            <a:extLst>
              <a:ext uri="{FF2B5EF4-FFF2-40B4-BE49-F238E27FC236}">
                <a16:creationId xmlns:a16="http://schemas.microsoft.com/office/drawing/2014/main" id="{2ACA8171-5E02-42A7-ADAC-39406EEFD9BF}"/>
              </a:ext>
            </a:extLst>
          </p:cNvPr>
          <p:cNvGrpSpPr/>
          <p:nvPr/>
        </p:nvGrpSpPr>
        <p:grpSpPr>
          <a:xfrm>
            <a:off x="3796347" y="761470"/>
            <a:ext cx="2255951" cy="219492"/>
            <a:chOff x="2271195" y="1820189"/>
            <a:chExt cx="2255951" cy="219492"/>
          </a:xfrm>
        </p:grpSpPr>
        <p:grpSp>
          <p:nvGrpSpPr>
            <p:cNvPr id="1006" name="그룹 1005">
              <a:extLst>
                <a:ext uri="{FF2B5EF4-FFF2-40B4-BE49-F238E27FC236}">
                  <a16:creationId xmlns:a16="http://schemas.microsoft.com/office/drawing/2014/main" id="{E192D249-B697-47B9-B00D-6A177BF4A57A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1009" name="Line">
                <a:extLst>
                  <a:ext uri="{FF2B5EF4-FFF2-40B4-BE49-F238E27FC236}">
                    <a16:creationId xmlns:a16="http://schemas.microsoft.com/office/drawing/2014/main" id="{189CC01C-162B-47F9-B312-8D191A1BD3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0" name="직사각형 1009">
                <a:extLst>
                  <a:ext uri="{FF2B5EF4-FFF2-40B4-BE49-F238E27FC236}">
                    <a16:creationId xmlns:a16="http://schemas.microsoft.com/office/drawing/2014/main" id="{C58EF76B-E280-47FD-8DAD-3322C34085EF}"/>
                  </a:ext>
                </a:extLst>
              </p:cNvPr>
              <p:cNvSpPr/>
              <p:nvPr/>
            </p:nvSpPr>
            <p:spPr>
              <a:xfrm>
                <a:off x="233347" y="2198634"/>
                <a:ext cx="756938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</p:grpSp>
        <p:sp>
          <p:nvSpPr>
            <p:cNvPr id="1007" name="Search Icon">
              <a:extLst>
                <a:ext uri="{FF2B5EF4-FFF2-40B4-BE49-F238E27FC236}">
                  <a16:creationId xmlns:a16="http://schemas.microsoft.com/office/drawing/2014/main" id="{C3FB1B6D-1946-4D35-A17E-8F66C72C79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11" name="사각형: 둥근 모서리 1010">
            <a:extLst>
              <a:ext uri="{FF2B5EF4-FFF2-40B4-BE49-F238E27FC236}">
                <a16:creationId xmlns:a16="http://schemas.microsoft.com/office/drawing/2014/main" id="{0533FC11-CAF0-4F18-9F64-E62CAAC30EB8}"/>
              </a:ext>
            </a:extLst>
          </p:cNvPr>
          <p:cNvSpPr/>
          <p:nvPr/>
        </p:nvSpPr>
        <p:spPr>
          <a:xfrm>
            <a:off x="3657217" y="1540970"/>
            <a:ext cx="2605560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12" name="사각형: 둥근 모서리 1011">
            <a:extLst>
              <a:ext uri="{FF2B5EF4-FFF2-40B4-BE49-F238E27FC236}">
                <a16:creationId xmlns:a16="http://schemas.microsoft.com/office/drawing/2014/main" id="{09546456-DACA-4BF9-89ED-46174E817D6D}"/>
              </a:ext>
            </a:extLst>
          </p:cNvPr>
          <p:cNvSpPr/>
          <p:nvPr/>
        </p:nvSpPr>
        <p:spPr>
          <a:xfrm>
            <a:off x="3657217" y="686955"/>
            <a:ext cx="2605560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9257D1-39C6-4A4C-A9DB-A3C05C6859F1}"/>
              </a:ext>
            </a:extLst>
          </p:cNvPr>
          <p:cNvCxnSpPr>
            <a:stCxn id="1012" idx="2"/>
            <a:endCxn id="1011" idx="0"/>
          </p:cNvCxnSpPr>
          <p:nvPr/>
        </p:nvCxnSpPr>
        <p:spPr>
          <a:xfrm>
            <a:off x="4959997" y="1069684"/>
            <a:ext cx="17445" cy="483071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13" name="Google Shape;2187;p25">
            <a:extLst>
              <a:ext uri="{FF2B5EF4-FFF2-40B4-BE49-F238E27FC236}">
                <a16:creationId xmlns:a16="http://schemas.microsoft.com/office/drawing/2014/main" id="{7A22E202-1099-40AA-B27E-578B2149D5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3847276"/>
              </p:ext>
            </p:extLst>
          </p:nvPr>
        </p:nvGraphicFramePr>
        <p:xfrm>
          <a:off x="6924031" y="5317873"/>
          <a:ext cx="2200900" cy="1170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지정 화면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2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선택한 인원이 있던 원래 그룹은 선택할 수 없도록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그룹과 사용자가 추가한 그룹목록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소속부서는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새로운 그룹을 추가하여 지정 가능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sp>
        <p:nvSpPr>
          <p:cNvPr id="1014" name="타원 1013">
            <a:extLst>
              <a:ext uri="{FF2B5EF4-FFF2-40B4-BE49-F238E27FC236}">
                <a16:creationId xmlns:a16="http://schemas.microsoft.com/office/drawing/2014/main" id="{4012D512-F918-4943-9EBE-42CEB28F5EA4}"/>
              </a:ext>
            </a:extLst>
          </p:cNvPr>
          <p:cNvSpPr>
            <a:spLocks noChangeAspect="1"/>
          </p:cNvSpPr>
          <p:nvPr/>
        </p:nvSpPr>
        <p:spPr>
          <a:xfrm>
            <a:off x="3466412" y="1089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5" name="타원 1014">
            <a:extLst>
              <a:ext uri="{FF2B5EF4-FFF2-40B4-BE49-F238E27FC236}">
                <a16:creationId xmlns:a16="http://schemas.microsoft.com/office/drawing/2014/main" id="{B43514D1-A8BA-42F9-9D7D-732E522208A5}"/>
              </a:ext>
            </a:extLst>
          </p:cNvPr>
          <p:cNvSpPr>
            <a:spLocks noChangeAspect="1"/>
          </p:cNvSpPr>
          <p:nvPr/>
        </p:nvSpPr>
        <p:spPr>
          <a:xfrm>
            <a:off x="3598623" y="5688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6" name="타원 1015">
            <a:extLst>
              <a:ext uri="{FF2B5EF4-FFF2-40B4-BE49-F238E27FC236}">
                <a16:creationId xmlns:a16="http://schemas.microsoft.com/office/drawing/2014/main" id="{5293DDCA-06F0-4003-84F8-C040226718D7}"/>
              </a:ext>
            </a:extLst>
          </p:cNvPr>
          <p:cNvSpPr>
            <a:spLocks noChangeAspect="1"/>
          </p:cNvSpPr>
          <p:nvPr/>
        </p:nvSpPr>
        <p:spPr>
          <a:xfrm>
            <a:off x="3598623" y="14832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7" name="타원 1016">
            <a:extLst>
              <a:ext uri="{FF2B5EF4-FFF2-40B4-BE49-F238E27FC236}">
                <a16:creationId xmlns:a16="http://schemas.microsoft.com/office/drawing/2014/main" id="{0BC2E9B3-4DC8-47DE-A417-0C63DFE7DB9E}"/>
              </a:ext>
            </a:extLst>
          </p:cNvPr>
          <p:cNvSpPr>
            <a:spLocks noChangeAspect="1"/>
          </p:cNvSpPr>
          <p:nvPr/>
        </p:nvSpPr>
        <p:spPr>
          <a:xfrm>
            <a:off x="6654112" y="1089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8" name="타원 1017">
            <a:extLst>
              <a:ext uri="{FF2B5EF4-FFF2-40B4-BE49-F238E27FC236}">
                <a16:creationId xmlns:a16="http://schemas.microsoft.com/office/drawing/2014/main" id="{9BF3E60B-CE90-4162-AB12-B2CCCE337979}"/>
              </a:ext>
            </a:extLst>
          </p:cNvPr>
          <p:cNvSpPr>
            <a:spLocks noChangeAspect="1"/>
          </p:cNvSpPr>
          <p:nvPr/>
        </p:nvSpPr>
        <p:spPr>
          <a:xfrm>
            <a:off x="6588867" y="23019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9" name="사각형: 둥근 모서리 1018">
            <a:extLst>
              <a:ext uri="{FF2B5EF4-FFF2-40B4-BE49-F238E27FC236}">
                <a16:creationId xmlns:a16="http://schemas.microsoft.com/office/drawing/2014/main" id="{D0E9A2B0-90C4-4C63-9893-B19C0800083A}"/>
              </a:ext>
            </a:extLst>
          </p:cNvPr>
          <p:cNvSpPr/>
          <p:nvPr/>
        </p:nvSpPr>
        <p:spPr>
          <a:xfrm>
            <a:off x="6667500" y="2727194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20" name="타원 1019">
            <a:extLst>
              <a:ext uri="{FF2B5EF4-FFF2-40B4-BE49-F238E27FC236}">
                <a16:creationId xmlns:a16="http://schemas.microsoft.com/office/drawing/2014/main" id="{EC98806A-B665-41B7-9B66-5B40CCB9DDBA}"/>
              </a:ext>
            </a:extLst>
          </p:cNvPr>
          <p:cNvSpPr>
            <a:spLocks noChangeAspect="1"/>
          </p:cNvSpPr>
          <p:nvPr/>
        </p:nvSpPr>
        <p:spPr>
          <a:xfrm>
            <a:off x="6588867" y="26448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1021" name="Google Shape;2187;p25">
            <a:extLst>
              <a:ext uri="{FF2B5EF4-FFF2-40B4-BE49-F238E27FC236}">
                <a16:creationId xmlns:a16="http://schemas.microsoft.com/office/drawing/2014/main" id="{A11445C9-686D-4173-A486-E8B33713604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6720566"/>
              </p:ext>
            </p:extLst>
          </p:nvPr>
        </p:nvGraphicFramePr>
        <p:xfrm>
          <a:off x="3885556" y="5317873"/>
          <a:ext cx="2200900" cy="6130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 추가 화면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2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이름과 부서명으로 검색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전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후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25" name="직사각형 1024">
            <a:extLst>
              <a:ext uri="{FF2B5EF4-FFF2-40B4-BE49-F238E27FC236}">
                <a16:creationId xmlns:a16="http://schemas.microsoft.com/office/drawing/2014/main" id="{D4675A05-B1DA-45FC-B69C-88611CC1F662}"/>
              </a:ext>
            </a:extLst>
          </p:cNvPr>
          <p:cNvSpPr/>
          <p:nvPr/>
        </p:nvSpPr>
        <p:spPr>
          <a:xfrm>
            <a:off x="6763652" y="3559255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6" name="그룹 1025">
            <a:extLst>
              <a:ext uri="{FF2B5EF4-FFF2-40B4-BE49-F238E27FC236}">
                <a16:creationId xmlns:a16="http://schemas.microsoft.com/office/drawing/2014/main" id="{DDE6FDD6-3BED-4F2F-8F23-357508428488}"/>
              </a:ext>
            </a:extLst>
          </p:cNvPr>
          <p:cNvGrpSpPr/>
          <p:nvPr/>
        </p:nvGrpSpPr>
        <p:grpSpPr>
          <a:xfrm>
            <a:off x="6873191" y="3807618"/>
            <a:ext cx="2530282" cy="230400"/>
            <a:chOff x="1469742" y="2019396"/>
            <a:chExt cx="2530282" cy="230400"/>
          </a:xfrm>
        </p:grpSpPr>
        <p:grpSp>
          <p:nvGrpSpPr>
            <p:cNvPr id="1027" name="그룹 1026">
              <a:extLst>
                <a:ext uri="{FF2B5EF4-FFF2-40B4-BE49-F238E27FC236}">
                  <a16:creationId xmlns:a16="http://schemas.microsoft.com/office/drawing/2014/main" id="{5238833C-E616-449A-B2D9-268FBB562AFE}"/>
                </a:ext>
              </a:extLst>
            </p:cNvPr>
            <p:cNvGrpSpPr/>
            <p:nvPr/>
          </p:nvGrpSpPr>
          <p:grpSpPr>
            <a:xfrm>
              <a:off x="1469742" y="2019396"/>
              <a:ext cx="2394617" cy="230400"/>
              <a:chOff x="1469742" y="1795524"/>
              <a:chExt cx="2394617" cy="230400"/>
            </a:xfrm>
          </p:grpSpPr>
          <p:sp>
            <p:nvSpPr>
              <p:cNvPr id="1029" name="사각형: 둥근 모서리 1028">
                <a:extLst>
                  <a:ext uri="{FF2B5EF4-FFF2-40B4-BE49-F238E27FC236}">
                    <a16:creationId xmlns:a16="http://schemas.microsoft.com/office/drawing/2014/main" id="{6D72FAF3-DDC4-42A2-A7FA-494F0EDD65E4}"/>
                  </a:ext>
                </a:extLst>
              </p:cNvPr>
              <p:cNvSpPr/>
              <p:nvPr/>
            </p:nvSpPr>
            <p:spPr>
              <a:xfrm>
                <a:off x="1469742" y="1795524"/>
                <a:ext cx="2369013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30" name="직사각형 1029">
                <a:extLst>
                  <a:ext uri="{FF2B5EF4-FFF2-40B4-BE49-F238E27FC236}">
                    <a16:creationId xmlns:a16="http://schemas.microsoft.com/office/drawing/2014/main" id="{A3512556-2AB6-466E-A38A-DAFC304C062F}"/>
                  </a:ext>
                </a:extLst>
              </p:cNvPr>
              <p:cNvSpPr/>
              <p:nvPr/>
            </p:nvSpPr>
            <p:spPr>
              <a:xfrm>
                <a:off x="36348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1028" name="Accept">
              <a:extLst>
                <a:ext uri="{FF2B5EF4-FFF2-40B4-BE49-F238E27FC236}">
                  <a16:creationId xmlns:a16="http://schemas.microsoft.com/office/drawing/2014/main" id="{9F8E7FA1-7014-4D32-9D28-CB763D542C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222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B0632DD2-63F4-428D-853E-75A1097E957E}"/>
              </a:ext>
            </a:extLst>
          </p:cNvPr>
          <p:cNvGrpSpPr/>
          <p:nvPr/>
        </p:nvGrpSpPr>
        <p:grpSpPr>
          <a:xfrm>
            <a:off x="6805251" y="4063069"/>
            <a:ext cx="2518047" cy="215444"/>
            <a:chOff x="1443776" y="2079288"/>
            <a:chExt cx="2518047" cy="215444"/>
          </a:xfrm>
        </p:grpSpPr>
        <p:sp>
          <p:nvSpPr>
            <p:cNvPr id="1032" name="직사각형 1031">
              <a:extLst>
                <a:ext uri="{FF2B5EF4-FFF2-40B4-BE49-F238E27FC236}">
                  <a16:creationId xmlns:a16="http://schemas.microsoft.com/office/drawing/2014/main" id="{529006DF-636B-41AB-AC3C-EC82F8D64E45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1033" name="직사각형 1032">
              <a:extLst>
                <a:ext uri="{FF2B5EF4-FFF2-40B4-BE49-F238E27FC236}">
                  <a16:creationId xmlns:a16="http://schemas.microsoft.com/office/drawing/2014/main" id="{FA1B60D0-BCE9-4A35-982E-2B6AA52CCDC8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034" name="사각형: 둥근 모서리 1033">
            <a:extLst>
              <a:ext uri="{FF2B5EF4-FFF2-40B4-BE49-F238E27FC236}">
                <a16:creationId xmlns:a16="http://schemas.microsoft.com/office/drawing/2014/main" id="{59C48410-2324-4B90-8208-7A2B9C0E92A6}"/>
              </a:ext>
            </a:extLst>
          </p:cNvPr>
          <p:cNvSpPr/>
          <p:nvPr/>
        </p:nvSpPr>
        <p:spPr>
          <a:xfrm>
            <a:off x="6667500" y="3555869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35" name="타원 1034">
            <a:extLst>
              <a:ext uri="{FF2B5EF4-FFF2-40B4-BE49-F238E27FC236}">
                <a16:creationId xmlns:a16="http://schemas.microsoft.com/office/drawing/2014/main" id="{033C5B31-0F71-491C-AE69-8879500FC94A}"/>
              </a:ext>
            </a:extLst>
          </p:cNvPr>
          <p:cNvSpPr>
            <a:spLocks noChangeAspect="1"/>
          </p:cNvSpPr>
          <p:nvPr/>
        </p:nvSpPr>
        <p:spPr>
          <a:xfrm>
            <a:off x="6588867" y="3473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4B990FD-DAE5-47E2-9569-F8D5F0BC3F2A}"/>
              </a:ext>
            </a:extLst>
          </p:cNvPr>
          <p:cNvGrpSpPr/>
          <p:nvPr/>
        </p:nvGrpSpPr>
        <p:grpSpPr>
          <a:xfrm>
            <a:off x="1755806" y="4889018"/>
            <a:ext cx="1406208" cy="242912"/>
            <a:chOff x="5419657" y="5290329"/>
            <a:chExt cx="1406208" cy="242912"/>
          </a:xfrm>
        </p:grpSpPr>
        <p:sp>
          <p:nvSpPr>
            <p:cNvPr id="191" name="Flyout">
              <a:extLst>
                <a:ext uri="{FF2B5EF4-FFF2-40B4-BE49-F238E27FC236}">
                  <a16:creationId xmlns:a16="http://schemas.microsoft.com/office/drawing/2014/main" id="{6F7C95DA-AB26-42BD-87CA-5363728EE706}"/>
                </a:ext>
              </a:extLst>
            </p:cNvPr>
            <p:cNvSpPr/>
            <p:nvPr/>
          </p:nvSpPr>
          <p:spPr>
            <a:xfrm>
              <a:off x="6232008" y="5290329"/>
              <a:ext cx="593857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</a:t>
              </a:r>
            </a:p>
          </p:txBody>
        </p:sp>
        <p:sp>
          <p:nvSpPr>
            <p:cNvPr id="192" name="Flyout">
              <a:extLst>
                <a:ext uri="{FF2B5EF4-FFF2-40B4-BE49-F238E27FC236}">
                  <a16:creationId xmlns:a16="http://schemas.microsoft.com/office/drawing/2014/main" id="{71F5C3EA-3452-4E9B-AF6F-A7383F797666}"/>
                </a:ext>
              </a:extLst>
            </p:cNvPr>
            <p:cNvSpPr/>
            <p:nvPr/>
          </p:nvSpPr>
          <p:spPr>
            <a:xfrm>
              <a:off x="5419657" y="5290329"/>
              <a:ext cx="775129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 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3" name="Flyout">
            <a:extLst>
              <a:ext uri="{FF2B5EF4-FFF2-40B4-BE49-F238E27FC236}">
                <a16:creationId xmlns:a16="http://schemas.microsoft.com/office/drawing/2014/main" id="{3FE5C1C0-E967-4AAF-A9D1-AF78A52C0925}"/>
              </a:ext>
            </a:extLst>
          </p:cNvPr>
          <p:cNvSpPr/>
          <p:nvPr/>
        </p:nvSpPr>
        <p:spPr>
          <a:xfrm>
            <a:off x="1334171" y="4889018"/>
            <a:ext cx="384683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FB71FC5A-D525-44CB-9CD5-CC2066653547}"/>
              </a:ext>
            </a:extLst>
          </p:cNvPr>
          <p:cNvSpPr/>
          <p:nvPr/>
        </p:nvSpPr>
        <p:spPr>
          <a:xfrm>
            <a:off x="2518913" y="4810381"/>
            <a:ext cx="690113" cy="382729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8679997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프레즌스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컨텍스트 메뉴</a:t>
            </a:r>
          </a:p>
        </p:txBody>
      </p:sp>
      <p:sp>
        <p:nvSpPr>
          <p:cNvPr id="27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B288008-90DE-472D-B23B-AF3C5E72D3A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C9A7A88A-8228-458B-989B-6B8CE5A9C518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7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377B479-D3B4-4B53-81F1-93A8945101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AD8A615-88A5-4E55-8F61-CB33F047F1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8A4944D-4129-4E13-B221-1B7EC1496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18A6C26-4E3F-4521-B037-4E13584DFF1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F7438B8-F125-4B3A-97B9-83EE179ABCC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0AB24C88-C2CB-4E84-8A96-ED3F1140A71E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3307AF55-B20C-4519-BBC5-30E9BAA62F03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05842DD1-66C3-4500-9931-C0405E00A530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3" name="Download">
              <a:extLst>
                <a:ext uri="{FF2B5EF4-FFF2-40B4-BE49-F238E27FC236}">
                  <a16:creationId xmlns:a16="http://schemas.microsoft.com/office/drawing/2014/main" id="{FB256F23-5612-45FD-BC15-8C7E8E9287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9398B36F-0313-4660-A4C0-37AEE67610F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29371DB-80B0-40F9-9B3F-A9827B8857E1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7214B4F7-8198-45F4-BBF1-C0E7B964B8C3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2FEF7619-F496-45CE-9B4D-C3F5899B8D8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01" name="Search Icon">
                  <a:extLst>
                    <a:ext uri="{FF2B5EF4-FFF2-40B4-BE49-F238E27FC236}">
                      <a16:creationId xmlns:a16="http://schemas.microsoft.com/office/drawing/2014/main" id="{388D4775-013A-4F31-91D5-AB8DE595D7A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직사각형 301">
                  <a:extLst>
                    <a:ext uri="{FF2B5EF4-FFF2-40B4-BE49-F238E27FC236}">
                      <a16:creationId xmlns:a16="http://schemas.microsoft.com/office/drawing/2014/main" id="{C78AFFDF-4931-4375-907D-1F4F49E7420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00" name="Line">
                <a:extLst>
                  <a:ext uri="{FF2B5EF4-FFF2-40B4-BE49-F238E27FC236}">
                    <a16:creationId xmlns:a16="http://schemas.microsoft.com/office/drawing/2014/main" id="{C81A4A09-F11B-4B05-936B-5758A2BC9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60AB49A3-9835-4248-8AC8-49E991A7F109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E6D81A8E-BE06-41CC-857A-C02DB0CECE50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98BAED6-3184-4F82-952A-D4E93E0DE82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F67A3F31-7770-422C-9192-785F7EFB6E5B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15EFB92-BA30-4689-9A48-4AD3B2ECB4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12" name="Profile Picture">
              <a:extLst>
                <a:ext uri="{FF2B5EF4-FFF2-40B4-BE49-F238E27FC236}">
                  <a16:creationId xmlns:a16="http://schemas.microsoft.com/office/drawing/2014/main" id="{535A98A4-F5DA-4686-97E3-C2EA35C8DC9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14" name="Background">
                <a:extLst>
                  <a:ext uri="{FF2B5EF4-FFF2-40B4-BE49-F238E27FC236}">
                    <a16:creationId xmlns:a16="http://schemas.microsoft.com/office/drawing/2014/main" id="{AADB552F-814A-4412-A99F-E77035B43F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Profile Icon">
                <a:extLst>
                  <a:ext uri="{FF2B5EF4-FFF2-40B4-BE49-F238E27FC236}">
                    <a16:creationId xmlns:a16="http://schemas.microsoft.com/office/drawing/2014/main" id="{CD882421-31AD-42F8-AB67-73202C35DF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F374A79D-D521-49DB-A450-090F542D4A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6" name="타원 315">
            <a:extLst>
              <a:ext uri="{FF2B5EF4-FFF2-40B4-BE49-F238E27FC236}">
                <a16:creationId xmlns:a16="http://schemas.microsoft.com/office/drawing/2014/main" id="{6B969FDC-F279-4EEE-9564-D68EDA698C1E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7" name="그래픽 316" descr="스마트폰">
            <a:extLst>
              <a:ext uri="{FF2B5EF4-FFF2-40B4-BE49-F238E27FC236}">
                <a16:creationId xmlns:a16="http://schemas.microsoft.com/office/drawing/2014/main" id="{CE7C14C3-3BDB-4C45-82FC-40B9DAB721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462E87A-2761-4678-ADBA-FBB0A090DB4F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64306633-5D1B-44D8-99C1-32B68A624C5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20" name="Profile Picture">
              <a:extLst>
                <a:ext uri="{FF2B5EF4-FFF2-40B4-BE49-F238E27FC236}">
                  <a16:creationId xmlns:a16="http://schemas.microsoft.com/office/drawing/2014/main" id="{B0DE8D94-D36D-4705-BA25-335F41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2" name="Background">
                <a:extLst>
                  <a:ext uri="{FF2B5EF4-FFF2-40B4-BE49-F238E27FC236}">
                    <a16:creationId xmlns:a16="http://schemas.microsoft.com/office/drawing/2014/main" id="{50D74125-36E1-4A93-979F-76E94CAF1F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3" name="Profile Icon">
                <a:extLst>
                  <a:ext uri="{FF2B5EF4-FFF2-40B4-BE49-F238E27FC236}">
                    <a16:creationId xmlns:a16="http://schemas.microsoft.com/office/drawing/2014/main" id="{15FA29C7-3E9D-479D-9B0E-666CF5858A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747B8F0B-A444-489B-B168-A6E0CABD2BB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E4376A43-F72A-4132-AC89-374AE3AEA010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5" name="그래픽 324" descr="스마트폰">
            <a:extLst>
              <a:ext uri="{FF2B5EF4-FFF2-40B4-BE49-F238E27FC236}">
                <a16:creationId xmlns:a16="http://schemas.microsoft.com/office/drawing/2014/main" id="{9CEA4BFF-1264-4E7E-975D-4B8DA5957EB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0C04FBF2-3AB7-4A26-8D12-329A3966F6FA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870F4868-2609-4329-836E-7F49B935ED46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C3746316-13F4-49E6-914C-E6D39F41725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2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58E1865-A8F1-468E-9843-3D4ADC1A90A8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직사각형 329">
            <a:extLst>
              <a:ext uri="{FF2B5EF4-FFF2-40B4-BE49-F238E27FC236}">
                <a16:creationId xmlns:a16="http://schemas.microsoft.com/office/drawing/2014/main" id="{8A8758A0-422F-400F-8E45-8E52A3659799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336" name="Profile Icon">
            <a:extLst>
              <a:ext uri="{FF2B5EF4-FFF2-40B4-BE49-F238E27FC236}">
                <a16:creationId xmlns:a16="http://schemas.microsoft.com/office/drawing/2014/main" id="{E043AD20-56D5-4630-9856-62AB2A9D806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678" y="3218722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4005E446-1D1E-483B-A23A-A7C77F311322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4F06000-1F2A-49FC-BB78-2FAF9489D0F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41" name="Profile Picture">
              <a:extLst>
                <a:ext uri="{FF2B5EF4-FFF2-40B4-BE49-F238E27FC236}">
                  <a16:creationId xmlns:a16="http://schemas.microsoft.com/office/drawing/2014/main" id="{BA156BB6-D712-49E0-A028-FF89C8DD19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3" name="Background">
                <a:extLst>
                  <a:ext uri="{FF2B5EF4-FFF2-40B4-BE49-F238E27FC236}">
                    <a16:creationId xmlns:a16="http://schemas.microsoft.com/office/drawing/2014/main" id="{3B2693FA-BECB-4757-AF81-ECABEE3170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rofile Icon">
                <a:extLst>
                  <a:ext uri="{FF2B5EF4-FFF2-40B4-BE49-F238E27FC236}">
                    <a16:creationId xmlns:a16="http://schemas.microsoft.com/office/drawing/2014/main" id="{3EE43905-2DB7-4316-9CDB-FF0A6A6231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B5B4B463-151F-4A95-A98A-97C66949C74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171EAAA0-B5CF-4522-B75A-CC29481AEFFD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46" name="그래픽 345" descr="스마트폰">
            <a:extLst>
              <a:ext uri="{FF2B5EF4-FFF2-40B4-BE49-F238E27FC236}">
                <a16:creationId xmlns:a16="http://schemas.microsoft.com/office/drawing/2014/main" id="{0B8BBBEA-E1AF-4FB0-BD74-F2F5E0244B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4E1EF781-E0C8-428A-9DDC-FD9E4313B0D9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349" name="사각형: 둥근 모서리 348">
              <a:extLst>
                <a:ext uri="{FF2B5EF4-FFF2-40B4-BE49-F238E27FC236}">
                  <a16:creationId xmlns:a16="http://schemas.microsoft.com/office/drawing/2014/main" id="{0A049309-1D65-4EC8-9AD5-BCC19317A7A8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B48FE186-3093-496F-9069-66198FBC2637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66AA112-85AD-4A22-86AC-D4FD5F0DECAC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352" name="Message">
              <a:extLst>
                <a:ext uri="{FF2B5EF4-FFF2-40B4-BE49-F238E27FC236}">
                  <a16:creationId xmlns:a16="http://schemas.microsoft.com/office/drawing/2014/main" id="{B2D2E83A-9435-4EB0-A786-3F81722DB17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53" name="Tip">
              <a:extLst>
                <a:ext uri="{FF2B5EF4-FFF2-40B4-BE49-F238E27FC236}">
                  <a16:creationId xmlns:a16="http://schemas.microsoft.com/office/drawing/2014/main" id="{05707F27-2C78-43FE-BF33-79437B4F0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AD7E4FF0-57A2-48E5-A06B-3468D03633E0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355" name="Message">
              <a:extLst>
                <a:ext uri="{FF2B5EF4-FFF2-40B4-BE49-F238E27FC236}">
                  <a16:creationId xmlns:a16="http://schemas.microsoft.com/office/drawing/2014/main" id="{C1F40AA3-D640-4144-87E9-1B679733BF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356" name="Tip">
              <a:extLst>
                <a:ext uri="{FF2B5EF4-FFF2-40B4-BE49-F238E27FC236}">
                  <a16:creationId xmlns:a16="http://schemas.microsoft.com/office/drawing/2014/main" id="{9B5638FF-43E0-4572-9640-3C0B398338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F9F87827-816C-411F-BFE5-FDA86B4FB90B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366" name="Message">
              <a:extLst>
                <a:ext uri="{FF2B5EF4-FFF2-40B4-BE49-F238E27FC236}">
                  <a16:creationId xmlns:a16="http://schemas.microsoft.com/office/drawing/2014/main" id="{9FBC9FBD-ED79-4D1E-87B8-42D9011A1E7A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04" name="Tip">
              <a:extLst>
                <a:ext uri="{FF2B5EF4-FFF2-40B4-BE49-F238E27FC236}">
                  <a16:creationId xmlns:a16="http://schemas.microsoft.com/office/drawing/2014/main" id="{95CA7351-94A0-4388-8CFA-D8E8E4AFA3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1BA08097-3836-4996-9F45-7408128A3AA1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C8D3FD-B2FC-487E-9BFC-C7FB64B5B2DD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91574790-960F-41FB-805E-74072A73871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30374EA-6FA7-41F3-A9E5-8107B560B6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직사각형 408">
              <a:extLst>
                <a:ext uri="{FF2B5EF4-FFF2-40B4-BE49-F238E27FC236}">
                  <a16:creationId xmlns:a16="http://schemas.microsoft.com/office/drawing/2014/main" id="{4C39B886-3961-40DB-84F5-2F7131B4EE91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B3B6FB-6730-4AB8-AA91-7C332A9FE21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299457A0-7C82-48DC-B830-8260E67F96A3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12" name="Scroll Indicator">
            <a:extLst>
              <a:ext uri="{FF2B5EF4-FFF2-40B4-BE49-F238E27FC236}">
                <a16:creationId xmlns:a16="http://schemas.microsoft.com/office/drawing/2014/main" id="{5617206C-3769-4B75-B290-57B4D9A86AF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13" name="Track">
              <a:extLst>
                <a:ext uri="{FF2B5EF4-FFF2-40B4-BE49-F238E27FC236}">
                  <a16:creationId xmlns:a16="http://schemas.microsoft.com/office/drawing/2014/main" id="{9948E426-B7AF-4FFC-B514-1F28AA1F9CC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humb">
              <a:extLst>
                <a:ext uri="{FF2B5EF4-FFF2-40B4-BE49-F238E27FC236}">
                  <a16:creationId xmlns:a16="http://schemas.microsoft.com/office/drawing/2014/main" id="{E847CC06-56BF-4634-9CCF-9DCDA759048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B917434A-671B-4616-ADDA-F15884CA8FA6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483" name="Oval">
              <a:extLst>
                <a:ext uri="{FF2B5EF4-FFF2-40B4-BE49-F238E27FC236}">
                  <a16:creationId xmlns:a16="http://schemas.microsoft.com/office/drawing/2014/main" id="{B0C1B968-C9A0-435D-8886-7AAA60C0C86D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84" name="그래픽 483" descr="사용자">
              <a:extLst>
                <a:ext uri="{FF2B5EF4-FFF2-40B4-BE49-F238E27FC236}">
                  <a16:creationId xmlns:a16="http://schemas.microsoft.com/office/drawing/2014/main" id="{70861B4D-5192-458C-9168-560AAE92A9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485" name="그래픽 484" descr="웹 캠">
              <a:extLst>
                <a:ext uri="{FF2B5EF4-FFF2-40B4-BE49-F238E27FC236}">
                  <a16:creationId xmlns:a16="http://schemas.microsoft.com/office/drawing/2014/main" id="{D1441B9E-9A7D-40CB-B208-854FBD9A5A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486" name="그래픽 485" descr="채팅">
              <a:extLst>
                <a:ext uri="{FF2B5EF4-FFF2-40B4-BE49-F238E27FC236}">
                  <a16:creationId xmlns:a16="http://schemas.microsoft.com/office/drawing/2014/main" id="{53D8EE76-866C-482C-8E2D-8C3E6D02A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487" name="그래픽 486" descr="보내기">
              <a:extLst>
                <a:ext uri="{FF2B5EF4-FFF2-40B4-BE49-F238E27FC236}">
                  <a16:creationId xmlns:a16="http://schemas.microsoft.com/office/drawing/2014/main" id="{575A8273-D13B-4088-8C3F-B5E27EB86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488" name="그래픽 487" descr="계층 구조형">
              <a:extLst>
                <a:ext uri="{FF2B5EF4-FFF2-40B4-BE49-F238E27FC236}">
                  <a16:creationId xmlns:a16="http://schemas.microsoft.com/office/drawing/2014/main" id="{B9ADC58B-631A-4514-A6ED-581656A5C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489" name="그래픽 488" descr="스피커 폰">
              <a:extLst>
                <a:ext uri="{FF2B5EF4-FFF2-40B4-BE49-F238E27FC236}">
                  <a16:creationId xmlns:a16="http://schemas.microsoft.com/office/drawing/2014/main" id="{4F0C2F02-505B-4B12-A6C6-EFBD5CCA6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490" name="직사각형 489">
            <a:extLst>
              <a:ext uri="{FF2B5EF4-FFF2-40B4-BE49-F238E27FC236}">
                <a16:creationId xmlns:a16="http://schemas.microsoft.com/office/drawing/2014/main" id="{01B6E813-0DE6-4F55-8935-2FFD212E9FA8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91" name="그래픽 490" descr="사용자">
            <a:extLst>
              <a:ext uri="{FF2B5EF4-FFF2-40B4-BE49-F238E27FC236}">
                <a16:creationId xmlns:a16="http://schemas.microsoft.com/office/drawing/2014/main" id="{5004A539-314E-421C-AA04-71E9CDF4AE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492" name="타원 491">
            <a:extLst>
              <a:ext uri="{FF2B5EF4-FFF2-40B4-BE49-F238E27FC236}">
                <a16:creationId xmlns:a16="http://schemas.microsoft.com/office/drawing/2014/main" id="{28A7D91E-1FAE-4A1F-AF19-291267E8656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C0065444-7DC0-45C6-9D6C-913630E19CDF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494" name="사각형: 둥근 모서리 493">
              <a:extLst>
                <a:ext uri="{FF2B5EF4-FFF2-40B4-BE49-F238E27FC236}">
                  <a16:creationId xmlns:a16="http://schemas.microsoft.com/office/drawing/2014/main" id="{9D2F1ED8-8D54-49EA-B0AF-77A72C0753A9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495" name="Image">
              <a:extLst>
                <a:ext uri="{FF2B5EF4-FFF2-40B4-BE49-F238E27FC236}">
                  <a16:creationId xmlns:a16="http://schemas.microsoft.com/office/drawing/2014/main" id="{E480B120-5B5F-4BE5-9357-0C8B6ACF344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2F04ED55-4037-4126-986D-28ECF9FB0D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97" name="Line">
                <a:extLst>
                  <a:ext uri="{FF2B5EF4-FFF2-40B4-BE49-F238E27FC236}">
                    <a16:creationId xmlns:a16="http://schemas.microsoft.com/office/drawing/2014/main" id="{8B51FD11-BA88-402F-81D1-9130A782CBFA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Line">
                <a:extLst>
                  <a:ext uri="{FF2B5EF4-FFF2-40B4-BE49-F238E27FC236}">
                    <a16:creationId xmlns:a16="http://schemas.microsoft.com/office/drawing/2014/main" id="{125DFFB3-BD3F-4474-8EEC-B0E895171069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0" name="사각형: 둥근 모서리 499">
            <a:extLst>
              <a:ext uri="{FF2B5EF4-FFF2-40B4-BE49-F238E27FC236}">
                <a16:creationId xmlns:a16="http://schemas.microsoft.com/office/drawing/2014/main" id="{BABA13B1-8600-4497-B471-21C90104666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ED2273E6-9595-4762-8B82-8A822AB271D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DE91CC73-8427-4557-8E9A-11DCFC6372A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C5FB9492-5BC3-4DBD-8695-2D3E3C88BB63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04" name="Oval">
              <a:extLst>
                <a:ext uri="{FF2B5EF4-FFF2-40B4-BE49-F238E27FC236}">
                  <a16:creationId xmlns:a16="http://schemas.microsoft.com/office/drawing/2014/main" id="{9431ECCF-6813-49D2-AB9D-B4B7F20B517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5" name="Add User">
              <a:extLst>
                <a:ext uri="{FF2B5EF4-FFF2-40B4-BE49-F238E27FC236}">
                  <a16:creationId xmlns:a16="http://schemas.microsoft.com/office/drawing/2014/main" id="{76ABE036-9B9E-4FE8-9227-55967DDA40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7EFFA7E-A0A7-4885-9EF5-46FA96C7E5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A3A09090-DE3B-4712-A308-AEB9BF402CEC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BBEF18DF-5976-4CD6-9085-C2556612A31F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30" name="Profile Picture">
                <a:extLst>
                  <a:ext uri="{FF2B5EF4-FFF2-40B4-BE49-F238E27FC236}">
                    <a16:creationId xmlns:a16="http://schemas.microsoft.com/office/drawing/2014/main" id="{93EEE192-3947-4D1F-86C2-D3B314A4D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2" name="Background">
                  <a:extLst>
                    <a:ext uri="{FF2B5EF4-FFF2-40B4-BE49-F238E27FC236}">
                      <a16:creationId xmlns:a16="http://schemas.microsoft.com/office/drawing/2014/main" id="{41FEAFD6-979A-45D3-9D76-510FF7F269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3" name="Profile Icon">
                  <a:extLst>
                    <a:ext uri="{FF2B5EF4-FFF2-40B4-BE49-F238E27FC236}">
                      <a16:creationId xmlns:a16="http://schemas.microsoft.com/office/drawing/2014/main" id="{ECFF96F1-A939-4344-B2ED-9E8340527E5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1A78DE5E-9E01-47E7-8CCD-80E385344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2" name="타원 521">
              <a:extLst>
                <a:ext uri="{FF2B5EF4-FFF2-40B4-BE49-F238E27FC236}">
                  <a16:creationId xmlns:a16="http://schemas.microsoft.com/office/drawing/2014/main" id="{E03E1D3B-F90C-46D0-92D5-F73D905B72E2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23" name="그래픽 522" descr="스마트폰">
              <a:extLst>
                <a:ext uri="{FF2B5EF4-FFF2-40B4-BE49-F238E27FC236}">
                  <a16:creationId xmlns:a16="http://schemas.microsoft.com/office/drawing/2014/main" id="{C4B1700C-E79C-4ACE-B563-AEC8704CF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24" name="사각형: 둥근 모서리 523">
              <a:extLst>
                <a:ext uri="{FF2B5EF4-FFF2-40B4-BE49-F238E27FC236}">
                  <a16:creationId xmlns:a16="http://schemas.microsoft.com/office/drawing/2014/main" id="{2AB96727-0D11-45B2-852A-C2B7034C0794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691A53BF-09F2-452B-9EFD-A51547818DB0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27" name="Message">
                <a:extLst>
                  <a:ext uri="{FF2B5EF4-FFF2-40B4-BE49-F238E27FC236}">
                    <a16:creationId xmlns:a16="http://schemas.microsoft.com/office/drawing/2014/main" id="{50AA4A37-5A50-4776-BF03-01647D1EDC6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28" name="Tip">
                <a:extLst>
                  <a:ext uri="{FF2B5EF4-FFF2-40B4-BE49-F238E27FC236}">
                    <a16:creationId xmlns:a16="http://schemas.microsoft.com/office/drawing/2014/main" id="{65BDA3E3-47BB-45B7-9F46-536B2A7D86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526" name="직사각형 525">
              <a:extLst>
                <a:ext uri="{FF2B5EF4-FFF2-40B4-BE49-F238E27FC236}">
                  <a16:creationId xmlns:a16="http://schemas.microsoft.com/office/drawing/2014/main" id="{8E6F367B-FC64-4301-B7AA-19A2BC86AE50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7453CB80-1AB6-41D4-9497-A59E4A6E84AC}"/>
              </a:ext>
            </a:extLst>
          </p:cNvPr>
          <p:cNvSpPr/>
          <p:nvPr/>
        </p:nvSpPr>
        <p:spPr>
          <a:xfrm>
            <a:off x="1526899" y="1648770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AF4FA92C-0808-4720-9C3D-326186FB017F}"/>
              </a:ext>
            </a:extLst>
          </p:cNvPr>
          <p:cNvSpPr/>
          <p:nvPr/>
        </p:nvSpPr>
        <p:spPr>
          <a:xfrm>
            <a:off x="565618" y="3086666"/>
            <a:ext cx="2601107" cy="433763"/>
          </a:xfrm>
          <a:prstGeom prst="rect">
            <a:avLst/>
          </a:prstGeom>
          <a:solidFill>
            <a:srgbClr val="EAF7FA"/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4DBF6D3F-F5A0-4F66-9970-568E87DEB53C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589" name="직사각형 588">
              <a:extLst>
                <a:ext uri="{FF2B5EF4-FFF2-40B4-BE49-F238E27FC236}">
                  <a16:creationId xmlns:a16="http://schemas.microsoft.com/office/drawing/2014/main" id="{D40AC513-AC00-4F56-9EFA-2F88804FBD7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2" name="Profile Picture">
              <a:extLst>
                <a:ext uri="{FF2B5EF4-FFF2-40B4-BE49-F238E27FC236}">
                  <a16:creationId xmlns:a16="http://schemas.microsoft.com/office/drawing/2014/main" id="{BD980088-C544-4488-9FB9-15160E11F2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09" name="Background">
                <a:extLst>
                  <a:ext uri="{FF2B5EF4-FFF2-40B4-BE49-F238E27FC236}">
                    <a16:creationId xmlns:a16="http://schemas.microsoft.com/office/drawing/2014/main" id="{ADD5D2C3-DA4E-40A2-916F-16A8A5747A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0" name="Profile Icon">
                <a:extLst>
                  <a:ext uri="{FF2B5EF4-FFF2-40B4-BE49-F238E27FC236}">
                    <a16:creationId xmlns:a16="http://schemas.microsoft.com/office/drawing/2014/main" id="{883E5C55-5596-44D0-9160-E7FC9D50D0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03931454-8246-4AD0-B6FA-511572ADF96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11" name="타원 610">
            <a:extLst>
              <a:ext uri="{FF2B5EF4-FFF2-40B4-BE49-F238E27FC236}">
                <a16:creationId xmlns:a16="http://schemas.microsoft.com/office/drawing/2014/main" id="{B9342EE0-16C1-4FE8-A7D4-F5D919063A4D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12" name="그래픽 611" descr="스마트폰">
            <a:extLst>
              <a:ext uri="{FF2B5EF4-FFF2-40B4-BE49-F238E27FC236}">
                <a16:creationId xmlns:a16="http://schemas.microsoft.com/office/drawing/2014/main" id="{BE7E71E0-BC9F-44AE-B899-601DF5A49F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8965500F-1E62-4CBF-A3FA-0D060E1DB6E2}"/>
              </a:ext>
            </a:extLst>
          </p:cNvPr>
          <p:cNvGrpSpPr/>
          <p:nvPr/>
        </p:nvGrpSpPr>
        <p:grpSpPr>
          <a:xfrm>
            <a:off x="1817200" y="3178060"/>
            <a:ext cx="1299023" cy="252000"/>
            <a:chOff x="1750525" y="3225685"/>
            <a:chExt cx="1299023" cy="25200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7B972FFD-C195-4577-B342-5AAFDFFCD65C}"/>
                </a:ext>
              </a:extLst>
            </p:cNvPr>
            <p:cNvGrpSpPr/>
            <p:nvPr/>
          </p:nvGrpSpPr>
          <p:grpSpPr>
            <a:xfrm>
              <a:off x="1750525" y="3225685"/>
              <a:ext cx="1299023" cy="252000"/>
              <a:chOff x="4349086" y="3667499"/>
              <a:chExt cx="1299023" cy="252000"/>
            </a:xfrm>
          </p:grpSpPr>
          <p:sp>
            <p:nvSpPr>
              <p:cNvPr id="614" name="Oval">
                <a:extLst>
                  <a:ext uri="{FF2B5EF4-FFF2-40B4-BE49-F238E27FC236}">
                    <a16:creationId xmlns:a16="http://schemas.microsoft.com/office/drawing/2014/main" id="{D078E3A7-AA9D-4460-ACBE-9D11B8DE8757}"/>
                  </a:ext>
                </a:extLst>
              </p:cNvPr>
              <p:cNvSpPr/>
              <p:nvPr/>
            </p:nvSpPr>
            <p:spPr>
              <a:xfrm>
                <a:off x="4631683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3A97859D-2542-4375-BDD1-339E2B44360F}"/>
                  </a:ext>
                </a:extLst>
              </p:cNvPr>
              <p:cNvGrpSpPr/>
              <p:nvPr/>
            </p:nvGrpSpPr>
            <p:grpSpPr>
              <a:xfrm>
                <a:off x="4672792" y="3667499"/>
                <a:ext cx="493488" cy="252000"/>
                <a:chOff x="7431433" y="4767758"/>
                <a:chExt cx="1809910" cy="924232"/>
              </a:xfrm>
            </p:grpSpPr>
            <p:sp>
              <p:nvSpPr>
                <p:cNvPr id="624" name="Oval">
                  <a:extLst>
                    <a:ext uri="{FF2B5EF4-FFF2-40B4-BE49-F238E27FC236}">
                      <a16:creationId xmlns:a16="http://schemas.microsoft.com/office/drawing/2014/main" id="{F6815C1B-6CCD-4A1B-9E0D-2208F1FB8FC3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5" name="그래픽 624" descr="스피커 폰">
                  <a:extLst>
                    <a:ext uri="{FF2B5EF4-FFF2-40B4-BE49-F238E27FC236}">
                      <a16:creationId xmlns:a16="http://schemas.microsoft.com/office/drawing/2014/main" id="{BED9B993-96A7-4FF7-B7E9-8BBA7348C5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431433" y="4905593"/>
                  <a:ext cx="648565" cy="648565"/>
                </a:xfrm>
                <a:prstGeom prst="rect">
                  <a:avLst/>
                </a:prstGeom>
              </p:spPr>
            </p:pic>
          </p:grpSp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9FCD9DA5-14C9-41F2-9C19-6D048734426C}"/>
                  </a:ext>
                </a:extLst>
              </p:cNvPr>
              <p:cNvSpPr/>
              <p:nvPr/>
            </p:nvSpPr>
            <p:spPr>
              <a:xfrm>
                <a:off x="4349086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7" name="그룹 616">
                <a:extLst>
                  <a:ext uri="{FF2B5EF4-FFF2-40B4-BE49-F238E27FC236}">
                    <a16:creationId xmlns:a16="http://schemas.microsoft.com/office/drawing/2014/main" id="{3B502BCC-C7B7-47D6-9B61-93A8109C1D4B}"/>
                  </a:ext>
                </a:extLst>
              </p:cNvPr>
              <p:cNvGrpSpPr/>
              <p:nvPr/>
            </p:nvGrpSpPr>
            <p:grpSpPr>
              <a:xfrm>
                <a:off x="4970518" y="3667499"/>
                <a:ext cx="478359" cy="252000"/>
                <a:chOff x="4915764" y="2721864"/>
                <a:chExt cx="1715991" cy="903986"/>
              </a:xfrm>
            </p:grpSpPr>
            <p:sp>
              <p:nvSpPr>
                <p:cNvPr id="622" name="Oval">
                  <a:extLst>
                    <a:ext uri="{FF2B5EF4-FFF2-40B4-BE49-F238E27FC236}">
                      <a16:creationId xmlns:a16="http://schemas.microsoft.com/office/drawing/2014/main" id="{F575E945-CCC5-4125-8B22-F7A709693944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3" name="그래픽 622" descr="스마트폰">
                  <a:extLst>
                    <a:ext uri="{FF2B5EF4-FFF2-40B4-BE49-F238E27FC236}">
                      <a16:creationId xmlns:a16="http://schemas.microsoft.com/office/drawing/2014/main" id="{CA74CE79-6720-4635-B0AB-78729C513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15764" y="2932252"/>
                  <a:ext cx="483213" cy="483213"/>
                </a:xfrm>
                <a:prstGeom prst="rect">
                  <a:avLst/>
                </a:prstGeom>
              </p:spPr>
            </p:pic>
          </p:grpSp>
          <p:grpSp>
            <p:nvGrpSpPr>
              <p:cNvPr id="618" name="그룹 617">
                <a:extLst>
                  <a:ext uri="{FF2B5EF4-FFF2-40B4-BE49-F238E27FC236}">
                    <a16:creationId xmlns:a16="http://schemas.microsoft.com/office/drawing/2014/main" id="{4065C0ED-C751-486A-B5E2-FCE645916FB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 flipH="1" flipV="1">
                <a:off x="5558239" y="3723382"/>
                <a:ext cx="39506" cy="140235"/>
                <a:chOff x="5926346" y="2651966"/>
                <a:chExt cx="264312" cy="928828"/>
              </a:xfrm>
            </p:grpSpPr>
            <p:sp>
              <p:nvSpPr>
                <p:cNvPr id="619" name="Oval">
                  <a:extLst>
                    <a:ext uri="{FF2B5EF4-FFF2-40B4-BE49-F238E27FC236}">
                      <a16:creationId xmlns:a16="http://schemas.microsoft.com/office/drawing/2014/main" id="{15D67FAE-8CAF-4B55-8BBB-487D09DAB15B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0D16540B-378F-47BD-B5AB-13C5089AF5B7}"/>
                    </a:ext>
                  </a:extLst>
                </p:cNvPr>
                <p:cNvSpPr/>
                <p:nvPr/>
              </p:nvSpPr>
              <p:spPr>
                <a:xfrm flipV="1">
                  <a:off x="5926346" y="2984224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Oval">
                  <a:extLst>
                    <a:ext uri="{FF2B5EF4-FFF2-40B4-BE49-F238E27FC236}">
                      <a16:creationId xmlns:a16="http://schemas.microsoft.com/office/drawing/2014/main" id="{DF4A42A9-AE6F-454F-B958-535A8A5A5F82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626" name="그래픽 625" descr="보내기">
              <a:extLst>
                <a:ext uri="{FF2B5EF4-FFF2-40B4-BE49-F238E27FC236}">
                  <a16:creationId xmlns:a16="http://schemas.microsoft.com/office/drawing/2014/main" id="{48461A06-7033-4584-9A3E-662545AAF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797775" y="3281283"/>
              <a:ext cx="140803" cy="140803"/>
            </a:xfrm>
            <a:prstGeom prst="rect">
              <a:avLst/>
            </a:prstGeom>
          </p:spPr>
        </p:pic>
        <p:pic>
          <p:nvPicPr>
            <p:cNvPr id="627" name="그래픽 626" descr="웹 캠">
              <a:extLst>
                <a:ext uri="{FF2B5EF4-FFF2-40B4-BE49-F238E27FC236}">
                  <a16:creationId xmlns:a16="http://schemas.microsoft.com/office/drawing/2014/main" id="{441B3098-E682-4E8A-ABDA-DC5A35C8A8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2627701" y="3262116"/>
              <a:ext cx="180000" cy="180000"/>
            </a:xfrm>
            <a:prstGeom prst="rect">
              <a:avLst/>
            </a:prstGeom>
          </p:spPr>
        </p:pic>
      </p:grpSp>
      <p:sp>
        <p:nvSpPr>
          <p:cNvPr id="628" name="타원 627">
            <a:extLst>
              <a:ext uri="{FF2B5EF4-FFF2-40B4-BE49-F238E27FC236}">
                <a16:creationId xmlns:a16="http://schemas.microsoft.com/office/drawing/2014/main" id="{E411D8BC-C9C1-42B4-8ACF-0DDD0CC6549B}"/>
              </a:ext>
            </a:extLst>
          </p:cNvPr>
          <p:cNvSpPr/>
          <p:nvPr/>
        </p:nvSpPr>
        <p:spPr>
          <a:xfrm>
            <a:off x="2818276" y="3081502"/>
            <a:ext cx="431800" cy="4318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9" name="타원 688">
            <a:extLst>
              <a:ext uri="{FF2B5EF4-FFF2-40B4-BE49-F238E27FC236}">
                <a16:creationId xmlns:a16="http://schemas.microsoft.com/office/drawing/2014/main" id="{1F7AE49A-38B7-4B04-B631-8E2DAC32CE39}"/>
              </a:ext>
            </a:extLst>
          </p:cNvPr>
          <p:cNvSpPr>
            <a:spLocks noChangeAspect="1"/>
          </p:cNvSpPr>
          <p:nvPr/>
        </p:nvSpPr>
        <p:spPr>
          <a:xfrm>
            <a:off x="459116" y="2965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895389A-B700-44F2-9228-860BC16C16E5}"/>
              </a:ext>
            </a:extLst>
          </p:cNvPr>
          <p:cNvGrpSpPr/>
          <p:nvPr/>
        </p:nvGrpSpPr>
        <p:grpSpPr>
          <a:xfrm>
            <a:off x="1681903" y="3541957"/>
            <a:ext cx="1292300" cy="2139047"/>
            <a:chOff x="3355789" y="3273913"/>
            <a:chExt cx="1292300" cy="2139047"/>
          </a:xfrm>
        </p:grpSpPr>
        <p:sp>
          <p:nvSpPr>
            <p:cNvPr id="651" name="Copy Icon">
              <a:extLst>
                <a:ext uri="{FF2B5EF4-FFF2-40B4-BE49-F238E27FC236}">
                  <a16:creationId xmlns:a16="http://schemas.microsoft.com/office/drawing/2014/main" id="{52AB6748-24C8-4F38-A5A6-9BE688C99A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8448A8-4F5D-4387-848A-42264D5EC3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70" name="Star">
              <a:extLst>
                <a:ext uri="{FF2B5EF4-FFF2-40B4-BE49-F238E27FC236}">
                  <a16:creationId xmlns:a16="http://schemas.microsoft.com/office/drawing/2014/main" id="{E11C69A4-0111-45D6-9F50-3DA5359D7E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610" y="3970006"/>
              <a:ext cx="147600" cy="141576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4" name="Find User">
              <a:extLst>
                <a:ext uri="{FF2B5EF4-FFF2-40B4-BE49-F238E27FC236}">
                  <a16:creationId xmlns:a16="http://schemas.microsoft.com/office/drawing/2014/main" id="{FA90AA31-8C3B-47F2-B70E-334B6762EE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C4CF991-BABA-48DD-920E-E73B06BC7CC8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69" name="Remove User">
                <a:extLst>
                  <a:ext uri="{FF2B5EF4-FFF2-40B4-BE49-F238E27FC236}">
                    <a16:creationId xmlns:a16="http://schemas.microsoft.com/office/drawing/2014/main" id="{6B68D1D9-F701-4EA7-985D-BF95C74A1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92F0AFC7-8D39-454A-870D-DCE90EA7ABF1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72" name="User">
                  <a:extLst>
                    <a:ext uri="{FF2B5EF4-FFF2-40B4-BE49-F238E27FC236}">
                      <a16:creationId xmlns:a16="http://schemas.microsoft.com/office/drawing/2014/main" id="{9C6C7463-5DE0-4EA2-B659-1C44AB7B00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Redo">
                  <a:extLst>
                    <a:ext uri="{FF2B5EF4-FFF2-40B4-BE49-F238E27FC236}">
                      <a16:creationId xmlns:a16="http://schemas.microsoft.com/office/drawing/2014/main" id="{2FB31E63-2706-45E2-9E2F-4D93388462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4E9889-DC70-4589-8101-CA3504EFCD66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79" name="User">
                  <a:extLst>
                    <a:ext uri="{FF2B5EF4-FFF2-40B4-BE49-F238E27FC236}">
                      <a16:creationId xmlns:a16="http://schemas.microsoft.com/office/drawing/2014/main" id="{EEF435F9-B111-47F3-829F-F61603032D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1" name="Update">
                  <a:extLst>
                    <a:ext uri="{FF2B5EF4-FFF2-40B4-BE49-F238E27FC236}">
                      <a16:creationId xmlns:a16="http://schemas.microsoft.com/office/drawing/2014/main" id="{D5399AC9-0D4D-4000-A557-9A3EEFDCE9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90" name="LOL">
              <a:extLst>
                <a:ext uri="{FF2B5EF4-FFF2-40B4-BE49-F238E27FC236}">
                  <a16:creationId xmlns:a16="http://schemas.microsoft.com/office/drawing/2014/main" id="{EB8C9716-6576-4A18-A109-E4EC46EB0B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1" name="타원 690">
            <a:extLst>
              <a:ext uri="{FF2B5EF4-FFF2-40B4-BE49-F238E27FC236}">
                <a16:creationId xmlns:a16="http://schemas.microsoft.com/office/drawing/2014/main" id="{DE205656-30DF-458B-A5A2-C0920E427154}"/>
              </a:ext>
            </a:extLst>
          </p:cNvPr>
          <p:cNvSpPr>
            <a:spLocks noChangeAspect="1"/>
          </p:cNvSpPr>
          <p:nvPr/>
        </p:nvSpPr>
        <p:spPr>
          <a:xfrm>
            <a:off x="2760331" y="303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4666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오버시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메뉴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개인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 프로필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특정 대화상대 클릭 시 그 사람의 프로필과 함께 참여중인 대화방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70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B610FCA-EAC8-41A0-A5D3-E770FF57BB0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30" name="그래픽 229" descr="오른쪽으로 굽은 화살표">
            <a:extLst>
              <a:ext uri="{FF2B5EF4-FFF2-40B4-BE49-F238E27FC236}">
                <a16:creationId xmlns:a16="http://schemas.microsoft.com/office/drawing/2014/main" id="{728783DB-36C2-43B6-8AE5-1207D49990B5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 rot="15442142" flipH="1" flipV="1">
            <a:off x="2829436" y="3505516"/>
            <a:ext cx="413540" cy="413540"/>
          </a:xfrm>
          <a:prstGeom prst="rect">
            <a:avLst/>
          </a:prstGeom>
        </p:spPr>
      </p:pic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6DCEAA0C-552F-4BD2-B178-74280377F5D6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543" name="사각형: 둥근 모서리 542">
              <a:extLst>
                <a:ext uri="{FF2B5EF4-FFF2-40B4-BE49-F238E27FC236}">
                  <a16:creationId xmlns:a16="http://schemas.microsoft.com/office/drawing/2014/main" id="{33A50754-AC47-42AF-8665-CE22FD1BC7B8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855129A2-9E7D-43AA-A036-791396464E58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555" name="Profile Picture">
                <a:extLst>
                  <a:ext uri="{FF2B5EF4-FFF2-40B4-BE49-F238E27FC236}">
                    <a16:creationId xmlns:a16="http://schemas.microsoft.com/office/drawing/2014/main" id="{7A37BFCE-B85C-4E26-A662-7E7E7FF245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1642D84D-3D16-4BF6-ABED-3EEE0F67EB3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C8C7BB94-40F1-4572-AE1B-B4326F4C99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C9AC316B-97C5-4ABA-B387-F58A2A880DEE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558" name="직사각형 557">
                  <a:extLst>
                    <a:ext uri="{FF2B5EF4-FFF2-40B4-BE49-F238E27FC236}">
                      <a16:creationId xmlns:a16="http://schemas.microsoft.com/office/drawing/2014/main" id="{C1EA8250-92C5-4229-BFD6-69CC4486F41B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559" name="직사각형 558">
                  <a:extLst>
                    <a:ext uri="{FF2B5EF4-FFF2-40B4-BE49-F238E27FC236}">
                      <a16:creationId xmlns:a16="http://schemas.microsoft.com/office/drawing/2014/main" id="{F36F73CD-3F01-49D1-9474-ABF458AC5683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사각형: 둥근 모서리 559">
                  <a:extLst>
                    <a:ext uri="{FF2B5EF4-FFF2-40B4-BE49-F238E27FC236}">
                      <a16:creationId xmlns:a16="http://schemas.microsoft.com/office/drawing/2014/main" id="{3CB9C8D2-2D51-4C7C-A07C-BBBC4E402094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553D3936-46AB-4FD3-91F5-7E757B5B1F8B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83C21395-3727-4097-A4D9-77A28FFB0CF3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547" name="Profile Picture">
                <a:extLst>
                  <a:ext uri="{FF2B5EF4-FFF2-40B4-BE49-F238E27FC236}">
                    <a16:creationId xmlns:a16="http://schemas.microsoft.com/office/drawing/2014/main" id="{8E81CF3F-C78E-4CEC-BF1F-33E888FAA13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0C40928C-E49B-4E6B-96C4-705E9BD5FC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204FF65F-ABD6-4DE1-8090-E733B85D3A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4FC798B8-44C9-46BB-8DF6-DA2E3C775D3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550" name="직사각형 549">
                  <a:extLst>
                    <a:ext uri="{FF2B5EF4-FFF2-40B4-BE49-F238E27FC236}">
                      <a16:creationId xmlns:a16="http://schemas.microsoft.com/office/drawing/2014/main" id="{C50EDA54-5C8F-4843-A7D4-336F9DC21BF3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직사각형 550">
                  <a:extLst>
                    <a:ext uri="{FF2B5EF4-FFF2-40B4-BE49-F238E27FC236}">
                      <a16:creationId xmlns:a16="http://schemas.microsoft.com/office/drawing/2014/main" id="{C18ED281-5C14-48E9-99A0-8090AC44715A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" name="사각형: 둥근 모서리 551">
                  <a:extLst>
                    <a:ext uri="{FF2B5EF4-FFF2-40B4-BE49-F238E27FC236}">
                      <a16:creationId xmlns:a16="http://schemas.microsoft.com/office/drawing/2014/main" id="{91A74BFE-C61E-4924-B27C-C707207ED531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C614E449-102D-4714-A23F-9C00B0F1DF8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546" name="직선 연결선 545">
              <a:extLst>
                <a:ext uri="{FF2B5EF4-FFF2-40B4-BE49-F238E27FC236}">
                  <a16:creationId xmlns:a16="http://schemas.microsoft.com/office/drawing/2014/main" id="{FD1930B3-45B2-4FD7-9149-F813BF4FB142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64B73EBE-71CD-424C-876B-506025C7DBE5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856EFB75-84B5-46C5-B921-08DB362BD829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853A699-5DF3-4335-9936-9FC97B55AF63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B4F09F16-9152-4F6B-A089-0B322B75098A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DE6DC0C5-1D25-48BD-A139-C62D542C3A7E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FA5CC23A-FD4A-468A-9811-EFBD4975D554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1C248BFF-38FC-4D31-B7D0-6C21C5698482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E885B129-B9BE-4B36-B871-D6F56A6EA246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0" name="직사각형 629">
                <a:extLst>
                  <a:ext uri="{FF2B5EF4-FFF2-40B4-BE49-F238E27FC236}">
                    <a16:creationId xmlns:a16="http://schemas.microsoft.com/office/drawing/2014/main" id="{095F0C2C-A19B-48B4-BBE5-E9CC44E261D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631" name="직사각형 630">
                <a:extLst>
                  <a:ext uri="{FF2B5EF4-FFF2-40B4-BE49-F238E27FC236}">
                    <a16:creationId xmlns:a16="http://schemas.microsoft.com/office/drawing/2014/main" id="{F8400453-4920-4593-83D0-188E69151F2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D3C56D2F-1B60-46AC-BC73-D8B678834367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97234AD9-0532-4BD2-B2A0-9C9627B28AFA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4" name="직사각형 633">
                <a:extLst>
                  <a:ext uri="{FF2B5EF4-FFF2-40B4-BE49-F238E27FC236}">
                    <a16:creationId xmlns:a16="http://schemas.microsoft.com/office/drawing/2014/main" id="{2B260406-B1B8-4FC3-A17F-4C1D1485C4CA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6B0A1734-E898-4037-A4DF-71E63B0E6101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5367E08A-6B41-43A9-A242-439CAF87EDAE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568" name="Image">
              <a:extLst>
                <a:ext uri="{FF2B5EF4-FFF2-40B4-BE49-F238E27FC236}">
                  <a16:creationId xmlns:a16="http://schemas.microsoft.com/office/drawing/2014/main" id="{2A7785CC-0654-4373-9A4A-1A7F89E5F605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603" name="Border">
                <a:extLst>
                  <a:ext uri="{FF2B5EF4-FFF2-40B4-BE49-F238E27FC236}">
                    <a16:creationId xmlns:a16="http://schemas.microsoft.com/office/drawing/2014/main" id="{EE587C58-5412-483C-B55F-1B6C466BF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4" name="Line">
                <a:extLst>
                  <a:ext uri="{FF2B5EF4-FFF2-40B4-BE49-F238E27FC236}">
                    <a16:creationId xmlns:a16="http://schemas.microsoft.com/office/drawing/2014/main" id="{4B409452-2BA3-4174-BC4D-D82E8EE9AF8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FD88613D-C9A4-4243-B09E-08CBCC5EDC51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9" name="직사각형 568">
              <a:extLst>
                <a:ext uri="{FF2B5EF4-FFF2-40B4-BE49-F238E27FC236}">
                  <a16:creationId xmlns:a16="http://schemas.microsoft.com/office/drawing/2014/main" id="{C51D7ECC-6A64-447A-B528-3D87C0EA2041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570" name="직선 연결선 569">
              <a:extLst>
                <a:ext uri="{FF2B5EF4-FFF2-40B4-BE49-F238E27FC236}">
                  <a16:creationId xmlns:a16="http://schemas.microsoft.com/office/drawing/2014/main" id="{CA20E85F-50E3-4466-9D25-C556FB29B657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6A5673D4-86C0-48B8-AA99-30C58426849A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F88307B9-CB04-4519-B9E7-CD1699FC9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B5E390D4-ED65-4C91-ABA8-2E78E8B8A97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600" name="User">
                <a:extLst>
                  <a:ext uri="{FF2B5EF4-FFF2-40B4-BE49-F238E27FC236}">
                    <a16:creationId xmlns:a16="http://schemas.microsoft.com/office/drawing/2014/main" id="{66A4FAB3-6861-49E6-8561-6ECFE2519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1" name="Redo">
                <a:extLst>
                  <a:ext uri="{FF2B5EF4-FFF2-40B4-BE49-F238E27FC236}">
                    <a16:creationId xmlns:a16="http://schemas.microsoft.com/office/drawing/2014/main" id="{17BFB1EA-7CDB-4B38-89D5-6250F1EC4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2" name="Star">
                <a:extLst>
                  <a:ext uri="{FF2B5EF4-FFF2-40B4-BE49-F238E27FC236}">
                    <a16:creationId xmlns:a16="http://schemas.microsoft.com/office/drawing/2014/main" id="{2C4A5993-9219-4CBF-ABA0-BFD4236425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4" name="Star">
              <a:extLst>
                <a:ext uri="{FF2B5EF4-FFF2-40B4-BE49-F238E27FC236}">
                  <a16:creationId xmlns:a16="http://schemas.microsoft.com/office/drawing/2014/main" id="{5C2BCC00-01BD-4297-A6B6-CC9468B0C5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16462754-9DF7-4240-BAEC-5273983D98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6" name="Text Box">
              <a:extLst>
                <a:ext uri="{FF2B5EF4-FFF2-40B4-BE49-F238E27FC236}">
                  <a16:creationId xmlns:a16="http://schemas.microsoft.com/office/drawing/2014/main" id="{194CD42D-36A1-4C6B-A6C4-F38F183419A7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A43B3739-0E60-4DC3-AA30-AC8DAF2643A0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578" name="About">
              <a:extLst>
                <a:ext uri="{FF2B5EF4-FFF2-40B4-BE49-F238E27FC236}">
                  <a16:creationId xmlns:a16="http://schemas.microsoft.com/office/drawing/2014/main" id="{602E7D3B-2E12-47AD-A184-B7A2CD102B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D48047C9-9B5F-4F27-B7AD-AE857ACA3786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580" name="그룹 579">
                <a:extLst>
                  <a:ext uri="{FF2B5EF4-FFF2-40B4-BE49-F238E27FC236}">
                    <a16:creationId xmlns:a16="http://schemas.microsoft.com/office/drawing/2014/main" id="{B3825976-9662-4931-A0A4-77A86D5DCA76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D5923078-5107-4B35-939A-A82D2AFBBAA1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9" name="그래픽 598" descr="음성">
                  <a:extLst>
                    <a:ext uri="{FF2B5EF4-FFF2-40B4-BE49-F238E27FC236}">
                      <a16:creationId xmlns:a16="http://schemas.microsoft.com/office/drawing/2014/main" id="{07B54FBC-7DA2-4794-A855-4D4326D515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581" name="그룹 580">
                <a:extLst>
                  <a:ext uri="{FF2B5EF4-FFF2-40B4-BE49-F238E27FC236}">
                    <a16:creationId xmlns:a16="http://schemas.microsoft.com/office/drawing/2014/main" id="{45C623A7-5C2D-4775-BA27-72729A05DEB9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95" name="Oval">
                  <a:extLst>
                    <a:ext uri="{FF2B5EF4-FFF2-40B4-BE49-F238E27FC236}">
                      <a16:creationId xmlns:a16="http://schemas.microsoft.com/office/drawing/2014/main" id="{60DCCFBA-1209-4433-A49F-02C08E98F573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6" name="그래픽 595" descr="웹 캠">
                  <a:extLst>
                    <a:ext uri="{FF2B5EF4-FFF2-40B4-BE49-F238E27FC236}">
                      <a16:creationId xmlns:a16="http://schemas.microsoft.com/office/drawing/2014/main" id="{2389C808-843A-4F49-A847-D1ED1E085C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582" name="그룹 581">
                <a:extLst>
                  <a:ext uri="{FF2B5EF4-FFF2-40B4-BE49-F238E27FC236}">
                    <a16:creationId xmlns:a16="http://schemas.microsoft.com/office/drawing/2014/main" id="{DFCE8017-0031-4A9D-83F1-2CA0134DEB31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93" name="Oval">
                  <a:extLst>
                    <a:ext uri="{FF2B5EF4-FFF2-40B4-BE49-F238E27FC236}">
                      <a16:creationId xmlns:a16="http://schemas.microsoft.com/office/drawing/2014/main" id="{CEE76BB4-355E-485D-B3AC-D6828E5970C1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4" name="그래픽 593" descr="보내기">
                  <a:extLst>
                    <a:ext uri="{FF2B5EF4-FFF2-40B4-BE49-F238E27FC236}">
                      <a16:creationId xmlns:a16="http://schemas.microsoft.com/office/drawing/2014/main" id="{9EFDA2E4-1A84-4714-A587-0041E19841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583" name="그룹 582">
                <a:extLst>
                  <a:ext uri="{FF2B5EF4-FFF2-40B4-BE49-F238E27FC236}">
                    <a16:creationId xmlns:a16="http://schemas.microsoft.com/office/drawing/2014/main" id="{C4A8BE47-CE01-4CDC-8B2E-C6F4D16B7EF8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90" name="Oval">
                  <a:extLst>
                    <a:ext uri="{FF2B5EF4-FFF2-40B4-BE49-F238E27FC236}">
                      <a16:creationId xmlns:a16="http://schemas.microsoft.com/office/drawing/2014/main" id="{12A183B4-2564-467D-94BB-91B66FDF2F60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1" name="그래픽 590" descr="스마트폰">
                  <a:extLst>
                    <a:ext uri="{FF2B5EF4-FFF2-40B4-BE49-F238E27FC236}">
                      <a16:creationId xmlns:a16="http://schemas.microsoft.com/office/drawing/2014/main" id="{A2836BA0-4E02-45BF-9AC8-0F18A3E19E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584" name="그룹 583">
                <a:extLst>
                  <a:ext uri="{FF2B5EF4-FFF2-40B4-BE49-F238E27FC236}">
                    <a16:creationId xmlns:a16="http://schemas.microsoft.com/office/drawing/2014/main" id="{39B04C0C-0735-4938-AC70-3BC43EA9D1A3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585" name="Oval">
                  <a:extLst>
                    <a:ext uri="{FF2B5EF4-FFF2-40B4-BE49-F238E27FC236}">
                      <a16:creationId xmlns:a16="http://schemas.microsoft.com/office/drawing/2014/main" id="{AE1F1246-9452-40CF-8D2C-C5DC1BFAB56B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86" name="그래픽 585" descr="스피커 폰">
                  <a:extLst>
                    <a:ext uri="{FF2B5EF4-FFF2-40B4-BE49-F238E27FC236}">
                      <a16:creationId xmlns:a16="http://schemas.microsoft.com/office/drawing/2014/main" id="{E6488056-5759-4D47-8765-6D8488CC6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3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ABB063C-F652-445F-AFD1-DA2ABFD8CC70}"/>
              </a:ext>
            </a:extLst>
          </p:cNvPr>
          <p:cNvSpPr>
            <a:spLocks noChangeAspect="1" noEditPoints="1"/>
          </p:cNvSpPr>
          <p:nvPr>
            <p:custDataLst>
              <p:tags r:id="rId6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6752DBC5-1D13-42DB-B89C-5F831CBB6F34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638" name="Oval">
              <a:extLst>
                <a:ext uri="{FF2B5EF4-FFF2-40B4-BE49-F238E27FC236}">
                  <a16:creationId xmlns:a16="http://schemas.microsoft.com/office/drawing/2014/main" id="{F15540DC-EECC-4594-B856-D265AD7B885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39" name="Oval">
              <a:extLst>
                <a:ext uri="{FF2B5EF4-FFF2-40B4-BE49-F238E27FC236}">
                  <a16:creationId xmlns:a16="http://schemas.microsoft.com/office/drawing/2014/main" id="{D40F132D-A663-4D43-9371-CBDD7218974A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0" name="Oval">
              <a:extLst>
                <a:ext uri="{FF2B5EF4-FFF2-40B4-BE49-F238E27FC236}">
                  <a16:creationId xmlns:a16="http://schemas.microsoft.com/office/drawing/2014/main" id="{1E97E908-009F-40C4-95D9-B1664CB662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41" name="타원 640">
            <a:extLst>
              <a:ext uri="{FF2B5EF4-FFF2-40B4-BE49-F238E27FC236}">
                <a16:creationId xmlns:a16="http://schemas.microsoft.com/office/drawing/2014/main" id="{5B24FE03-E7C4-4EBC-A2A5-6F6858371205}"/>
              </a:ext>
            </a:extLst>
          </p:cNvPr>
          <p:cNvSpPr>
            <a:spLocks noChangeAspect="1"/>
          </p:cNvSpPr>
          <p:nvPr/>
        </p:nvSpPr>
        <p:spPr>
          <a:xfrm>
            <a:off x="3217164" y="12378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187409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0989422"/>
              </p:ext>
            </p:extLst>
          </p:nvPr>
        </p:nvGraphicFramePr>
        <p:xfrm>
          <a:off x="7572375" y="571500"/>
          <a:ext cx="2200900" cy="41564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오버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더보기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전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수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프레즌스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버튼과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사무실 전화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휴대폰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화상회의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컨텍스트 메뉴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D9A72E6F-4DCF-427F-BDF3-C022EAE04583}"/>
              </a:ext>
            </a:extLst>
          </p:cNvPr>
          <p:cNvSpPr/>
          <p:nvPr/>
        </p:nvSpPr>
        <p:spPr>
          <a:xfrm>
            <a:off x="156777" y="786350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025C8C47-37F4-4B26-9988-67CF434BF791}"/>
              </a:ext>
            </a:extLst>
          </p:cNvPr>
          <p:cNvGrpSpPr/>
          <p:nvPr/>
        </p:nvGrpSpPr>
        <p:grpSpPr>
          <a:xfrm>
            <a:off x="132725" y="819057"/>
            <a:ext cx="2327951" cy="225640"/>
            <a:chOff x="498127" y="1345268"/>
            <a:chExt cx="2327951" cy="225640"/>
          </a:xfrm>
        </p:grpSpPr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2EF4D616-DDCE-41E4-9CF3-CB2FDB9A0AE9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536" name="그룹 535">
                <a:extLst>
                  <a:ext uri="{FF2B5EF4-FFF2-40B4-BE49-F238E27FC236}">
                    <a16:creationId xmlns:a16="http://schemas.microsoft.com/office/drawing/2014/main" id="{CB587992-277F-425B-92BD-29F9ADC4B2E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538" name="Search Icon">
                  <a:extLst>
                    <a:ext uri="{FF2B5EF4-FFF2-40B4-BE49-F238E27FC236}">
                      <a16:creationId xmlns:a16="http://schemas.microsoft.com/office/drawing/2014/main" id="{45C5A9B6-0C63-4854-959C-FE187A73A4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9" name="직사각형 538">
                  <a:extLst>
                    <a:ext uri="{FF2B5EF4-FFF2-40B4-BE49-F238E27FC236}">
                      <a16:creationId xmlns:a16="http://schemas.microsoft.com/office/drawing/2014/main" id="{54E5632A-FDB7-4171-9302-C072BE207C6F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537" name="Line">
                <a:extLst>
                  <a:ext uri="{FF2B5EF4-FFF2-40B4-BE49-F238E27FC236}">
                    <a16:creationId xmlns:a16="http://schemas.microsoft.com/office/drawing/2014/main" id="{316CC3E0-6C11-4CFB-A770-854A11111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0471D8D-F393-4176-A387-D5DBD478EA9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A776631-9876-43EA-BF81-828DD54953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531500" y="879009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F1E2F56A-5D72-44C7-BB0E-5AC06D0947BB}"/>
              </a:ext>
            </a:extLst>
          </p:cNvPr>
          <p:cNvGrpSpPr/>
          <p:nvPr/>
        </p:nvGrpSpPr>
        <p:grpSpPr>
          <a:xfrm>
            <a:off x="2721623" y="872995"/>
            <a:ext cx="39506" cy="144000"/>
            <a:chOff x="3198941" y="2371350"/>
            <a:chExt cx="39506" cy="140236"/>
          </a:xfrm>
        </p:grpSpPr>
        <p:sp>
          <p:nvSpPr>
            <p:cNvPr id="542" name="Oval">
              <a:extLst>
                <a:ext uri="{FF2B5EF4-FFF2-40B4-BE49-F238E27FC236}">
                  <a16:creationId xmlns:a16="http://schemas.microsoft.com/office/drawing/2014/main" id="{701246D0-DC73-41A8-B80A-2BB4D8C46C9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3" name="Oval">
              <a:extLst>
                <a:ext uri="{FF2B5EF4-FFF2-40B4-BE49-F238E27FC236}">
                  <a16:creationId xmlns:a16="http://schemas.microsoft.com/office/drawing/2014/main" id="{22E765C6-CE43-4AF4-B1FF-7CE0CE280A7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4" name="Oval">
              <a:extLst>
                <a:ext uri="{FF2B5EF4-FFF2-40B4-BE49-F238E27FC236}">
                  <a16:creationId xmlns:a16="http://schemas.microsoft.com/office/drawing/2014/main" id="{BD8AD303-0F4A-453A-9D28-71579BBD58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7C919974-8560-4F57-959C-804F6A92A03F}"/>
              </a:ext>
            </a:extLst>
          </p:cNvPr>
          <p:cNvSpPr/>
          <p:nvPr/>
        </p:nvSpPr>
        <p:spPr>
          <a:xfrm>
            <a:off x="269470" y="1101523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54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D68CA6E-B649-47EB-BA3C-6688884FDEF0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244258" y="122432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739AA72-7C35-44E9-98EA-9EDA1CBA0296}"/>
              </a:ext>
            </a:extLst>
          </p:cNvPr>
          <p:cNvGrpSpPr/>
          <p:nvPr/>
        </p:nvGrpSpPr>
        <p:grpSpPr>
          <a:xfrm>
            <a:off x="287016" y="1845449"/>
            <a:ext cx="1431079" cy="377855"/>
            <a:chOff x="11046174" y="4430284"/>
            <a:chExt cx="1431079" cy="377855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1DD8EF90-0473-4FF8-BEF8-B33B7EDE12BE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57" name="Profile Picture">
              <a:extLst>
                <a:ext uri="{FF2B5EF4-FFF2-40B4-BE49-F238E27FC236}">
                  <a16:creationId xmlns:a16="http://schemas.microsoft.com/office/drawing/2014/main" id="{B9EDEAF7-61DF-43B6-97D2-E38DD89340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9" name="Background">
                <a:extLst>
                  <a:ext uri="{FF2B5EF4-FFF2-40B4-BE49-F238E27FC236}">
                    <a16:creationId xmlns:a16="http://schemas.microsoft.com/office/drawing/2014/main" id="{6B3F3846-D225-449E-8471-4E39F95679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0" name="Profile Icon">
                <a:extLst>
                  <a:ext uri="{FF2B5EF4-FFF2-40B4-BE49-F238E27FC236}">
                    <a16:creationId xmlns:a16="http://schemas.microsoft.com/office/drawing/2014/main" id="{FEA30BDB-7EB2-4616-8910-3091C5C5AE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8" name="직사각형 557">
              <a:extLst>
                <a:ext uri="{FF2B5EF4-FFF2-40B4-BE49-F238E27FC236}">
                  <a16:creationId xmlns:a16="http://schemas.microsoft.com/office/drawing/2014/main" id="{91EE7B5A-D60A-4598-A179-E04E49D940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61" name="타원 560">
            <a:extLst>
              <a:ext uri="{FF2B5EF4-FFF2-40B4-BE49-F238E27FC236}">
                <a16:creationId xmlns:a16="http://schemas.microsoft.com/office/drawing/2014/main" id="{D8176EFD-116D-4567-AFDD-ECF7729F240E}"/>
              </a:ext>
            </a:extLst>
          </p:cNvPr>
          <p:cNvSpPr/>
          <p:nvPr/>
        </p:nvSpPr>
        <p:spPr>
          <a:xfrm>
            <a:off x="261628" y="185197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62" name="그래픽 561" descr="스마트폰">
            <a:extLst>
              <a:ext uri="{FF2B5EF4-FFF2-40B4-BE49-F238E27FC236}">
                <a16:creationId xmlns:a16="http://schemas.microsoft.com/office/drawing/2014/main" id="{B75D0C45-15B5-48CC-A6DB-1CDC7ACDA2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2053449"/>
            <a:ext cx="144000" cy="144000"/>
          </a:xfrm>
          <a:prstGeom prst="rect">
            <a:avLst/>
          </a:prstGeom>
        </p:spPr>
      </p:pic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824D850D-5AEE-4535-94EC-62DE330A0C30}"/>
              </a:ext>
            </a:extLst>
          </p:cNvPr>
          <p:cNvGrpSpPr/>
          <p:nvPr/>
        </p:nvGrpSpPr>
        <p:grpSpPr>
          <a:xfrm>
            <a:off x="659290" y="1872046"/>
            <a:ext cx="338554" cy="184666"/>
            <a:chOff x="1063283" y="3697077"/>
            <a:chExt cx="338554" cy="184666"/>
          </a:xfrm>
        </p:grpSpPr>
        <p:sp>
          <p:nvSpPr>
            <p:cNvPr id="564" name="사각형: 둥근 모서리 563">
              <a:extLst>
                <a:ext uri="{FF2B5EF4-FFF2-40B4-BE49-F238E27FC236}">
                  <a16:creationId xmlns:a16="http://schemas.microsoft.com/office/drawing/2014/main" id="{DEC25BA6-CE63-42A9-874E-BE9AAB34503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677DEDC-2A4C-4454-94D0-3C8B3C1C273C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5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0B1516F-4E0D-4898-9717-619E9392D5A0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244258" y="241319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00450B80-7A64-495A-BA19-C28D23FFE715}"/>
              </a:ext>
            </a:extLst>
          </p:cNvPr>
          <p:cNvSpPr/>
          <p:nvPr/>
        </p:nvSpPr>
        <p:spPr>
          <a:xfrm>
            <a:off x="269470" y="2290392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4D85B425-8F46-4012-97A8-A52E11BC73F1}"/>
              </a:ext>
            </a:extLst>
          </p:cNvPr>
          <p:cNvGrpSpPr/>
          <p:nvPr/>
        </p:nvGrpSpPr>
        <p:grpSpPr>
          <a:xfrm>
            <a:off x="287016" y="3034318"/>
            <a:ext cx="1431079" cy="377855"/>
            <a:chOff x="11046174" y="4430284"/>
            <a:chExt cx="1431079" cy="377855"/>
          </a:xfrm>
        </p:grpSpPr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8673EEAA-1476-4952-836B-0E1BDB57FC0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71" name="Profile Picture">
              <a:extLst>
                <a:ext uri="{FF2B5EF4-FFF2-40B4-BE49-F238E27FC236}">
                  <a16:creationId xmlns:a16="http://schemas.microsoft.com/office/drawing/2014/main" id="{A3FDAFD4-C6C4-451C-9903-89447770E73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73" name="Background">
                <a:extLst>
                  <a:ext uri="{FF2B5EF4-FFF2-40B4-BE49-F238E27FC236}">
                    <a16:creationId xmlns:a16="http://schemas.microsoft.com/office/drawing/2014/main" id="{02D911D1-450A-4DDE-A302-AAA7321109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Profile Icon">
                <a:extLst>
                  <a:ext uri="{FF2B5EF4-FFF2-40B4-BE49-F238E27FC236}">
                    <a16:creationId xmlns:a16="http://schemas.microsoft.com/office/drawing/2014/main" id="{6D9A1019-ECBE-4DEA-B547-55F6E9709B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9AD0711F-E02D-4102-90AC-2EADA8D3C76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75" name="타원 574">
            <a:extLst>
              <a:ext uri="{FF2B5EF4-FFF2-40B4-BE49-F238E27FC236}">
                <a16:creationId xmlns:a16="http://schemas.microsoft.com/office/drawing/2014/main" id="{5FB74075-68AE-425F-9AC0-552D9F90EDE9}"/>
              </a:ext>
            </a:extLst>
          </p:cNvPr>
          <p:cNvSpPr/>
          <p:nvPr/>
        </p:nvSpPr>
        <p:spPr>
          <a:xfrm>
            <a:off x="261628" y="3040843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76" name="그래픽 575" descr="스마트폰">
            <a:extLst>
              <a:ext uri="{FF2B5EF4-FFF2-40B4-BE49-F238E27FC236}">
                <a16:creationId xmlns:a16="http://schemas.microsoft.com/office/drawing/2014/main" id="{66C6E5B1-4739-4DBD-8D60-0B53C6EA98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3242318"/>
            <a:ext cx="144000" cy="144000"/>
          </a:xfrm>
          <a:prstGeom prst="rect">
            <a:avLst/>
          </a:prstGeom>
        </p:spPr>
      </p:pic>
      <p:grpSp>
        <p:nvGrpSpPr>
          <p:cNvPr id="577" name="그룹 576">
            <a:extLst>
              <a:ext uri="{FF2B5EF4-FFF2-40B4-BE49-F238E27FC236}">
                <a16:creationId xmlns:a16="http://schemas.microsoft.com/office/drawing/2014/main" id="{4614CB63-CF46-4772-B2F6-7AEEF713187F}"/>
              </a:ext>
            </a:extLst>
          </p:cNvPr>
          <p:cNvGrpSpPr/>
          <p:nvPr/>
        </p:nvGrpSpPr>
        <p:grpSpPr>
          <a:xfrm>
            <a:off x="659290" y="3060915"/>
            <a:ext cx="338554" cy="184666"/>
            <a:chOff x="1063283" y="3697077"/>
            <a:chExt cx="338554" cy="184666"/>
          </a:xfrm>
        </p:grpSpPr>
        <p:sp>
          <p:nvSpPr>
            <p:cNvPr id="578" name="사각형: 둥근 모서리 577">
              <a:extLst>
                <a:ext uri="{FF2B5EF4-FFF2-40B4-BE49-F238E27FC236}">
                  <a16:creationId xmlns:a16="http://schemas.microsoft.com/office/drawing/2014/main" id="{282C3A34-7C73-4A60-8C6B-3FC6DE6ED34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8DFF82D2-73D0-480E-AD2A-9FB3F3C8030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6D5A47E-9BFE-40D4-8F82-FA385472F9BA}"/>
              </a:ext>
            </a:extLst>
          </p:cNvPr>
          <p:cNvGrpSpPr/>
          <p:nvPr/>
        </p:nvGrpSpPr>
        <p:grpSpPr>
          <a:xfrm>
            <a:off x="261628" y="1412000"/>
            <a:ext cx="2488267" cy="377855"/>
            <a:chOff x="261628" y="1412000"/>
            <a:chExt cx="2488267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583" name="그룹 582">
            <a:extLst>
              <a:ext uri="{FF2B5EF4-FFF2-40B4-BE49-F238E27FC236}">
                <a16:creationId xmlns:a16="http://schemas.microsoft.com/office/drawing/2014/main" id="{9E20AAF2-F537-45D3-97D4-4DC71AD8B092}"/>
              </a:ext>
            </a:extLst>
          </p:cNvPr>
          <p:cNvGrpSpPr/>
          <p:nvPr/>
        </p:nvGrpSpPr>
        <p:grpSpPr>
          <a:xfrm>
            <a:off x="1802870" y="1867438"/>
            <a:ext cx="954223" cy="342644"/>
            <a:chOff x="2264351" y="1684587"/>
            <a:chExt cx="954223" cy="342644"/>
          </a:xfrm>
        </p:grpSpPr>
        <p:sp>
          <p:nvSpPr>
            <p:cNvPr id="584" name="Message">
              <a:extLst>
                <a:ext uri="{FF2B5EF4-FFF2-40B4-BE49-F238E27FC236}">
                  <a16:creationId xmlns:a16="http://schemas.microsoft.com/office/drawing/2014/main" id="{4815626F-7D8F-411C-82BA-346ECD78955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85" name="Tip">
              <a:extLst>
                <a:ext uri="{FF2B5EF4-FFF2-40B4-BE49-F238E27FC236}">
                  <a16:creationId xmlns:a16="http://schemas.microsoft.com/office/drawing/2014/main" id="{2A102504-B16F-4940-83EB-257CFF6F4C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F5216E45-E5ED-4EB0-AD15-5B29F083DEB9}"/>
              </a:ext>
            </a:extLst>
          </p:cNvPr>
          <p:cNvGrpSpPr/>
          <p:nvPr/>
        </p:nvGrpSpPr>
        <p:grpSpPr>
          <a:xfrm>
            <a:off x="1802870" y="3056307"/>
            <a:ext cx="954223" cy="342644"/>
            <a:chOff x="2264351" y="1684587"/>
            <a:chExt cx="954223" cy="342644"/>
          </a:xfrm>
        </p:grpSpPr>
        <p:sp>
          <p:nvSpPr>
            <p:cNvPr id="590" name="Message">
              <a:extLst>
                <a:ext uri="{FF2B5EF4-FFF2-40B4-BE49-F238E27FC236}">
                  <a16:creationId xmlns:a16="http://schemas.microsoft.com/office/drawing/2014/main" id="{D17ABDC4-FF2B-4DD3-A4BB-FBF1311D76D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91" name="Tip">
              <a:extLst>
                <a:ext uri="{FF2B5EF4-FFF2-40B4-BE49-F238E27FC236}">
                  <a16:creationId xmlns:a16="http://schemas.microsoft.com/office/drawing/2014/main" id="{7ADFC810-E121-4807-90E4-06A94237A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B8322A27-111B-4E9F-B0F6-1827154E2E1F}"/>
              </a:ext>
            </a:extLst>
          </p:cNvPr>
          <p:cNvGrpSpPr/>
          <p:nvPr/>
        </p:nvGrpSpPr>
        <p:grpSpPr>
          <a:xfrm>
            <a:off x="244258" y="3888836"/>
            <a:ext cx="1567622" cy="893809"/>
            <a:chOff x="635060" y="4005472"/>
            <a:chExt cx="1567622" cy="893809"/>
          </a:xfrm>
        </p:grpSpPr>
        <p:sp>
          <p:nvSpPr>
            <p:cNvPr id="59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A6435-F846-4446-83F2-A7F88A836D8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9B0D5086-8712-4B99-96F5-BD635DA1DA87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EB0F92-9E43-4CD6-A0D4-00D4CD14C7A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8" name="직사각형 597">
              <a:extLst>
                <a:ext uri="{FF2B5EF4-FFF2-40B4-BE49-F238E27FC236}">
                  <a16:creationId xmlns:a16="http://schemas.microsoft.com/office/drawing/2014/main" id="{1D530C80-0CEA-4E32-A497-9C2AC71B76FA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877DC3-4248-4CC3-B1F9-234C63E486ED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C201B493-8317-4742-945F-DF6382A4EFDA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601" name="Scroll Indicator">
            <a:extLst>
              <a:ext uri="{FF2B5EF4-FFF2-40B4-BE49-F238E27FC236}">
                <a16:creationId xmlns:a16="http://schemas.microsoft.com/office/drawing/2014/main" id="{C83F1A31-65D7-4803-BD24-38676F538A96}"/>
              </a:ext>
            </a:extLst>
          </p:cNvPr>
          <p:cNvGrpSpPr/>
          <p:nvPr/>
        </p:nvGrpSpPr>
        <p:grpSpPr>
          <a:xfrm>
            <a:off x="2789444" y="1196640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E8F669AD-EFAD-4374-9557-DD9B637C2DA5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EBD7E934-1832-462C-AC2A-E384CB6CFC0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530CEF8E-834D-4543-AF60-1F2080411620}"/>
              </a:ext>
            </a:extLst>
          </p:cNvPr>
          <p:cNvGrpSpPr/>
          <p:nvPr/>
        </p:nvGrpSpPr>
        <p:grpSpPr>
          <a:xfrm>
            <a:off x="2256159" y="5366049"/>
            <a:ext cx="492570" cy="492570"/>
            <a:chOff x="7713214" y="2894335"/>
            <a:chExt cx="2132026" cy="2132026"/>
          </a:xfrm>
        </p:grpSpPr>
        <p:sp>
          <p:nvSpPr>
            <p:cNvPr id="605" name="Oval">
              <a:extLst>
                <a:ext uri="{FF2B5EF4-FFF2-40B4-BE49-F238E27FC236}">
                  <a16:creationId xmlns:a16="http://schemas.microsoft.com/office/drawing/2014/main" id="{807044D2-EF74-42F4-B997-D476D9B3CE6E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6" name="Add User">
              <a:extLst>
                <a:ext uri="{FF2B5EF4-FFF2-40B4-BE49-F238E27FC236}">
                  <a16:creationId xmlns:a16="http://schemas.microsoft.com/office/drawing/2014/main" id="{BC8452FD-9FB0-4D38-8B31-F6F799432A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6A73AE86-7F38-4D73-9CD2-5570F9031FA7}"/>
              </a:ext>
            </a:extLst>
          </p:cNvPr>
          <p:cNvGrpSpPr/>
          <p:nvPr/>
        </p:nvGrpSpPr>
        <p:grpSpPr>
          <a:xfrm>
            <a:off x="261628" y="3462943"/>
            <a:ext cx="2495465" cy="377855"/>
            <a:chOff x="652430" y="3989154"/>
            <a:chExt cx="2495465" cy="377855"/>
          </a:xfrm>
        </p:grpSpPr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6EBED156-5E77-4D97-8866-B83A1032A225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7EC2241F-BD40-4B0C-A9D6-C1602A8D8651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637" name="Profile Picture">
                <a:extLst>
                  <a:ext uri="{FF2B5EF4-FFF2-40B4-BE49-F238E27FC236}">
                    <a16:creationId xmlns:a16="http://schemas.microsoft.com/office/drawing/2014/main" id="{AC59655C-96C0-42DF-8399-A437F944FCE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39" name="Background">
                  <a:extLst>
                    <a:ext uri="{FF2B5EF4-FFF2-40B4-BE49-F238E27FC236}">
                      <a16:creationId xmlns:a16="http://schemas.microsoft.com/office/drawing/2014/main" id="{C61086AB-F570-480C-96FF-69E7560DD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Profile Icon">
                  <a:extLst>
                    <a:ext uri="{FF2B5EF4-FFF2-40B4-BE49-F238E27FC236}">
                      <a16:creationId xmlns:a16="http://schemas.microsoft.com/office/drawing/2014/main" id="{A2D50B1E-BC3E-432B-917B-4D3779A76A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EA9D531B-6AA7-42A5-AE1E-3322F099770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9" name="타원 628">
              <a:extLst>
                <a:ext uri="{FF2B5EF4-FFF2-40B4-BE49-F238E27FC236}">
                  <a16:creationId xmlns:a16="http://schemas.microsoft.com/office/drawing/2014/main" id="{4D5D3FED-D907-47A7-A33F-EF4BCE883C1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630" name="그래픽 629" descr="스마트폰">
              <a:extLst>
                <a:ext uri="{FF2B5EF4-FFF2-40B4-BE49-F238E27FC236}">
                  <a16:creationId xmlns:a16="http://schemas.microsoft.com/office/drawing/2014/main" id="{9B5AD7D5-55A7-4C64-B03D-7BB8BE13E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31" name="사각형: 둥근 모서리 630">
              <a:extLst>
                <a:ext uri="{FF2B5EF4-FFF2-40B4-BE49-F238E27FC236}">
                  <a16:creationId xmlns:a16="http://schemas.microsoft.com/office/drawing/2014/main" id="{05837AD7-3BB4-4081-8656-074C6ED8377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1F81B8CC-E9AD-4593-8CBD-FC51B3DB37DD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34" name="Message">
                <a:extLst>
                  <a:ext uri="{FF2B5EF4-FFF2-40B4-BE49-F238E27FC236}">
                    <a16:creationId xmlns:a16="http://schemas.microsoft.com/office/drawing/2014/main" id="{D9AB9AD6-3206-4CDB-9E95-BF08CAE2DE18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35" name="Tip">
                <a:extLst>
                  <a:ext uri="{FF2B5EF4-FFF2-40B4-BE49-F238E27FC236}">
                    <a16:creationId xmlns:a16="http://schemas.microsoft.com/office/drawing/2014/main" id="{AC69ED8D-3704-4E10-9D0D-491249584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4697764F-EC6D-42EF-9E6E-4A27A18690E3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CC4C9590-9A28-4AD0-AB75-9C9B0A6BA0E7}"/>
              </a:ext>
            </a:extLst>
          </p:cNvPr>
          <p:cNvSpPr/>
          <p:nvPr/>
        </p:nvSpPr>
        <p:spPr>
          <a:xfrm>
            <a:off x="1136097" y="1122559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84275DC-CFB1-4654-BFDD-B57049B64BAA}"/>
              </a:ext>
            </a:extLst>
          </p:cNvPr>
          <p:cNvGrpSpPr/>
          <p:nvPr/>
        </p:nvGrpSpPr>
        <p:grpSpPr>
          <a:xfrm>
            <a:off x="174816" y="2555291"/>
            <a:ext cx="2684458" cy="438927"/>
            <a:chOff x="174816" y="2555291"/>
            <a:chExt cx="2684458" cy="438927"/>
          </a:xfrm>
        </p:grpSpPr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174816" y="2560455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427474" y="2555291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5D728046-C8B2-48C8-ACB1-7E48764AC871}"/>
              </a:ext>
            </a:extLst>
          </p:cNvPr>
          <p:cNvGrpSpPr/>
          <p:nvPr/>
        </p:nvGrpSpPr>
        <p:grpSpPr>
          <a:xfrm>
            <a:off x="1291101" y="3015746"/>
            <a:ext cx="1292300" cy="2139047"/>
            <a:chOff x="3355789" y="3273913"/>
            <a:chExt cx="1292300" cy="2139047"/>
          </a:xfrm>
        </p:grpSpPr>
        <p:sp>
          <p:nvSpPr>
            <p:cNvPr id="678" name="Copy Icon">
              <a:extLst>
                <a:ext uri="{FF2B5EF4-FFF2-40B4-BE49-F238E27FC236}">
                  <a16:creationId xmlns:a16="http://schemas.microsoft.com/office/drawing/2014/main" id="{F6B48203-7D70-43E5-B2D2-A1ACF552C6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0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40DE42-9856-4499-BF34-51FBB126AF8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83" name="Find User">
              <a:extLst>
                <a:ext uri="{FF2B5EF4-FFF2-40B4-BE49-F238E27FC236}">
                  <a16:creationId xmlns:a16="http://schemas.microsoft.com/office/drawing/2014/main" id="{DBF15C4F-7184-4F60-A9DA-01F23E599F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84" name="그룹 683">
              <a:extLst>
                <a:ext uri="{FF2B5EF4-FFF2-40B4-BE49-F238E27FC236}">
                  <a16:creationId xmlns:a16="http://schemas.microsoft.com/office/drawing/2014/main" id="{352118B7-1B34-4151-96D0-D86D8D178AA7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87" name="Remove User">
                <a:extLst>
                  <a:ext uri="{FF2B5EF4-FFF2-40B4-BE49-F238E27FC236}">
                    <a16:creationId xmlns:a16="http://schemas.microsoft.com/office/drawing/2014/main" id="{E0CE844E-8982-4B01-8771-D61DBAEEB4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8" name="그룹 687">
                <a:extLst>
                  <a:ext uri="{FF2B5EF4-FFF2-40B4-BE49-F238E27FC236}">
                    <a16:creationId xmlns:a16="http://schemas.microsoft.com/office/drawing/2014/main" id="{805C66B0-70ED-407D-B631-18C0E9908E6F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96" name="User">
                  <a:extLst>
                    <a:ext uri="{FF2B5EF4-FFF2-40B4-BE49-F238E27FC236}">
                      <a16:creationId xmlns:a16="http://schemas.microsoft.com/office/drawing/2014/main" id="{3AF0A198-C792-463E-A012-FC23FB85D1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7" name="Redo">
                  <a:extLst>
                    <a:ext uri="{FF2B5EF4-FFF2-40B4-BE49-F238E27FC236}">
                      <a16:creationId xmlns:a16="http://schemas.microsoft.com/office/drawing/2014/main" id="{53A57C9C-A37D-4706-9F2F-929E7BDDBB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92" name="그룹 691">
                <a:extLst>
                  <a:ext uri="{FF2B5EF4-FFF2-40B4-BE49-F238E27FC236}">
                    <a16:creationId xmlns:a16="http://schemas.microsoft.com/office/drawing/2014/main" id="{EBC91F45-2CE4-41FC-A921-16AD828B732D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94" name="User">
                  <a:extLst>
                    <a:ext uri="{FF2B5EF4-FFF2-40B4-BE49-F238E27FC236}">
                      <a16:creationId xmlns:a16="http://schemas.microsoft.com/office/drawing/2014/main" id="{E0E84519-55C0-4435-B046-E864E87D6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5" name="Update">
                  <a:extLst>
                    <a:ext uri="{FF2B5EF4-FFF2-40B4-BE49-F238E27FC236}">
                      <a16:creationId xmlns:a16="http://schemas.microsoft.com/office/drawing/2014/main" id="{E8B4CE7D-8A0A-4920-9E7F-887640E56D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85" name="LOL">
              <a:extLst>
                <a:ext uri="{FF2B5EF4-FFF2-40B4-BE49-F238E27FC236}">
                  <a16:creationId xmlns:a16="http://schemas.microsoft.com/office/drawing/2014/main" id="{55F54233-752D-4933-BBA3-0BEE76EA04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046A588A-2F21-4DA2-9B4C-48A6D7C7CF08}"/>
              </a:ext>
            </a:extLst>
          </p:cNvPr>
          <p:cNvSpPr/>
          <p:nvPr/>
        </p:nvSpPr>
        <p:spPr>
          <a:xfrm>
            <a:off x="4109857" y="804595"/>
            <a:ext cx="275030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대화상대에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A40D4F2D-31B5-44D5-B366-6E3208F8FE6D}"/>
              </a:ext>
            </a:extLst>
          </p:cNvPr>
          <p:cNvSpPr/>
          <p:nvPr/>
        </p:nvSpPr>
        <p:spPr>
          <a:xfrm>
            <a:off x="4109857" y="1762037"/>
            <a:ext cx="2230449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대화상대에 마우스 오버 후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사각형: 둥근 모서리 405">
            <a:extLst>
              <a:ext uri="{FF2B5EF4-FFF2-40B4-BE49-F238E27FC236}">
                <a16:creationId xmlns:a16="http://schemas.microsoft.com/office/drawing/2014/main" id="{C921A592-9707-4F8C-90E1-DA016E918FF0}"/>
              </a:ext>
            </a:extLst>
          </p:cNvPr>
          <p:cNvSpPr/>
          <p:nvPr/>
        </p:nvSpPr>
        <p:spPr>
          <a:xfrm>
            <a:off x="4080295" y="1026694"/>
            <a:ext cx="2700068" cy="4311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7" name="그래픽 406" descr="오른쪽으로 굽은 화살표">
            <a:extLst>
              <a:ext uri="{FF2B5EF4-FFF2-40B4-BE49-F238E27FC236}">
                <a16:creationId xmlns:a16="http://schemas.microsoft.com/office/drawing/2014/main" id="{5972A39A-F077-4C16-B7AD-0B15861A006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408" name="타원 407">
            <a:extLst>
              <a:ext uri="{FF2B5EF4-FFF2-40B4-BE49-F238E27FC236}">
                <a16:creationId xmlns:a16="http://schemas.microsoft.com/office/drawing/2014/main" id="{7F516031-99B3-472A-B724-EC6ACE314B30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385B8404-A183-4840-B807-C6D048462B40}"/>
              </a:ext>
            </a:extLst>
          </p:cNvPr>
          <p:cNvGrpSpPr/>
          <p:nvPr/>
        </p:nvGrpSpPr>
        <p:grpSpPr>
          <a:xfrm>
            <a:off x="4182308" y="1072358"/>
            <a:ext cx="2488267" cy="377855"/>
            <a:chOff x="261628" y="1412000"/>
            <a:chExt cx="2488267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DD5EA506-4A45-496F-A0AC-DCDF5221ECB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430" name="직사각형 429">
                <a:extLst>
                  <a:ext uri="{FF2B5EF4-FFF2-40B4-BE49-F238E27FC236}">
                    <a16:creationId xmlns:a16="http://schemas.microsoft.com/office/drawing/2014/main" id="{5C406946-481E-45BB-9BA7-9449D42102A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31" name="Profile Picture">
                <a:extLst>
                  <a:ext uri="{FF2B5EF4-FFF2-40B4-BE49-F238E27FC236}">
                    <a16:creationId xmlns:a16="http://schemas.microsoft.com/office/drawing/2014/main" id="{8DA4E8BA-CDF2-4950-BB07-E8105CD6C7D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3" name="Background">
                  <a:extLst>
                    <a:ext uri="{FF2B5EF4-FFF2-40B4-BE49-F238E27FC236}">
                      <a16:creationId xmlns:a16="http://schemas.microsoft.com/office/drawing/2014/main" id="{3AFE04AA-BDCC-4180-9E5F-335EDEEA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Profile Icon">
                  <a:extLst>
                    <a:ext uri="{FF2B5EF4-FFF2-40B4-BE49-F238E27FC236}">
                      <a16:creationId xmlns:a16="http://schemas.microsoft.com/office/drawing/2014/main" id="{B7F7CFC1-A5E1-4E16-80D4-E669450B4F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2" name="직사각형 431">
                <a:extLst>
                  <a:ext uri="{FF2B5EF4-FFF2-40B4-BE49-F238E27FC236}">
                    <a16:creationId xmlns:a16="http://schemas.microsoft.com/office/drawing/2014/main" id="{CBB1EFCD-4FAF-4180-B3B6-2AFB4C51A22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2E4EAC1E-C67B-453B-B783-CD85B3042666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30D8E1E7-8C4B-4849-B8A9-721D6E9EA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459F1482-A7CC-4405-8F51-204BC620B48C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6F8A598E-E9EE-490B-951B-06F26396354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7E9550C-D46E-4D12-9F44-0228DD70DF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D781156B-D163-4DD1-8475-1C53303F0B87}"/>
              </a:ext>
            </a:extLst>
          </p:cNvPr>
          <p:cNvGrpSpPr/>
          <p:nvPr/>
        </p:nvGrpSpPr>
        <p:grpSpPr>
          <a:xfrm>
            <a:off x="4129950" y="2091658"/>
            <a:ext cx="2514295" cy="433763"/>
            <a:chOff x="261628" y="2560455"/>
            <a:chExt cx="2514295" cy="433763"/>
          </a:xfrm>
        </p:grpSpPr>
        <p:sp>
          <p:nvSpPr>
            <p:cNvPr id="437" name="Profile Icon">
              <a:extLst>
                <a:ext uri="{FF2B5EF4-FFF2-40B4-BE49-F238E27FC236}">
                  <a16:creationId xmlns:a16="http://schemas.microsoft.com/office/drawing/2014/main" id="{4DD18346-47DC-4B1B-8DE7-47D8824256A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DE9239A5-FEBC-4394-95B0-53572690295B}"/>
                </a:ext>
              </a:extLst>
            </p:cNvPr>
            <p:cNvSpPr/>
            <p:nvPr/>
          </p:nvSpPr>
          <p:spPr>
            <a:xfrm>
              <a:off x="275072" y="2560455"/>
              <a:ext cx="2500851" cy="433763"/>
            </a:xfrm>
            <a:prstGeom prst="rect">
              <a:avLst/>
            </a:prstGeom>
            <a:solidFill>
              <a:srgbClr val="E7E8F1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9" name="그룹 438">
              <a:extLst>
                <a:ext uri="{FF2B5EF4-FFF2-40B4-BE49-F238E27FC236}">
                  <a16:creationId xmlns:a16="http://schemas.microsoft.com/office/drawing/2014/main" id="{7BEC82AA-BE00-4773-BF8F-BB141DFDE6AB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FA6A125B-9519-4C34-B193-61C7E5821F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60" name="Profile Picture">
                <a:extLst>
                  <a:ext uri="{FF2B5EF4-FFF2-40B4-BE49-F238E27FC236}">
                    <a16:creationId xmlns:a16="http://schemas.microsoft.com/office/drawing/2014/main" id="{1D39DBAE-8358-4961-9739-510CA047E1D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62" name="Background">
                  <a:extLst>
                    <a:ext uri="{FF2B5EF4-FFF2-40B4-BE49-F238E27FC236}">
                      <a16:creationId xmlns:a16="http://schemas.microsoft.com/office/drawing/2014/main" id="{F0BDCB08-FF2C-485B-8D9A-89DF8767F0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63" name="Profile Icon">
                  <a:extLst>
                    <a:ext uri="{FF2B5EF4-FFF2-40B4-BE49-F238E27FC236}">
                      <a16:creationId xmlns:a16="http://schemas.microsoft.com/office/drawing/2014/main" id="{62A6DB2E-2332-4E6D-9DCC-A075495505C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DF59BE6-6054-430C-846D-95108B37BB9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0" name="타원 439">
              <a:extLst>
                <a:ext uri="{FF2B5EF4-FFF2-40B4-BE49-F238E27FC236}">
                  <a16:creationId xmlns:a16="http://schemas.microsoft.com/office/drawing/2014/main" id="{41B159AC-A8E3-4A72-BDDC-813C30C5217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41" name="그래픽 440" descr="스마트폰">
              <a:extLst>
                <a:ext uri="{FF2B5EF4-FFF2-40B4-BE49-F238E27FC236}">
                  <a16:creationId xmlns:a16="http://schemas.microsoft.com/office/drawing/2014/main" id="{D188DDD5-E4F1-4C35-BC81-6D9B41DE5D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1B8D6DA8-C52B-4CB1-8838-AB6EAACA05F0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444" name="그룹 443">
                <a:extLst>
                  <a:ext uri="{FF2B5EF4-FFF2-40B4-BE49-F238E27FC236}">
                    <a16:creationId xmlns:a16="http://schemas.microsoft.com/office/drawing/2014/main" id="{65B3FE6C-571B-4940-8E8F-2F7FB4D4852D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447" name="Oval">
                  <a:extLst>
                    <a:ext uri="{FF2B5EF4-FFF2-40B4-BE49-F238E27FC236}">
                      <a16:creationId xmlns:a16="http://schemas.microsoft.com/office/drawing/2014/main" id="{B3C89C06-0C4F-4697-83A9-A60542155E30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D87F4C5D-2577-4B99-9CD2-DC1E37CA9247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457" name="Oval">
                    <a:extLst>
                      <a:ext uri="{FF2B5EF4-FFF2-40B4-BE49-F238E27FC236}">
                        <a16:creationId xmlns:a16="http://schemas.microsoft.com/office/drawing/2014/main" id="{8B372D75-32B7-4BC4-B586-045B43F71EC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8" name="그래픽 457" descr="스피커 폰">
                    <a:extLst>
                      <a:ext uri="{FF2B5EF4-FFF2-40B4-BE49-F238E27FC236}">
                        <a16:creationId xmlns:a16="http://schemas.microsoft.com/office/drawing/2014/main" id="{B6A53914-6C7B-46C5-952A-D44E3DC24F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49" name="Oval">
                  <a:extLst>
                    <a:ext uri="{FF2B5EF4-FFF2-40B4-BE49-F238E27FC236}">
                      <a16:creationId xmlns:a16="http://schemas.microsoft.com/office/drawing/2014/main" id="{DD6B2F65-B300-441A-8B5A-D20B1FE44C94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5A2FDAA7-AD2C-4A84-9501-C0850A77D66D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455" name="Oval">
                    <a:extLst>
                      <a:ext uri="{FF2B5EF4-FFF2-40B4-BE49-F238E27FC236}">
                        <a16:creationId xmlns:a16="http://schemas.microsoft.com/office/drawing/2014/main" id="{ED85A679-4DE9-4231-8394-AF5C2926E25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6" name="그래픽 455" descr="스마트폰">
                    <a:extLst>
                      <a:ext uri="{FF2B5EF4-FFF2-40B4-BE49-F238E27FC236}">
                        <a16:creationId xmlns:a16="http://schemas.microsoft.com/office/drawing/2014/main" id="{302D5F06-5F38-42BE-9C69-02E9DED3ABA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E9AF2ECA-9B89-4A98-8E42-30379DDAB8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452" name="Oval">
                    <a:extLst>
                      <a:ext uri="{FF2B5EF4-FFF2-40B4-BE49-F238E27FC236}">
                        <a16:creationId xmlns:a16="http://schemas.microsoft.com/office/drawing/2014/main" id="{9074AC5F-8A8A-4DF4-A4ED-514F55F04B76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32056A4B-F30D-4F19-8EC4-33379D5D4FAB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4" name="Oval">
                    <a:extLst>
                      <a:ext uri="{FF2B5EF4-FFF2-40B4-BE49-F238E27FC236}">
                        <a16:creationId xmlns:a16="http://schemas.microsoft.com/office/drawing/2014/main" id="{48E0A306-5F38-4C38-AB32-B65A796A1E71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445" name="그래픽 444" descr="보내기">
                <a:extLst>
                  <a:ext uri="{FF2B5EF4-FFF2-40B4-BE49-F238E27FC236}">
                    <a16:creationId xmlns:a16="http://schemas.microsoft.com/office/drawing/2014/main" id="{BE75F302-07A9-4D64-9CEE-A6C035985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446" name="그래픽 445" descr="웹 캠">
                <a:extLst>
                  <a:ext uri="{FF2B5EF4-FFF2-40B4-BE49-F238E27FC236}">
                    <a16:creationId xmlns:a16="http://schemas.microsoft.com/office/drawing/2014/main" id="{DC2BB7D2-61FF-4A5A-A850-9ADBE204C5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465" name="사각형: 둥근 모서리 464">
            <a:extLst>
              <a:ext uri="{FF2B5EF4-FFF2-40B4-BE49-F238E27FC236}">
                <a16:creationId xmlns:a16="http://schemas.microsoft.com/office/drawing/2014/main" id="{D1F47C70-9A02-41BA-9A9A-2BFF5F8687E2}"/>
              </a:ext>
            </a:extLst>
          </p:cNvPr>
          <p:cNvSpPr/>
          <p:nvPr/>
        </p:nvSpPr>
        <p:spPr>
          <a:xfrm>
            <a:off x="4080295" y="1992852"/>
            <a:ext cx="2700068" cy="56919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7" name="타원 466">
            <a:extLst>
              <a:ext uri="{FF2B5EF4-FFF2-40B4-BE49-F238E27FC236}">
                <a16:creationId xmlns:a16="http://schemas.microsoft.com/office/drawing/2014/main" id="{88AF8F59-19A1-4E26-9D7B-ADBB1BC9792C}"/>
              </a:ext>
            </a:extLst>
          </p:cNvPr>
          <p:cNvSpPr>
            <a:spLocks noChangeAspect="1"/>
          </p:cNvSpPr>
          <p:nvPr/>
        </p:nvSpPr>
        <p:spPr>
          <a:xfrm>
            <a:off x="6497493" y="18718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68" name="타원 467">
            <a:extLst>
              <a:ext uri="{FF2B5EF4-FFF2-40B4-BE49-F238E27FC236}">
                <a16:creationId xmlns:a16="http://schemas.microsoft.com/office/drawing/2014/main" id="{2317B8FB-5727-4CAD-8F48-416D28994B5B}"/>
              </a:ext>
            </a:extLst>
          </p:cNvPr>
          <p:cNvSpPr>
            <a:spLocks noChangeAspect="1"/>
          </p:cNvSpPr>
          <p:nvPr/>
        </p:nvSpPr>
        <p:spPr>
          <a:xfrm>
            <a:off x="76168" y="24468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69" name="그래픽 468" descr="오른쪽으로 굽은 화살표">
            <a:extLst>
              <a:ext uri="{FF2B5EF4-FFF2-40B4-BE49-F238E27FC236}">
                <a16:creationId xmlns:a16="http://schemas.microsoft.com/office/drawing/2014/main" id="{2832BD0D-2D26-4FA5-9440-7EFFBC47B8D7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2584014" y="2830464"/>
            <a:ext cx="420603" cy="689011"/>
          </a:xfrm>
          <a:prstGeom prst="rect">
            <a:avLst/>
          </a:prstGeom>
        </p:spPr>
      </p:pic>
      <p:sp>
        <p:nvSpPr>
          <p:cNvPr id="470" name="타원 469">
            <a:extLst>
              <a:ext uri="{FF2B5EF4-FFF2-40B4-BE49-F238E27FC236}">
                <a16:creationId xmlns:a16="http://schemas.microsoft.com/office/drawing/2014/main" id="{B7A19204-A77B-4C98-9F92-1D7EBAAF5857}"/>
              </a:ext>
            </a:extLst>
          </p:cNvPr>
          <p:cNvSpPr>
            <a:spLocks noChangeAspect="1"/>
          </p:cNvSpPr>
          <p:nvPr/>
        </p:nvSpPr>
        <p:spPr>
          <a:xfrm>
            <a:off x="1186358" y="291084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070479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보기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동료 프로필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프로필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392959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설정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 영역 별도 제공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닉네임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입력 및 닉네임 설정 완료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버튼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&amp;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3’ : </a:t>
                      </a:r>
                      <a:r>
                        <a:rPr kumimoji="1" lang="ko-KR" altLang="en-US" sz="800" b="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 목록 有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설정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3” :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그룹 목록 無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해제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환경설정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 메시지 수정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편집 활성화가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D74E9ED-651B-42AC-ADE6-B64127F86E10}"/>
              </a:ext>
            </a:extLst>
          </p:cNvPr>
          <p:cNvSpPr/>
          <p:nvPr/>
        </p:nvSpPr>
        <p:spPr>
          <a:xfrm>
            <a:off x="263497" y="57226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25889D9-32FE-497D-B384-5A783C81F244}"/>
              </a:ext>
            </a:extLst>
          </p:cNvPr>
          <p:cNvSpPr/>
          <p:nvPr/>
        </p:nvSpPr>
        <p:spPr>
          <a:xfrm>
            <a:off x="276406" y="633125"/>
            <a:ext cx="4197739" cy="26149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07CA44-99E3-48D5-A515-31ACBFAF0F64}"/>
              </a:ext>
            </a:extLst>
          </p:cNvPr>
          <p:cNvGrpSpPr/>
          <p:nvPr/>
        </p:nvGrpSpPr>
        <p:grpSpPr>
          <a:xfrm>
            <a:off x="1814688" y="1505170"/>
            <a:ext cx="2490066" cy="947112"/>
            <a:chOff x="1814688" y="1436159"/>
            <a:chExt cx="2490066" cy="947112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DD065CE2-73D4-43B9-AF77-54156F4DCE89}"/>
                </a:ext>
              </a:extLst>
            </p:cNvPr>
            <p:cNvSpPr/>
            <p:nvPr/>
          </p:nvSpPr>
          <p:spPr>
            <a:xfrm>
              <a:off x="2836082" y="1436159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BA867164-9F12-48A8-B764-C9C253A22340}"/>
                </a:ext>
              </a:extLst>
            </p:cNvPr>
            <p:cNvSpPr/>
            <p:nvPr/>
          </p:nvSpPr>
          <p:spPr>
            <a:xfrm>
              <a:off x="1814688" y="143615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9F638F30-20C2-4021-BA3E-A45A73B0B323}"/>
                </a:ext>
              </a:extLst>
            </p:cNvPr>
            <p:cNvSpPr/>
            <p:nvPr/>
          </p:nvSpPr>
          <p:spPr>
            <a:xfrm>
              <a:off x="2836082" y="1615229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AA35060-3FA4-4FB7-9307-6D7168C85C2A}"/>
                </a:ext>
              </a:extLst>
            </p:cNvPr>
            <p:cNvSpPr/>
            <p:nvPr/>
          </p:nvSpPr>
          <p:spPr>
            <a:xfrm>
              <a:off x="1814688" y="161522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4E50C671-EA28-4CA7-B2BF-BC1C523A9690}"/>
                </a:ext>
              </a:extLst>
            </p:cNvPr>
            <p:cNvSpPr/>
            <p:nvPr/>
          </p:nvSpPr>
          <p:spPr>
            <a:xfrm>
              <a:off x="2836082" y="1794299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C9CB7B25-C8D8-48FB-B7DD-1A887A406974}"/>
                </a:ext>
              </a:extLst>
            </p:cNvPr>
            <p:cNvSpPr/>
            <p:nvPr/>
          </p:nvSpPr>
          <p:spPr>
            <a:xfrm>
              <a:off x="1814688" y="179429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B893239-78E6-4530-B803-A2F3183EE024}"/>
                </a:ext>
              </a:extLst>
            </p:cNvPr>
            <p:cNvSpPr/>
            <p:nvPr/>
          </p:nvSpPr>
          <p:spPr>
            <a:xfrm>
              <a:off x="2836082" y="1973369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036658BC-7D10-4A01-A576-1A50BA86E282}"/>
                </a:ext>
              </a:extLst>
            </p:cNvPr>
            <p:cNvSpPr/>
            <p:nvPr/>
          </p:nvSpPr>
          <p:spPr>
            <a:xfrm>
              <a:off x="1814688" y="197336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9E6E886B-0407-4EE3-A419-8977A4693425}"/>
                </a:ext>
              </a:extLst>
            </p:cNvPr>
            <p:cNvSpPr/>
            <p:nvPr/>
          </p:nvSpPr>
          <p:spPr>
            <a:xfrm>
              <a:off x="2836082" y="2152439"/>
              <a:ext cx="105028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010-1234-56785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C86955ED-0AFE-448A-8AA7-41B399B8AE77}"/>
                </a:ext>
              </a:extLst>
            </p:cNvPr>
            <p:cNvSpPr/>
            <p:nvPr/>
          </p:nvSpPr>
          <p:spPr>
            <a:xfrm>
              <a:off x="1814688" y="215243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430242C-6A87-4A9E-9CB5-2E4A309A1F0E}"/>
              </a:ext>
            </a:extLst>
          </p:cNvPr>
          <p:cNvSpPr/>
          <p:nvPr/>
        </p:nvSpPr>
        <p:spPr>
          <a:xfrm>
            <a:off x="437626" y="2618387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137" name="Image">
            <a:extLst>
              <a:ext uri="{FF2B5EF4-FFF2-40B4-BE49-F238E27FC236}">
                <a16:creationId xmlns:a16="http://schemas.microsoft.com/office/drawing/2014/main" id="{7F81BB37-64D6-4CAA-A738-98F67473E7A1}"/>
              </a:ext>
            </a:extLst>
          </p:cNvPr>
          <p:cNvGrpSpPr/>
          <p:nvPr/>
        </p:nvGrpSpPr>
        <p:grpSpPr>
          <a:xfrm>
            <a:off x="531830" y="1629703"/>
            <a:ext cx="974132" cy="956174"/>
            <a:chOff x="9600101" y="1622168"/>
            <a:chExt cx="1333500" cy="1333500"/>
          </a:xfrm>
        </p:grpSpPr>
        <p:sp>
          <p:nvSpPr>
            <p:cNvPr id="169" name="Border">
              <a:extLst>
                <a:ext uri="{FF2B5EF4-FFF2-40B4-BE49-F238E27FC236}">
                  <a16:creationId xmlns:a16="http://schemas.microsoft.com/office/drawing/2014/main" id="{7CEAFE0B-1472-4F97-8E3D-F75B45D075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170" name="Line">
              <a:extLst>
                <a:ext uri="{FF2B5EF4-FFF2-40B4-BE49-F238E27FC236}">
                  <a16:creationId xmlns:a16="http://schemas.microsoft.com/office/drawing/2014/main" id="{C629E8F3-8CE8-4353-AC04-E131DCDCB6F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Line">
              <a:extLst>
                <a:ext uri="{FF2B5EF4-FFF2-40B4-BE49-F238E27FC236}">
                  <a16:creationId xmlns:a16="http://schemas.microsoft.com/office/drawing/2014/main" id="{CDF40072-9CC3-4095-892B-035C75335BA2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031FB7-8376-4DEE-A602-3A212A06E891}"/>
              </a:ext>
            </a:extLst>
          </p:cNvPr>
          <p:cNvSpPr/>
          <p:nvPr/>
        </p:nvSpPr>
        <p:spPr>
          <a:xfrm>
            <a:off x="263497" y="57149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3CD6BF99-6E58-432A-899D-EE2D94F0E5B8}"/>
              </a:ext>
            </a:extLst>
          </p:cNvPr>
          <p:cNvCxnSpPr/>
          <p:nvPr/>
        </p:nvCxnSpPr>
        <p:spPr>
          <a:xfrm>
            <a:off x="329880" y="1025340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47293E2-60B5-43FB-8355-06310010E7FF}"/>
              </a:ext>
            </a:extLst>
          </p:cNvPr>
          <p:cNvSpPr/>
          <p:nvPr/>
        </p:nvSpPr>
        <p:spPr>
          <a:xfrm>
            <a:off x="296116" y="709010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Kang Yong Kwan</a:t>
            </a:r>
          </a:p>
        </p:txBody>
      </p:sp>
      <p:sp>
        <p:nvSpPr>
          <p:cNvPr id="185" name="Tile Background">
            <a:extLst>
              <a:ext uri="{FF2B5EF4-FFF2-40B4-BE49-F238E27FC236}">
                <a16:creationId xmlns:a16="http://schemas.microsoft.com/office/drawing/2014/main" id="{6DFCEAA3-7D31-4183-ADBE-E2E63F3DB3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633124"/>
            <a:ext cx="4223557" cy="2622506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6" name="Close">
            <a:extLst>
              <a:ext uri="{FF2B5EF4-FFF2-40B4-BE49-F238E27FC236}">
                <a16:creationId xmlns:a16="http://schemas.microsoft.com/office/drawing/2014/main" id="{07D7BC61-9A64-4CDB-BA0B-5F88C6B7FBA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67330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4816C26-5DD8-44D2-97F4-65A78CDDA082}"/>
              </a:ext>
            </a:extLst>
          </p:cNvPr>
          <p:cNvGrpSpPr/>
          <p:nvPr/>
        </p:nvGrpSpPr>
        <p:grpSpPr>
          <a:xfrm>
            <a:off x="3684272" y="745462"/>
            <a:ext cx="366191" cy="168389"/>
            <a:chOff x="3684272" y="745462"/>
            <a:chExt cx="366191" cy="168389"/>
          </a:xfrm>
        </p:grpSpPr>
        <p:sp>
          <p:nvSpPr>
            <p:cNvPr id="188" name="User">
              <a:extLst>
                <a:ext uri="{FF2B5EF4-FFF2-40B4-BE49-F238E27FC236}">
                  <a16:creationId xmlns:a16="http://schemas.microsoft.com/office/drawing/2014/main" id="{CFCD2CC2-BE29-492F-87C9-223B6DBACB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Redo">
              <a:extLst>
                <a:ext uri="{FF2B5EF4-FFF2-40B4-BE49-F238E27FC236}">
                  <a16:creationId xmlns:a16="http://schemas.microsoft.com/office/drawing/2014/main" id="{27F95B9D-1514-4B4E-9A9A-AB50E3F123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Star">
              <a:extLst>
                <a:ext uri="{FF2B5EF4-FFF2-40B4-BE49-F238E27FC236}">
                  <a16:creationId xmlns:a16="http://schemas.microsoft.com/office/drawing/2014/main" id="{E4AD2F56-3CB1-4976-9B9B-69B878629F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AD62ABB-E416-4840-ACD9-42D432B69033}"/>
              </a:ext>
            </a:extLst>
          </p:cNvPr>
          <p:cNvSpPr/>
          <p:nvPr/>
        </p:nvSpPr>
        <p:spPr>
          <a:xfrm>
            <a:off x="263497" y="383915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9BDEBF7-4D32-4D00-87D9-390838444E38}"/>
              </a:ext>
            </a:extLst>
          </p:cNvPr>
          <p:cNvSpPr/>
          <p:nvPr/>
        </p:nvSpPr>
        <p:spPr>
          <a:xfrm>
            <a:off x="276406" y="3900020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00A83E6-84BE-4219-BBC6-26ACD81DF37D}"/>
              </a:ext>
            </a:extLst>
          </p:cNvPr>
          <p:cNvGrpSpPr/>
          <p:nvPr/>
        </p:nvGrpSpPr>
        <p:grpSpPr>
          <a:xfrm>
            <a:off x="1814688" y="4392503"/>
            <a:ext cx="2490066" cy="947112"/>
            <a:chOff x="4976639" y="1964452"/>
            <a:chExt cx="2490066" cy="947112"/>
          </a:xfrm>
        </p:grpSpPr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DEA27A14-3DBF-489C-B310-171023780E25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D61E2051-6727-42B5-BAE1-40E8116BDAAF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16247D1-90C5-44E9-9794-90345F5A4FF4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62EEA2D1-F87C-4AB0-A52E-11444652B81E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F233C14F-AD4B-4EC7-84CE-10D78895169E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E6FF6642-4084-4575-A8F9-D8F69192633B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5F277022-F8C9-4ED7-938D-7958EEEBEE9E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58CBEFC4-149C-4D00-9A45-621A1C778585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19B4D3DF-4B66-4E98-A6A5-A45D4F0B2AD4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B87CB774-BEC9-4756-AF6F-804DDB1CF197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05" name="Image">
            <a:extLst>
              <a:ext uri="{FF2B5EF4-FFF2-40B4-BE49-F238E27FC236}">
                <a16:creationId xmlns:a16="http://schemas.microsoft.com/office/drawing/2014/main" id="{BBE37BE8-F399-45F8-8FCD-D86B8D84EF57}"/>
              </a:ext>
            </a:extLst>
          </p:cNvPr>
          <p:cNvGrpSpPr/>
          <p:nvPr/>
        </p:nvGrpSpPr>
        <p:grpSpPr>
          <a:xfrm>
            <a:off x="475476" y="4419807"/>
            <a:ext cx="974132" cy="956174"/>
            <a:chOff x="9600101" y="1622168"/>
            <a:chExt cx="1333500" cy="1333500"/>
          </a:xfrm>
        </p:grpSpPr>
        <p:sp>
          <p:nvSpPr>
            <p:cNvPr id="206" name="Border">
              <a:extLst>
                <a:ext uri="{FF2B5EF4-FFF2-40B4-BE49-F238E27FC236}">
                  <a16:creationId xmlns:a16="http://schemas.microsoft.com/office/drawing/2014/main" id="{BE9A0AB2-BB58-4BCD-AE99-2E92A49CED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207" name="Line">
              <a:extLst>
                <a:ext uri="{FF2B5EF4-FFF2-40B4-BE49-F238E27FC236}">
                  <a16:creationId xmlns:a16="http://schemas.microsoft.com/office/drawing/2014/main" id="{90F9F36E-7E75-43B3-9090-662146346E6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Line">
              <a:extLst>
                <a:ext uri="{FF2B5EF4-FFF2-40B4-BE49-F238E27FC236}">
                  <a16:creationId xmlns:a16="http://schemas.microsoft.com/office/drawing/2014/main" id="{FEBDEC50-355A-480A-A5F6-D2CAD22B8F9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FFA38C2-84FA-441C-BB23-055DB873651E}"/>
              </a:ext>
            </a:extLst>
          </p:cNvPr>
          <p:cNvSpPr/>
          <p:nvPr/>
        </p:nvSpPr>
        <p:spPr>
          <a:xfrm>
            <a:off x="263497" y="383839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F967E2F-C74B-4FAA-AAFB-AFE35583B49B}"/>
              </a:ext>
            </a:extLst>
          </p:cNvPr>
          <p:cNvCxnSpPr/>
          <p:nvPr/>
        </p:nvCxnSpPr>
        <p:spPr>
          <a:xfrm>
            <a:off x="329880" y="4292235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60575EF-8D53-457E-8341-12FB9B64FDDE}"/>
              </a:ext>
            </a:extLst>
          </p:cNvPr>
          <p:cNvSpPr/>
          <p:nvPr/>
        </p:nvSpPr>
        <p:spPr>
          <a:xfrm>
            <a:off x="296116" y="3975905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김주희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차장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Joohee</a:t>
            </a:r>
          </a:p>
        </p:txBody>
      </p:sp>
      <p:sp>
        <p:nvSpPr>
          <p:cNvPr id="228" name="Tile Background">
            <a:extLst>
              <a:ext uri="{FF2B5EF4-FFF2-40B4-BE49-F238E27FC236}">
                <a16:creationId xmlns:a16="http://schemas.microsoft.com/office/drawing/2014/main" id="{03ADFB6D-6656-4BA8-9B36-3956B19F56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3900019"/>
            <a:ext cx="4223557" cy="1963297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9" name="Close">
            <a:extLst>
              <a:ext uri="{FF2B5EF4-FFF2-40B4-BE49-F238E27FC236}">
                <a16:creationId xmlns:a16="http://schemas.microsoft.com/office/drawing/2014/main" id="{1FB4D371-2690-48EF-B6DB-E3AC466344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3940201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1BEC303D-DDB3-4870-9022-072AA73B4501}"/>
              </a:ext>
            </a:extLst>
          </p:cNvPr>
          <p:cNvSpPr>
            <a:spLocks noChangeAspect="1"/>
          </p:cNvSpPr>
          <p:nvPr/>
        </p:nvSpPr>
        <p:spPr>
          <a:xfrm>
            <a:off x="191631" y="5474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C4BD161-F09C-49DE-A1DD-D8CA4FF6ED8A}"/>
              </a:ext>
            </a:extLst>
          </p:cNvPr>
          <p:cNvSpPr>
            <a:spLocks noChangeAspect="1"/>
          </p:cNvSpPr>
          <p:nvPr/>
        </p:nvSpPr>
        <p:spPr>
          <a:xfrm>
            <a:off x="191631" y="386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EAE03ACD-A970-484C-A97C-EA41076530C7}"/>
              </a:ext>
            </a:extLst>
          </p:cNvPr>
          <p:cNvSpPr/>
          <p:nvPr/>
        </p:nvSpPr>
        <p:spPr>
          <a:xfrm>
            <a:off x="3443133" y="625520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61E576A-DB15-432A-A169-C7739E305093}"/>
              </a:ext>
            </a:extLst>
          </p:cNvPr>
          <p:cNvSpPr>
            <a:spLocks noChangeAspect="1"/>
          </p:cNvSpPr>
          <p:nvPr/>
        </p:nvSpPr>
        <p:spPr>
          <a:xfrm>
            <a:off x="107811" y="52910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A2CC4B8-0B41-4DAD-8B90-F79335114270}"/>
              </a:ext>
            </a:extLst>
          </p:cNvPr>
          <p:cNvSpPr>
            <a:spLocks noChangeAspect="1"/>
          </p:cNvSpPr>
          <p:nvPr/>
        </p:nvSpPr>
        <p:spPr>
          <a:xfrm>
            <a:off x="3363068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2" name="Star">
            <a:extLst>
              <a:ext uri="{FF2B5EF4-FFF2-40B4-BE49-F238E27FC236}">
                <a16:creationId xmlns:a16="http://schemas.microsoft.com/office/drawing/2014/main" id="{94B5B423-6AEF-4D76-A5E3-49FA60ED64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301001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7DDE3E0-3249-4536-9A45-3889639F0192}"/>
              </a:ext>
            </a:extLst>
          </p:cNvPr>
          <p:cNvSpPr/>
          <p:nvPr/>
        </p:nvSpPr>
        <p:spPr>
          <a:xfrm>
            <a:off x="4931309" y="289007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FB520CDF-5EEB-48EC-B01E-60E76FBAA0C2}"/>
              </a:ext>
            </a:extLst>
          </p:cNvPr>
          <p:cNvSpPr>
            <a:spLocks noChangeAspect="1"/>
          </p:cNvSpPr>
          <p:nvPr/>
        </p:nvSpPr>
        <p:spPr>
          <a:xfrm>
            <a:off x="4851244" y="28416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6" name="Add User">
            <a:extLst>
              <a:ext uri="{FF2B5EF4-FFF2-40B4-BE49-F238E27FC236}">
                <a16:creationId xmlns:a16="http://schemas.microsoft.com/office/drawing/2014/main" id="{CB378ACF-1037-4901-A0D4-EEE1C1FB89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300278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Star">
            <a:extLst>
              <a:ext uri="{FF2B5EF4-FFF2-40B4-BE49-F238E27FC236}">
                <a16:creationId xmlns:a16="http://schemas.microsoft.com/office/drawing/2014/main" id="{3C1F174E-2D70-4F3B-AA76-16CE53B685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91690" y="741341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46672530-464C-460F-A526-32E16F9DC2B0}"/>
              </a:ext>
            </a:extLst>
          </p:cNvPr>
          <p:cNvSpPr>
            <a:spLocks noChangeAspect="1"/>
          </p:cNvSpPr>
          <p:nvPr/>
        </p:nvSpPr>
        <p:spPr>
          <a:xfrm>
            <a:off x="4843993" y="847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C8DEA6C6-F078-4CE1-8E96-BF5169F0D50C}"/>
              </a:ext>
            </a:extLst>
          </p:cNvPr>
          <p:cNvSpPr/>
          <p:nvPr/>
        </p:nvSpPr>
        <p:spPr>
          <a:xfrm>
            <a:off x="4814227" y="603780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04EDE91-7605-4E6B-8991-953A739AB5C3}"/>
              </a:ext>
            </a:extLst>
          </p:cNvPr>
          <p:cNvSpPr/>
          <p:nvPr/>
        </p:nvSpPr>
        <p:spPr>
          <a:xfrm>
            <a:off x="4814227" y="259878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0" name="Edit User">
            <a:extLst>
              <a:ext uri="{FF2B5EF4-FFF2-40B4-BE49-F238E27FC236}">
                <a16:creationId xmlns:a16="http://schemas.microsoft.com/office/drawing/2014/main" id="{6CDDD521-7F2B-49F7-A8AA-294C69B73F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43959" y="4009508"/>
            <a:ext cx="162000" cy="160427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2FE7FE3E-7C80-41E8-8819-2E82F29CF7B7}"/>
              </a:ext>
            </a:extLst>
          </p:cNvPr>
          <p:cNvSpPr>
            <a:spLocks noChangeAspect="1"/>
          </p:cNvSpPr>
          <p:nvPr/>
        </p:nvSpPr>
        <p:spPr>
          <a:xfrm>
            <a:off x="3793282" y="38383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1" name="Edit">
            <a:extLst>
              <a:ext uri="{FF2B5EF4-FFF2-40B4-BE49-F238E27FC236}">
                <a16:creationId xmlns:a16="http://schemas.microsoft.com/office/drawing/2014/main" id="{462A978F-2FE9-4F0E-9F38-D1CD9DDD79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90419" y="774973"/>
            <a:ext cx="150813" cy="149225"/>
          </a:xfrm>
          <a:custGeom>
            <a:avLst/>
            <a:gdLst>
              <a:gd name="T0" fmla="*/ 551 w 622"/>
              <a:gd name="T1" fmla="*/ 0 h 615"/>
              <a:gd name="T2" fmla="*/ 505 w 622"/>
              <a:gd name="T3" fmla="*/ 19 h 615"/>
              <a:gd name="T4" fmla="*/ 494 w 622"/>
              <a:gd name="T5" fmla="*/ 30 h 615"/>
              <a:gd name="T6" fmla="*/ 586 w 622"/>
              <a:gd name="T7" fmla="*/ 122 h 615"/>
              <a:gd name="T8" fmla="*/ 597 w 622"/>
              <a:gd name="T9" fmla="*/ 111 h 615"/>
              <a:gd name="T10" fmla="*/ 597 w 622"/>
              <a:gd name="T11" fmla="*/ 19 h 615"/>
              <a:gd name="T12" fmla="*/ 551 w 622"/>
              <a:gd name="T13" fmla="*/ 0 h 615"/>
              <a:gd name="T14" fmla="*/ 475 w 622"/>
              <a:gd name="T15" fmla="*/ 54 h 615"/>
              <a:gd name="T16" fmla="*/ 466 w 622"/>
              <a:gd name="T17" fmla="*/ 58 h 615"/>
              <a:gd name="T18" fmla="*/ 33 w 622"/>
              <a:gd name="T19" fmla="*/ 491 h 615"/>
              <a:gd name="T20" fmla="*/ 30 w 622"/>
              <a:gd name="T21" fmla="*/ 497 h 615"/>
              <a:gd name="T22" fmla="*/ 3 w 622"/>
              <a:gd name="T23" fmla="*/ 596 h 615"/>
              <a:gd name="T24" fmla="*/ 19 w 622"/>
              <a:gd name="T25" fmla="*/ 613 h 615"/>
              <a:gd name="T26" fmla="*/ 119 w 622"/>
              <a:gd name="T27" fmla="*/ 586 h 615"/>
              <a:gd name="T28" fmla="*/ 125 w 622"/>
              <a:gd name="T29" fmla="*/ 583 h 615"/>
              <a:gd name="T30" fmla="*/ 558 w 622"/>
              <a:gd name="T31" fmla="*/ 150 h 615"/>
              <a:gd name="T32" fmla="*/ 539 w 622"/>
              <a:gd name="T33" fmla="*/ 131 h 615"/>
              <a:gd name="T34" fmla="*/ 109 w 622"/>
              <a:gd name="T35" fmla="*/ 561 h 615"/>
              <a:gd name="T36" fmla="*/ 108 w 622"/>
              <a:gd name="T37" fmla="*/ 561 h 615"/>
              <a:gd name="T38" fmla="*/ 54 w 622"/>
              <a:gd name="T39" fmla="*/ 507 h 615"/>
              <a:gd name="T40" fmla="*/ 54 w 622"/>
              <a:gd name="T41" fmla="*/ 507 h 615"/>
              <a:gd name="T42" fmla="*/ 485 w 622"/>
              <a:gd name="T43" fmla="*/ 77 h 615"/>
              <a:gd name="T44" fmla="*/ 475 w 622"/>
              <a:gd name="T45" fmla="*/ 54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2" h="615">
                <a:moveTo>
                  <a:pt x="551" y="0"/>
                </a:moveTo>
                <a:cubicBezTo>
                  <a:pt x="534" y="0"/>
                  <a:pt x="518" y="6"/>
                  <a:pt x="505" y="19"/>
                </a:cubicBezTo>
                <a:lnTo>
                  <a:pt x="494" y="30"/>
                </a:lnTo>
                <a:lnTo>
                  <a:pt x="586" y="122"/>
                </a:lnTo>
                <a:lnTo>
                  <a:pt x="597" y="111"/>
                </a:lnTo>
                <a:cubicBezTo>
                  <a:pt x="622" y="85"/>
                  <a:pt x="622" y="44"/>
                  <a:pt x="597" y="19"/>
                </a:cubicBezTo>
                <a:cubicBezTo>
                  <a:pt x="584" y="6"/>
                  <a:pt x="567" y="0"/>
                  <a:pt x="551" y="0"/>
                </a:cubicBezTo>
                <a:close/>
                <a:moveTo>
                  <a:pt x="475" y="54"/>
                </a:moveTo>
                <a:cubicBezTo>
                  <a:pt x="472" y="54"/>
                  <a:pt x="468" y="55"/>
                  <a:pt x="466" y="58"/>
                </a:cubicBezTo>
                <a:lnTo>
                  <a:pt x="33" y="491"/>
                </a:lnTo>
                <a:cubicBezTo>
                  <a:pt x="31" y="492"/>
                  <a:pt x="30" y="494"/>
                  <a:pt x="30" y="497"/>
                </a:cubicBezTo>
                <a:lnTo>
                  <a:pt x="3" y="596"/>
                </a:lnTo>
                <a:cubicBezTo>
                  <a:pt x="0" y="606"/>
                  <a:pt x="9" y="615"/>
                  <a:pt x="19" y="613"/>
                </a:cubicBezTo>
                <a:lnTo>
                  <a:pt x="119" y="586"/>
                </a:lnTo>
                <a:cubicBezTo>
                  <a:pt x="121" y="585"/>
                  <a:pt x="123" y="584"/>
                  <a:pt x="125" y="583"/>
                </a:cubicBezTo>
                <a:lnTo>
                  <a:pt x="558" y="150"/>
                </a:lnTo>
                <a:cubicBezTo>
                  <a:pt x="571" y="137"/>
                  <a:pt x="551" y="118"/>
                  <a:pt x="539" y="131"/>
                </a:cubicBezTo>
                <a:lnTo>
                  <a:pt x="109" y="561"/>
                </a:lnTo>
                <a:lnTo>
                  <a:pt x="108" y="561"/>
                </a:lnTo>
                <a:lnTo>
                  <a:pt x="54" y="507"/>
                </a:lnTo>
                <a:lnTo>
                  <a:pt x="54" y="507"/>
                </a:lnTo>
                <a:lnTo>
                  <a:pt x="485" y="77"/>
                </a:lnTo>
                <a:cubicBezTo>
                  <a:pt x="493" y="68"/>
                  <a:pt x="487" y="53"/>
                  <a:pt x="475" y="5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1BE76540-D2F3-402E-AA24-4408B8E06D52}"/>
              </a:ext>
            </a:extLst>
          </p:cNvPr>
          <p:cNvSpPr>
            <a:spLocks noChangeAspect="1"/>
          </p:cNvSpPr>
          <p:nvPr/>
        </p:nvSpPr>
        <p:spPr>
          <a:xfrm>
            <a:off x="2039093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" name="Star">
            <a:extLst>
              <a:ext uri="{FF2B5EF4-FFF2-40B4-BE49-F238E27FC236}">
                <a16:creationId xmlns:a16="http://schemas.microsoft.com/office/drawing/2014/main" id="{068C189B-79DB-4C5C-A21F-E4A2C60015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495946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C6B91D1-3821-4F6F-AB0D-474CA1AE0911}"/>
              </a:ext>
            </a:extLst>
          </p:cNvPr>
          <p:cNvSpPr/>
          <p:nvPr/>
        </p:nvSpPr>
        <p:spPr>
          <a:xfrm>
            <a:off x="4931309" y="483952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C4DB254-AD28-4786-A1C3-A3A2E6359A5B}"/>
              </a:ext>
            </a:extLst>
          </p:cNvPr>
          <p:cNvSpPr>
            <a:spLocks noChangeAspect="1"/>
          </p:cNvSpPr>
          <p:nvPr/>
        </p:nvSpPr>
        <p:spPr>
          <a:xfrm>
            <a:off x="4851244" y="47910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Add User">
            <a:extLst>
              <a:ext uri="{FF2B5EF4-FFF2-40B4-BE49-F238E27FC236}">
                <a16:creationId xmlns:a16="http://schemas.microsoft.com/office/drawing/2014/main" id="{C13F9AA5-2D26-4C71-ADD4-5F325FD2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495223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29A9711-75F1-4B5A-B3A0-C69A644E6543}"/>
              </a:ext>
            </a:extLst>
          </p:cNvPr>
          <p:cNvGrpSpPr/>
          <p:nvPr/>
        </p:nvGrpSpPr>
        <p:grpSpPr>
          <a:xfrm>
            <a:off x="5165197" y="4140879"/>
            <a:ext cx="366191" cy="168389"/>
            <a:chOff x="3684272" y="745462"/>
            <a:chExt cx="366191" cy="168389"/>
          </a:xfrm>
        </p:grpSpPr>
        <p:sp>
          <p:nvSpPr>
            <p:cNvPr id="130" name="User">
              <a:extLst>
                <a:ext uri="{FF2B5EF4-FFF2-40B4-BE49-F238E27FC236}">
                  <a16:creationId xmlns:a16="http://schemas.microsoft.com/office/drawing/2014/main" id="{641631C4-8D93-4907-B7C0-7563B5C42E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Redo">
              <a:extLst>
                <a:ext uri="{FF2B5EF4-FFF2-40B4-BE49-F238E27FC236}">
                  <a16:creationId xmlns:a16="http://schemas.microsoft.com/office/drawing/2014/main" id="{6F93252F-479F-4DEE-BD7F-0865AD3E16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Star">
              <a:extLst>
                <a:ext uri="{FF2B5EF4-FFF2-40B4-BE49-F238E27FC236}">
                  <a16:creationId xmlns:a16="http://schemas.microsoft.com/office/drawing/2014/main" id="{5C1DD299-6B03-46EA-AB79-2B5D50E3A2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F5FDD0DB-CD52-4B42-A405-9F4DDE87538C}"/>
              </a:ext>
            </a:extLst>
          </p:cNvPr>
          <p:cNvSpPr/>
          <p:nvPr/>
        </p:nvSpPr>
        <p:spPr>
          <a:xfrm>
            <a:off x="4924058" y="4020937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6FAA14DA-F94C-4FF7-AFF5-A7B658B3BACD}"/>
              </a:ext>
            </a:extLst>
          </p:cNvPr>
          <p:cNvSpPr>
            <a:spLocks noChangeAspect="1"/>
          </p:cNvSpPr>
          <p:nvPr/>
        </p:nvSpPr>
        <p:spPr>
          <a:xfrm>
            <a:off x="4843993" y="39724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1" name="Star">
            <a:extLst>
              <a:ext uri="{FF2B5EF4-FFF2-40B4-BE49-F238E27FC236}">
                <a16:creationId xmlns:a16="http://schemas.microsoft.com/office/drawing/2014/main" id="{BD9FC4A0-7082-4877-84DF-CC367494A3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2615" y="4136758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44756CB-232D-4510-AE43-84761B951A32}"/>
              </a:ext>
            </a:extLst>
          </p:cNvPr>
          <p:cNvSpPr/>
          <p:nvPr/>
        </p:nvSpPr>
        <p:spPr>
          <a:xfrm>
            <a:off x="4814227" y="3728723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有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&amp;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상태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C0CC3258-E5E1-4E73-B7FB-504DF6DBE354}"/>
              </a:ext>
            </a:extLst>
          </p:cNvPr>
          <p:cNvSpPr/>
          <p:nvPr/>
        </p:nvSpPr>
        <p:spPr>
          <a:xfrm>
            <a:off x="4814227" y="454823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36" name="그래픽 235" descr="오른쪽으로 굽은 화살표">
            <a:extLst>
              <a:ext uri="{FF2B5EF4-FFF2-40B4-BE49-F238E27FC236}">
                <a16:creationId xmlns:a16="http://schemas.microsoft.com/office/drawing/2014/main" id="{98880C30-784D-440C-83D6-EA5B3E62D1C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3961233" flipH="1" flipV="1">
            <a:off x="6899627" y="3897867"/>
            <a:ext cx="420603" cy="689011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8382BCCF-9A06-4165-A35B-BCA3397F505C}"/>
              </a:ext>
            </a:extLst>
          </p:cNvPr>
          <p:cNvGrpSpPr/>
          <p:nvPr/>
        </p:nvGrpSpPr>
        <p:grpSpPr>
          <a:xfrm>
            <a:off x="5120620" y="849585"/>
            <a:ext cx="1695770" cy="421982"/>
            <a:chOff x="5074962" y="5502061"/>
            <a:chExt cx="1695770" cy="421982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78C8417-404B-4236-8912-77EC9E5D243D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9BF5A2EA-0435-4879-84A3-34A6CAE6D7E1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0F0525D3-762E-40C3-88C8-94FFECCB7CE9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321A0411-213C-4047-AC16-08687B0741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FF014D60-AF20-4B6C-A8A3-AA6424717845}"/>
              </a:ext>
            </a:extLst>
          </p:cNvPr>
          <p:cNvGrpSpPr/>
          <p:nvPr/>
        </p:nvGrpSpPr>
        <p:grpSpPr>
          <a:xfrm>
            <a:off x="5119517" y="1350713"/>
            <a:ext cx="1704396" cy="421982"/>
            <a:chOff x="6964147" y="5502061"/>
            <a:chExt cx="1704396" cy="421982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FD88E52B-638A-47F4-B3CA-9452BC72863F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63" name="사각형: 둥근 모서리 262">
                <a:extLst>
                  <a:ext uri="{FF2B5EF4-FFF2-40B4-BE49-F238E27FC236}">
                    <a16:creationId xmlns:a16="http://schemas.microsoft.com/office/drawing/2014/main" id="{38638D3F-4E91-469E-9A9F-DE3BFB9139FD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F4E8829C-9461-433B-A56B-0EB84EDD3F47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6049BFE1-9281-4C53-BA2B-1F97B4123186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B6F6B28F-B8A7-4BBC-99B6-38241D79D81C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62" name="Accept">
                <a:extLst>
                  <a:ext uri="{FF2B5EF4-FFF2-40B4-BE49-F238E27FC236}">
                    <a16:creationId xmlns:a16="http://schemas.microsoft.com/office/drawing/2014/main" id="{569C430C-DAF7-46A4-9422-EF0950242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타원 264">
            <a:extLst>
              <a:ext uri="{FF2B5EF4-FFF2-40B4-BE49-F238E27FC236}">
                <a16:creationId xmlns:a16="http://schemas.microsoft.com/office/drawing/2014/main" id="{1F576181-938D-4A4E-9B14-5270D35A18F8}"/>
              </a:ext>
            </a:extLst>
          </p:cNvPr>
          <p:cNvSpPr>
            <a:spLocks noChangeAspect="1"/>
          </p:cNvSpPr>
          <p:nvPr/>
        </p:nvSpPr>
        <p:spPr>
          <a:xfrm>
            <a:off x="4843993" y="1361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33F525E-63C9-41E7-BB12-3097534AB6E0}"/>
              </a:ext>
            </a:extLst>
          </p:cNvPr>
          <p:cNvGrpSpPr/>
          <p:nvPr/>
        </p:nvGrpSpPr>
        <p:grpSpPr>
          <a:xfrm>
            <a:off x="6214488" y="1985906"/>
            <a:ext cx="150813" cy="160936"/>
            <a:chOff x="6214488" y="1985906"/>
            <a:chExt cx="150813" cy="160936"/>
          </a:xfrm>
        </p:grpSpPr>
        <p:sp>
          <p:nvSpPr>
            <p:cNvPr id="268" name="Edit">
              <a:extLst>
                <a:ext uri="{FF2B5EF4-FFF2-40B4-BE49-F238E27FC236}">
                  <a16:creationId xmlns:a16="http://schemas.microsoft.com/office/drawing/2014/main" id="{4AA8CEF4-7746-4110-A5E1-AD85A2F1E2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14488" y="1985906"/>
              <a:ext cx="150813" cy="149225"/>
            </a:xfrm>
            <a:custGeom>
              <a:avLst/>
              <a:gdLst>
                <a:gd name="T0" fmla="*/ 551 w 622"/>
                <a:gd name="T1" fmla="*/ 0 h 615"/>
                <a:gd name="T2" fmla="*/ 505 w 622"/>
                <a:gd name="T3" fmla="*/ 19 h 615"/>
                <a:gd name="T4" fmla="*/ 494 w 622"/>
                <a:gd name="T5" fmla="*/ 30 h 615"/>
                <a:gd name="T6" fmla="*/ 586 w 622"/>
                <a:gd name="T7" fmla="*/ 122 h 615"/>
                <a:gd name="T8" fmla="*/ 597 w 622"/>
                <a:gd name="T9" fmla="*/ 111 h 615"/>
                <a:gd name="T10" fmla="*/ 597 w 622"/>
                <a:gd name="T11" fmla="*/ 19 h 615"/>
                <a:gd name="T12" fmla="*/ 551 w 622"/>
                <a:gd name="T13" fmla="*/ 0 h 615"/>
                <a:gd name="T14" fmla="*/ 475 w 622"/>
                <a:gd name="T15" fmla="*/ 54 h 615"/>
                <a:gd name="T16" fmla="*/ 466 w 622"/>
                <a:gd name="T17" fmla="*/ 58 h 615"/>
                <a:gd name="T18" fmla="*/ 33 w 622"/>
                <a:gd name="T19" fmla="*/ 491 h 615"/>
                <a:gd name="T20" fmla="*/ 30 w 622"/>
                <a:gd name="T21" fmla="*/ 497 h 615"/>
                <a:gd name="T22" fmla="*/ 3 w 622"/>
                <a:gd name="T23" fmla="*/ 596 h 615"/>
                <a:gd name="T24" fmla="*/ 19 w 622"/>
                <a:gd name="T25" fmla="*/ 613 h 615"/>
                <a:gd name="T26" fmla="*/ 119 w 622"/>
                <a:gd name="T27" fmla="*/ 586 h 615"/>
                <a:gd name="T28" fmla="*/ 125 w 622"/>
                <a:gd name="T29" fmla="*/ 583 h 615"/>
                <a:gd name="T30" fmla="*/ 558 w 622"/>
                <a:gd name="T31" fmla="*/ 150 h 615"/>
                <a:gd name="T32" fmla="*/ 539 w 622"/>
                <a:gd name="T33" fmla="*/ 131 h 615"/>
                <a:gd name="T34" fmla="*/ 109 w 622"/>
                <a:gd name="T35" fmla="*/ 561 h 615"/>
                <a:gd name="T36" fmla="*/ 108 w 622"/>
                <a:gd name="T37" fmla="*/ 561 h 615"/>
                <a:gd name="T38" fmla="*/ 54 w 622"/>
                <a:gd name="T39" fmla="*/ 507 h 615"/>
                <a:gd name="T40" fmla="*/ 54 w 622"/>
                <a:gd name="T41" fmla="*/ 507 h 615"/>
                <a:gd name="T42" fmla="*/ 485 w 622"/>
                <a:gd name="T43" fmla="*/ 77 h 615"/>
                <a:gd name="T44" fmla="*/ 475 w 622"/>
                <a:gd name="T45" fmla="*/ 5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2" h="615">
                  <a:moveTo>
                    <a:pt x="551" y="0"/>
                  </a:moveTo>
                  <a:cubicBezTo>
                    <a:pt x="534" y="0"/>
                    <a:pt x="518" y="6"/>
                    <a:pt x="505" y="19"/>
                  </a:cubicBezTo>
                  <a:lnTo>
                    <a:pt x="494" y="30"/>
                  </a:lnTo>
                  <a:lnTo>
                    <a:pt x="586" y="122"/>
                  </a:lnTo>
                  <a:lnTo>
                    <a:pt x="597" y="111"/>
                  </a:lnTo>
                  <a:cubicBezTo>
                    <a:pt x="622" y="85"/>
                    <a:pt x="622" y="44"/>
                    <a:pt x="597" y="19"/>
                  </a:cubicBezTo>
                  <a:cubicBezTo>
                    <a:pt x="584" y="6"/>
                    <a:pt x="567" y="0"/>
                    <a:pt x="551" y="0"/>
                  </a:cubicBezTo>
                  <a:close/>
                  <a:moveTo>
                    <a:pt x="475" y="54"/>
                  </a:moveTo>
                  <a:cubicBezTo>
                    <a:pt x="472" y="54"/>
                    <a:pt x="468" y="55"/>
                    <a:pt x="466" y="58"/>
                  </a:cubicBezTo>
                  <a:lnTo>
                    <a:pt x="33" y="491"/>
                  </a:lnTo>
                  <a:cubicBezTo>
                    <a:pt x="31" y="492"/>
                    <a:pt x="30" y="494"/>
                    <a:pt x="30" y="497"/>
                  </a:cubicBezTo>
                  <a:lnTo>
                    <a:pt x="3" y="596"/>
                  </a:lnTo>
                  <a:cubicBezTo>
                    <a:pt x="0" y="606"/>
                    <a:pt x="9" y="615"/>
                    <a:pt x="19" y="613"/>
                  </a:cubicBezTo>
                  <a:lnTo>
                    <a:pt x="119" y="586"/>
                  </a:lnTo>
                  <a:cubicBezTo>
                    <a:pt x="121" y="585"/>
                    <a:pt x="123" y="584"/>
                    <a:pt x="125" y="583"/>
                  </a:cubicBezTo>
                  <a:lnTo>
                    <a:pt x="558" y="150"/>
                  </a:lnTo>
                  <a:cubicBezTo>
                    <a:pt x="571" y="137"/>
                    <a:pt x="551" y="118"/>
                    <a:pt x="539" y="131"/>
                  </a:cubicBezTo>
                  <a:lnTo>
                    <a:pt x="109" y="561"/>
                  </a:lnTo>
                  <a:lnTo>
                    <a:pt x="108" y="561"/>
                  </a:lnTo>
                  <a:lnTo>
                    <a:pt x="54" y="507"/>
                  </a:lnTo>
                  <a:lnTo>
                    <a:pt x="54" y="507"/>
                  </a:lnTo>
                  <a:lnTo>
                    <a:pt x="485" y="77"/>
                  </a:lnTo>
                  <a:cubicBezTo>
                    <a:pt x="493" y="68"/>
                    <a:pt x="487" y="53"/>
                    <a:pt x="475" y="5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Delete">
              <a:extLst>
                <a:ext uri="{FF2B5EF4-FFF2-40B4-BE49-F238E27FC236}">
                  <a16:creationId xmlns:a16="http://schemas.microsoft.com/office/drawing/2014/main" id="{6CDB089A-636C-4518-B8D3-15FE1623B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79756" y="2101122"/>
              <a:ext cx="45720" cy="4572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Edit">
            <a:extLst>
              <a:ext uri="{FF2B5EF4-FFF2-40B4-BE49-F238E27FC236}">
                <a16:creationId xmlns:a16="http://schemas.microsoft.com/office/drawing/2014/main" id="{682BDBBE-DD5F-4663-8A3B-BC97F8B804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41361" y="5218440"/>
            <a:ext cx="163513" cy="161925"/>
          </a:xfrm>
          <a:custGeom>
            <a:avLst/>
            <a:gdLst>
              <a:gd name="T0" fmla="*/ 1095 w 1414"/>
              <a:gd name="T1" fmla="*/ 0 h 1400"/>
              <a:gd name="T2" fmla="*/ 1005 w 1414"/>
              <a:gd name="T3" fmla="*/ 36 h 1400"/>
              <a:gd name="T4" fmla="*/ 951 w 1414"/>
              <a:gd name="T5" fmla="*/ 92 h 1400"/>
              <a:gd name="T6" fmla="*/ 1309 w 1414"/>
              <a:gd name="T7" fmla="*/ 451 h 1400"/>
              <a:gd name="T8" fmla="*/ 1365 w 1414"/>
              <a:gd name="T9" fmla="*/ 395 h 1400"/>
              <a:gd name="T10" fmla="*/ 1363 w 1414"/>
              <a:gd name="T11" fmla="*/ 217 h 1400"/>
              <a:gd name="T12" fmla="*/ 1183 w 1414"/>
              <a:gd name="T13" fmla="*/ 37 h 1400"/>
              <a:gd name="T14" fmla="*/ 1095 w 1414"/>
              <a:gd name="T15" fmla="*/ 0 h 1400"/>
              <a:gd name="T16" fmla="*/ 890 w 1414"/>
              <a:gd name="T17" fmla="*/ 141 h 1400"/>
              <a:gd name="T18" fmla="*/ 805 w 1414"/>
              <a:gd name="T19" fmla="*/ 222 h 1400"/>
              <a:gd name="T20" fmla="*/ 1180 w 1414"/>
              <a:gd name="T21" fmla="*/ 595 h 1400"/>
              <a:gd name="T22" fmla="*/ 1265 w 1414"/>
              <a:gd name="T23" fmla="*/ 516 h 1400"/>
              <a:gd name="T24" fmla="*/ 890 w 1414"/>
              <a:gd name="T25" fmla="*/ 141 h 1400"/>
              <a:gd name="T26" fmla="*/ 751 w 1414"/>
              <a:gd name="T27" fmla="*/ 282 h 1400"/>
              <a:gd name="T28" fmla="*/ 166 w 1414"/>
              <a:gd name="T29" fmla="*/ 863 h 1400"/>
              <a:gd name="T30" fmla="*/ 164 w 1414"/>
              <a:gd name="T31" fmla="*/ 863 h 1400"/>
              <a:gd name="T32" fmla="*/ 137 w 1414"/>
              <a:gd name="T33" fmla="*/ 897 h 1400"/>
              <a:gd name="T34" fmla="*/ 11 w 1414"/>
              <a:gd name="T35" fmla="*/ 1323 h 1400"/>
              <a:gd name="T36" fmla="*/ 77 w 1414"/>
              <a:gd name="T37" fmla="*/ 1389 h 1400"/>
              <a:gd name="T38" fmla="*/ 503 w 1414"/>
              <a:gd name="T39" fmla="*/ 1264 h 1400"/>
              <a:gd name="T40" fmla="*/ 544 w 1414"/>
              <a:gd name="T41" fmla="*/ 1233 h 1400"/>
              <a:gd name="T42" fmla="*/ 544 w 1414"/>
              <a:gd name="T43" fmla="*/ 1232 h 1400"/>
              <a:gd name="T44" fmla="*/ 1126 w 1414"/>
              <a:gd name="T45" fmla="*/ 655 h 1400"/>
              <a:gd name="T46" fmla="*/ 1046 w 1414"/>
              <a:gd name="T47" fmla="*/ 577 h 1400"/>
              <a:gd name="T48" fmla="*/ 451 w 1414"/>
              <a:gd name="T49" fmla="*/ 1170 h 1400"/>
              <a:gd name="T50" fmla="*/ 210 w 1414"/>
              <a:gd name="T51" fmla="*/ 1240 h 1400"/>
              <a:gd name="T52" fmla="*/ 161 w 1414"/>
              <a:gd name="T53" fmla="*/ 1189 h 1400"/>
              <a:gd name="T54" fmla="*/ 234 w 1414"/>
              <a:gd name="T55" fmla="*/ 940 h 1400"/>
              <a:gd name="T56" fmla="*/ 822 w 1414"/>
              <a:gd name="T57" fmla="*/ 353 h 1400"/>
              <a:gd name="T58" fmla="*/ 751 w 1414"/>
              <a:gd name="T59" fmla="*/ 282 h 1400"/>
              <a:gd name="T60" fmla="*/ 881 w 1414"/>
              <a:gd name="T61" fmla="*/ 412 h 1400"/>
              <a:gd name="T62" fmla="*/ 284 w 1414"/>
              <a:gd name="T63" fmla="*/ 1009 h 1400"/>
              <a:gd name="T64" fmla="*/ 371 w 1414"/>
              <a:gd name="T65" fmla="*/ 1028 h 1400"/>
              <a:gd name="T66" fmla="*/ 383 w 1414"/>
              <a:gd name="T67" fmla="*/ 1108 h 1400"/>
              <a:gd name="T68" fmla="*/ 980 w 1414"/>
              <a:gd name="T69" fmla="*/ 512 h 1400"/>
              <a:gd name="T70" fmla="*/ 881 w 1414"/>
              <a:gd name="T71" fmla="*/ 412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4" h="1400">
                <a:moveTo>
                  <a:pt x="1095" y="0"/>
                </a:moveTo>
                <a:cubicBezTo>
                  <a:pt x="1063" y="0"/>
                  <a:pt x="1030" y="11"/>
                  <a:pt x="1005" y="36"/>
                </a:cubicBezTo>
                <a:lnTo>
                  <a:pt x="951" y="92"/>
                </a:lnTo>
                <a:lnTo>
                  <a:pt x="1309" y="451"/>
                </a:lnTo>
                <a:lnTo>
                  <a:pt x="1365" y="395"/>
                </a:lnTo>
                <a:cubicBezTo>
                  <a:pt x="1414" y="346"/>
                  <a:pt x="1413" y="267"/>
                  <a:pt x="1363" y="217"/>
                </a:cubicBezTo>
                <a:lnTo>
                  <a:pt x="1183" y="37"/>
                </a:lnTo>
                <a:cubicBezTo>
                  <a:pt x="1159" y="13"/>
                  <a:pt x="1127" y="0"/>
                  <a:pt x="1095" y="0"/>
                </a:cubicBezTo>
                <a:close/>
                <a:moveTo>
                  <a:pt x="890" y="141"/>
                </a:moveTo>
                <a:lnTo>
                  <a:pt x="805" y="222"/>
                </a:lnTo>
                <a:lnTo>
                  <a:pt x="1180" y="595"/>
                </a:lnTo>
                <a:lnTo>
                  <a:pt x="1265" y="516"/>
                </a:lnTo>
                <a:lnTo>
                  <a:pt x="890" y="141"/>
                </a:lnTo>
                <a:close/>
                <a:moveTo>
                  <a:pt x="751" y="282"/>
                </a:moveTo>
                <a:lnTo>
                  <a:pt x="166" y="863"/>
                </a:lnTo>
                <a:lnTo>
                  <a:pt x="164" y="863"/>
                </a:lnTo>
                <a:cubicBezTo>
                  <a:pt x="151" y="870"/>
                  <a:pt x="141" y="883"/>
                  <a:pt x="137" y="897"/>
                </a:cubicBezTo>
                <a:lnTo>
                  <a:pt x="11" y="1323"/>
                </a:lnTo>
                <a:cubicBezTo>
                  <a:pt x="0" y="1360"/>
                  <a:pt x="41" y="1400"/>
                  <a:pt x="77" y="1389"/>
                </a:cubicBezTo>
                <a:lnTo>
                  <a:pt x="503" y="1264"/>
                </a:lnTo>
                <a:cubicBezTo>
                  <a:pt x="521" y="1261"/>
                  <a:pt x="537" y="1249"/>
                  <a:pt x="544" y="1233"/>
                </a:cubicBezTo>
                <a:cubicBezTo>
                  <a:pt x="544" y="1233"/>
                  <a:pt x="544" y="1232"/>
                  <a:pt x="544" y="1232"/>
                </a:cubicBezTo>
                <a:lnTo>
                  <a:pt x="1126" y="655"/>
                </a:lnTo>
                <a:lnTo>
                  <a:pt x="1046" y="577"/>
                </a:lnTo>
                <a:lnTo>
                  <a:pt x="451" y="1170"/>
                </a:lnTo>
                <a:lnTo>
                  <a:pt x="210" y="1240"/>
                </a:lnTo>
                <a:lnTo>
                  <a:pt x="161" y="1189"/>
                </a:lnTo>
                <a:lnTo>
                  <a:pt x="234" y="940"/>
                </a:lnTo>
                <a:lnTo>
                  <a:pt x="822" y="353"/>
                </a:lnTo>
                <a:lnTo>
                  <a:pt x="751" y="282"/>
                </a:lnTo>
                <a:close/>
                <a:moveTo>
                  <a:pt x="881" y="412"/>
                </a:moveTo>
                <a:lnTo>
                  <a:pt x="284" y="1009"/>
                </a:lnTo>
                <a:lnTo>
                  <a:pt x="371" y="1028"/>
                </a:lnTo>
                <a:lnTo>
                  <a:pt x="383" y="1108"/>
                </a:lnTo>
                <a:lnTo>
                  <a:pt x="980" y="512"/>
                </a:lnTo>
                <a:lnTo>
                  <a:pt x="881" y="41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BE3EBD-E5FF-4317-9B58-34F5BE87F9D6}"/>
              </a:ext>
            </a:extLst>
          </p:cNvPr>
          <p:cNvSpPr/>
          <p:nvPr/>
        </p:nvSpPr>
        <p:spPr>
          <a:xfrm>
            <a:off x="4682067" y="5833533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화상회의</a:t>
            </a:r>
          </a:p>
        </p:txBody>
      </p:sp>
      <p:sp>
        <p:nvSpPr>
          <p:cNvPr id="244" name="Accept">
            <a:extLst>
              <a:ext uri="{FF2B5EF4-FFF2-40B4-BE49-F238E27FC236}">
                <a16:creationId xmlns:a16="http://schemas.microsoft.com/office/drawing/2014/main" id="{55D411D5-1900-4E5C-896D-D53B71ED8F9D}"/>
              </a:ext>
            </a:extLst>
          </p:cNvPr>
          <p:cNvSpPr>
            <a:spLocks noChangeAspect="1"/>
          </p:cNvSpPr>
          <p:nvPr/>
        </p:nvSpPr>
        <p:spPr bwMode="auto">
          <a:xfrm>
            <a:off x="3932341" y="1180160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Text Box">
            <a:extLst>
              <a:ext uri="{FF2B5EF4-FFF2-40B4-BE49-F238E27FC236}">
                <a16:creationId xmlns:a16="http://schemas.microsoft.com/office/drawing/2014/main" id="{FE066E21-62FC-4852-B6C8-0768D2F731CD}"/>
              </a:ext>
            </a:extLst>
          </p:cNvPr>
          <p:cNvSpPr/>
          <p:nvPr/>
        </p:nvSpPr>
        <p:spPr>
          <a:xfrm>
            <a:off x="410711" y="1124779"/>
            <a:ext cx="345392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A78BD6D2-D2B5-4DA4-86FF-A7EFC0398124}"/>
              </a:ext>
            </a:extLst>
          </p:cNvPr>
          <p:cNvSpPr/>
          <p:nvPr/>
        </p:nvSpPr>
        <p:spPr>
          <a:xfrm>
            <a:off x="379437" y="1104034"/>
            <a:ext cx="117211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닉네임을 설정하세요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247" name="About">
            <a:extLst>
              <a:ext uri="{FF2B5EF4-FFF2-40B4-BE49-F238E27FC236}">
                <a16:creationId xmlns:a16="http://schemas.microsoft.com/office/drawing/2014/main" id="{72D82EBD-AFB7-405E-A448-72C75CAADD7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48402" y="116832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A7361330-E3F6-4F5F-BE91-93EB4B861000}"/>
              </a:ext>
            </a:extLst>
          </p:cNvPr>
          <p:cNvSpPr/>
          <p:nvPr/>
        </p:nvSpPr>
        <p:spPr>
          <a:xfrm>
            <a:off x="7601002" y="53711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0D44893C-B646-4647-AE3C-09290230C9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517630" y="4855864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25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DBEE4A8-3EB8-4883-946B-7DC6D7EE399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56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5CAC41DA-9537-4023-9E79-FBE045A9941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7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E4FDEE56-A73F-4C97-98C3-8A57159D11FF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6" name="타원 265">
            <a:extLst>
              <a:ext uri="{FF2B5EF4-FFF2-40B4-BE49-F238E27FC236}">
                <a16:creationId xmlns:a16="http://schemas.microsoft.com/office/drawing/2014/main" id="{CD67CBFE-D5EB-43C9-AF06-A3420B5E2427}"/>
              </a:ext>
            </a:extLst>
          </p:cNvPr>
          <p:cNvSpPr>
            <a:spLocks noChangeAspect="1"/>
          </p:cNvSpPr>
          <p:nvPr/>
        </p:nvSpPr>
        <p:spPr>
          <a:xfrm>
            <a:off x="7414863" y="46186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About">
            <a:extLst>
              <a:ext uri="{FF2B5EF4-FFF2-40B4-BE49-F238E27FC236}">
                <a16:creationId xmlns:a16="http://schemas.microsoft.com/office/drawing/2014/main" id="{36793266-22DE-4397-8F02-480F2E415C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21643" y="548290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1A8ADD1-39D6-419D-A692-7294DD3D2F6E}"/>
              </a:ext>
            </a:extLst>
          </p:cNvPr>
          <p:cNvSpPr/>
          <p:nvPr/>
        </p:nvSpPr>
        <p:spPr>
          <a:xfrm>
            <a:off x="7222425" y="4491424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73" name="Line">
            <a:extLst>
              <a:ext uri="{FF2B5EF4-FFF2-40B4-BE49-F238E27FC236}">
                <a16:creationId xmlns:a16="http://schemas.microsoft.com/office/drawing/2014/main" id="{F23DDDA5-01D1-465B-A1C3-24D53B29BBC2}"/>
              </a:ext>
            </a:extLst>
          </p:cNvPr>
          <p:cNvCxnSpPr>
            <a:cxnSpLocks/>
          </p:cNvCxnSpPr>
          <p:nvPr/>
        </p:nvCxnSpPr>
        <p:spPr>
          <a:xfrm>
            <a:off x="7555953" y="5065254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>
            <a:extLst>
              <a:ext uri="{FF2B5EF4-FFF2-40B4-BE49-F238E27FC236}">
                <a16:creationId xmlns:a16="http://schemas.microsoft.com/office/drawing/2014/main" id="{B8F042A8-9963-4C38-90E5-B77F28C87492}"/>
              </a:ext>
            </a:extLst>
          </p:cNvPr>
          <p:cNvGrpSpPr/>
          <p:nvPr/>
        </p:nvGrpSpPr>
        <p:grpSpPr>
          <a:xfrm>
            <a:off x="1936479" y="2729526"/>
            <a:ext cx="2182262" cy="379666"/>
            <a:chOff x="1936479" y="2729526"/>
            <a:chExt cx="2182262" cy="379666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063D1D59-0FF5-453D-B911-2BA5408525A8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165" name="Oval">
                <a:extLst>
                  <a:ext uri="{FF2B5EF4-FFF2-40B4-BE49-F238E27FC236}">
                    <a16:creationId xmlns:a16="http://schemas.microsoft.com/office/drawing/2014/main" id="{D8D5244F-C94F-4F3D-B7F0-7A7E391F91B6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6" name="그래픽 165" descr="음성">
                <a:extLst>
                  <a:ext uri="{FF2B5EF4-FFF2-40B4-BE49-F238E27FC236}">
                    <a16:creationId xmlns:a16="http://schemas.microsoft.com/office/drawing/2014/main" id="{6BD9638F-8318-4E3E-A7AB-A399588F6C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BD925FF7-3104-4D24-9B93-6907FA7BEC90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96" name="Oval">
                <a:extLst>
                  <a:ext uri="{FF2B5EF4-FFF2-40B4-BE49-F238E27FC236}">
                    <a16:creationId xmlns:a16="http://schemas.microsoft.com/office/drawing/2014/main" id="{4A9612D9-3CFD-4BAA-9210-5D7446105A29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97" name="그래픽 296" descr="웹 캠">
                <a:extLst>
                  <a:ext uri="{FF2B5EF4-FFF2-40B4-BE49-F238E27FC236}">
                    <a16:creationId xmlns:a16="http://schemas.microsoft.com/office/drawing/2014/main" id="{13EDE76A-9472-44ED-B9EF-E4AE048EDA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FBD3508B-D151-46DB-A483-8A31EA4521A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05" name="Oval">
                <a:extLst>
                  <a:ext uri="{FF2B5EF4-FFF2-40B4-BE49-F238E27FC236}">
                    <a16:creationId xmlns:a16="http://schemas.microsoft.com/office/drawing/2014/main" id="{C79E5A98-4080-416E-91A7-B1CA6AB49178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6" name="그래픽 305" descr="보내기">
                <a:extLst>
                  <a:ext uri="{FF2B5EF4-FFF2-40B4-BE49-F238E27FC236}">
                    <a16:creationId xmlns:a16="http://schemas.microsoft.com/office/drawing/2014/main" id="{DE09D3DC-CC78-443A-97BC-39E9B47665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9557DE7A-05FC-4A19-9D78-FE235963DD55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08" name="Oval">
                <a:extLst>
                  <a:ext uri="{FF2B5EF4-FFF2-40B4-BE49-F238E27FC236}">
                    <a16:creationId xmlns:a16="http://schemas.microsoft.com/office/drawing/2014/main" id="{99C2C1FA-BCBE-4F1F-A57A-0DBAB5B95EE6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9" name="그래픽 308" descr="스마트폰">
                <a:extLst>
                  <a:ext uri="{FF2B5EF4-FFF2-40B4-BE49-F238E27FC236}">
                    <a16:creationId xmlns:a16="http://schemas.microsoft.com/office/drawing/2014/main" id="{8ED1CA23-9723-43B7-BBD3-DA087DAE69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DED9ECFB-11BC-498F-83D1-E05811DF9BF2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11" name="Oval">
                <a:extLst>
                  <a:ext uri="{FF2B5EF4-FFF2-40B4-BE49-F238E27FC236}">
                    <a16:creationId xmlns:a16="http://schemas.microsoft.com/office/drawing/2014/main" id="{801A2D91-55C3-4540-A47E-03D2ACFC83E5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12" name="그래픽 311" descr="스피커 폰">
                <a:extLst>
                  <a:ext uri="{FF2B5EF4-FFF2-40B4-BE49-F238E27FC236}">
                    <a16:creationId xmlns:a16="http://schemas.microsoft.com/office/drawing/2014/main" id="{1BD7CC23-6DA3-4926-A5C5-DA72C3DB1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A34F5F06-B614-475B-ACCA-0DC0D7F727DF}"/>
              </a:ext>
            </a:extLst>
          </p:cNvPr>
          <p:cNvGrpSpPr/>
          <p:nvPr/>
        </p:nvGrpSpPr>
        <p:grpSpPr>
          <a:xfrm>
            <a:off x="1936479" y="5415576"/>
            <a:ext cx="2182262" cy="379666"/>
            <a:chOff x="1936479" y="2729526"/>
            <a:chExt cx="2182262" cy="379666"/>
          </a:xfrm>
        </p:grpSpPr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1D9E3513-9F83-4F72-A2A5-691A35CD0125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343" name="Oval">
                <a:extLst>
                  <a:ext uri="{FF2B5EF4-FFF2-40B4-BE49-F238E27FC236}">
                    <a16:creationId xmlns:a16="http://schemas.microsoft.com/office/drawing/2014/main" id="{73A7C958-E649-456C-8175-EBA49BBCF455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4" name="그래픽 343" descr="음성">
                <a:extLst>
                  <a:ext uri="{FF2B5EF4-FFF2-40B4-BE49-F238E27FC236}">
                    <a16:creationId xmlns:a16="http://schemas.microsoft.com/office/drawing/2014/main" id="{FC7C4790-A4F3-4C04-AECF-486059E7D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6B25391-C0C2-4FF3-958F-FF7A0A235F26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341" name="Oval">
                <a:extLst>
                  <a:ext uri="{FF2B5EF4-FFF2-40B4-BE49-F238E27FC236}">
                    <a16:creationId xmlns:a16="http://schemas.microsoft.com/office/drawing/2014/main" id="{3B7DE2D3-EB62-4BB5-B58B-9D7F089675EE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2" name="그래픽 341" descr="웹 캠">
                <a:extLst>
                  <a:ext uri="{FF2B5EF4-FFF2-40B4-BE49-F238E27FC236}">
                    <a16:creationId xmlns:a16="http://schemas.microsoft.com/office/drawing/2014/main" id="{A1233E81-88AA-448C-8476-F432409F0E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29785DC4-1D75-4E0A-8168-8CD44C88CA5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40038934-221E-4557-8EB3-5FE5B3DF9F7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0" name="그래픽 339" descr="보내기">
                <a:extLst>
                  <a:ext uri="{FF2B5EF4-FFF2-40B4-BE49-F238E27FC236}">
                    <a16:creationId xmlns:a16="http://schemas.microsoft.com/office/drawing/2014/main" id="{5B59D421-7B08-42DF-8561-04326628D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0249F6D-2A22-4B3B-9153-592367683DCC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D83A2FE7-2BBC-433D-819E-C3982443EEAE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8" name="그래픽 337" descr="스마트폰">
                <a:extLst>
                  <a:ext uri="{FF2B5EF4-FFF2-40B4-BE49-F238E27FC236}">
                    <a16:creationId xmlns:a16="http://schemas.microsoft.com/office/drawing/2014/main" id="{88CF4EB5-E960-45F5-A4EF-42CA47458A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E12C4C5F-686F-4FAD-B784-249E726ED21E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522EE578-0C25-4BA0-9116-B9C3CA5A4CA7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6" name="그래픽 335" descr="스피커 폰">
                <a:extLst>
                  <a:ext uri="{FF2B5EF4-FFF2-40B4-BE49-F238E27FC236}">
                    <a16:creationId xmlns:a16="http://schemas.microsoft.com/office/drawing/2014/main" id="{1059CCD2-43F8-4878-A07F-AC4F815FDA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6686807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설정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닉네임 설정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3030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즐겨찾기 설정 및 해제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1”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대화자명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내에서 대화자명 변경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취소 시 해당 대화자의 이름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21968AD-9793-47A8-B6B5-6E531AC9417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3678728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3622110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36279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3932661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393850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1745A52-2268-48AA-8830-DE118353B421}"/>
              </a:ext>
            </a:extLst>
          </p:cNvPr>
          <p:cNvSpPr/>
          <p:nvPr/>
        </p:nvSpPr>
        <p:spPr>
          <a:xfrm>
            <a:off x="3245189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☆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9321196-61A5-4548-A093-E128217A2B66}"/>
              </a:ext>
            </a:extLst>
          </p:cNvPr>
          <p:cNvSpPr/>
          <p:nvPr/>
        </p:nvSpPr>
        <p:spPr>
          <a:xfrm>
            <a:off x="5237891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★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159" name="그래픽 158" descr="오른쪽으로 굽은 화살표">
            <a:extLst>
              <a:ext uri="{FF2B5EF4-FFF2-40B4-BE49-F238E27FC236}">
                <a16:creationId xmlns:a16="http://schemas.microsoft.com/office/drawing/2014/main" id="{61C015C5-4E8B-44B2-8524-91104FFD430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9087875" flipH="1" flipV="1">
            <a:off x="4469560" y="985946"/>
            <a:ext cx="634160" cy="634160"/>
          </a:xfrm>
          <a:prstGeom prst="rect">
            <a:avLst/>
          </a:prstGeom>
        </p:spPr>
      </p:pic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DE6E15F6-1E86-4E2D-9451-576812D61060}"/>
              </a:ext>
            </a:extLst>
          </p:cNvPr>
          <p:cNvSpPr/>
          <p:nvPr/>
        </p:nvSpPr>
        <p:spPr>
          <a:xfrm>
            <a:off x="3263345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DBE5F74D-D477-4A95-9559-00746AD4CC1A}"/>
              </a:ext>
            </a:extLst>
          </p:cNvPr>
          <p:cNvSpPr>
            <a:spLocks noChangeAspect="1"/>
          </p:cNvSpPr>
          <p:nvPr/>
        </p:nvSpPr>
        <p:spPr>
          <a:xfrm>
            <a:off x="3127668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9EBD6F81-76E6-414A-8743-F4106ABEC4F2}"/>
              </a:ext>
            </a:extLst>
          </p:cNvPr>
          <p:cNvSpPr/>
          <p:nvPr/>
        </p:nvSpPr>
        <p:spPr>
          <a:xfrm>
            <a:off x="5238794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7BED39D-899B-4601-A59B-0035D2BC9B95}"/>
              </a:ext>
            </a:extLst>
          </p:cNvPr>
          <p:cNvSpPr>
            <a:spLocks noChangeAspect="1"/>
          </p:cNvSpPr>
          <p:nvPr/>
        </p:nvSpPr>
        <p:spPr>
          <a:xfrm>
            <a:off x="5163502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9CFBB6C-FCC2-480B-A1E8-0D20FA8BDF97}"/>
              </a:ext>
            </a:extLst>
          </p:cNvPr>
          <p:cNvSpPr/>
          <p:nvPr/>
        </p:nvSpPr>
        <p:spPr>
          <a:xfrm>
            <a:off x="3144338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165B98B3-5F54-4FF4-BF7A-99818E59FDBF}"/>
              </a:ext>
            </a:extLst>
          </p:cNvPr>
          <p:cNvSpPr/>
          <p:nvPr/>
        </p:nvSpPr>
        <p:spPr>
          <a:xfrm>
            <a:off x="5206051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416A7BAA-9474-45BF-84B1-EAA8EB908470}"/>
              </a:ext>
            </a:extLst>
          </p:cNvPr>
          <p:cNvGrpSpPr/>
          <p:nvPr/>
        </p:nvGrpSpPr>
        <p:grpSpPr>
          <a:xfrm>
            <a:off x="3172178" y="3983740"/>
            <a:ext cx="1100879" cy="339482"/>
            <a:chOff x="11046174" y="4430284"/>
            <a:chExt cx="1100879" cy="339482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C497F5A0-D4EA-4218-A935-90DEDB4FBC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2" name="Profile Picture">
              <a:extLst>
                <a:ext uri="{FF2B5EF4-FFF2-40B4-BE49-F238E27FC236}">
                  <a16:creationId xmlns:a16="http://schemas.microsoft.com/office/drawing/2014/main" id="{3D7292DD-A764-4E3A-9203-2F78E7FEEE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84" name="Background">
                <a:extLst>
                  <a:ext uri="{FF2B5EF4-FFF2-40B4-BE49-F238E27FC236}">
                    <a16:creationId xmlns:a16="http://schemas.microsoft.com/office/drawing/2014/main" id="{E6DFD18C-4718-4E80-8C39-DFF6E1F54C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Profile Icon">
                <a:extLst>
                  <a:ext uri="{FF2B5EF4-FFF2-40B4-BE49-F238E27FC236}">
                    <a16:creationId xmlns:a16="http://schemas.microsoft.com/office/drawing/2014/main" id="{29AF4F23-9FA0-4363-BB4B-99B0CA436E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187" name="그래픽 186" descr="스마트폰">
            <a:extLst>
              <a:ext uri="{FF2B5EF4-FFF2-40B4-BE49-F238E27FC236}">
                <a16:creationId xmlns:a16="http://schemas.microsoft.com/office/drawing/2014/main" id="{F0FE418F-8F05-4FED-A253-EEFBA2B2463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191740"/>
            <a:ext cx="144000" cy="144000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25389C5-13D7-48C2-ACC5-68F014D7A9C2}"/>
              </a:ext>
            </a:extLst>
          </p:cNvPr>
          <p:cNvSpPr/>
          <p:nvPr/>
        </p:nvSpPr>
        <p:spPr>
          <a:xfrm>
            <a:off x="3023568" y="3673291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211759F-87B1-4EDF-AD6C-832481370EEB}"/>
              </a:ext>
            </a:extLst>
          </p:cNvPr>
          <p:cNvGrpSpPr/>
          <p:nvPr/>
        </p:nvGrpSpPr>
        <p:grpSpPr>
          <a:xfrm>
            <a:off x="3573724" y="3970153"/>
            <a:ext cx="1695770" cy="421982"/>
            <a:chOff x="5074962" y="5502061"/>
            <a:chExt cx="1695770" cy="421982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5F9463E2-A968-418B-8AFD-D4BE01A97DB8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FFC87639-8E9F-4770-8E8A-9B4451F65AAB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679C2063-A1AE-41F3-9F34-7E3B3EDCB1EF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DD05E57-B23B-40F6-9AB4-09DD6C538A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D598A389-7162-4F25-9318-6DA2FA42AAEB}"/>
              </a:ext>
            </a:extLst>
          </p:cNvPr>
          <p:cNvGrpSpPr/>
          <p:nvPr/>
        </p:nvGrpSpPr>
        <p:grpSpPr>
          <a:xfrm>
            <a:off x="3172178" y="4440940"/>
            <a:ext cx="1100879" cy="339482"/>
            <a:chOff x="11046174" y="4430284"/>
            <a:chExt cx="1100879" cy="339482"/>
          </a:xfrm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6F56DB1C-F243-43B2-925F-CB8CAA46106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0" name="Profile Picture">
              <a:extLst>
                <a:ext uri="{FF2B5EF4-FFF2-40B4-BE49-F238E27FC236}">
                  <a16:creationId xmlns:a16="http://schemas.microsoft.com/office/drawing/2014/main" id="{E1C9DDD9-8581-4213-A6B4-0FA8D2203E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83E7AB21-11E8-44DB-96D7-AA7AFD2229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0A56F3BE-022A-48C4-BD9D-BF3C306842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233" name="그래픽 232" descr="스마트폰">
            <a:extLst>
              <a:ext uri="{FF2B5EF4-FFF2-40B4-BE49-F238E27FC236}">
                <a16:creationId xmlns:a16="http://schemas.microsoft.com/office/drawing/2014/main" id="{90AF14B6-21A1-4E2F-9407-BD319157F93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648940"/>
            <a:ext cx="144000" cy="144000"/>
          </a:xfrm>
          <a:prstGeom prst="rect">
            <a:avLst/>
          </a:prstGeom>
        </p:spPr>
      </p:pic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9E685A99-BA87-4188-A0D5-E423455AA53B}"/>
              </a:ext>
            </a:extLst>
          </p:cNvPr>
          <p:cNvGrpSpPr/>
          <p:nvPr/>
        </p:nvGrpSpPr>
        <p:grpSpPr>
          <a:xfrm>
            <a:off x="3574893" y="4429323"/>
            <a:ext cx="1704396" cy="421982"/>
            <a:chOff x="6964147" y="5502061"/>
            <a:chExt cx="1704396" cy="421982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09B44039-BE43-470F-A2B2-4BB7C30CFF45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12BD88E5-E794-40B2-B3EB-EDF5506CEEB5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80C6E84F-1069-4366-AB48-568A27D977A1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6EEE02-944C-47A2-9120-49EDE1FB8EED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9FFCC07-0F0D-4136-BF0F-7DBB179E9407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43" name="Accept">
                <a:extLst>
                  <a:ext uri="{FF2B5EF4-FFF2-40B4-BE49-F238E27FC236}">
                    <a16:creationId xmlns:a16="http://schemas.microsoft.com/office/drawing/2014/main" id="{5114D1C7-5F40-4586-9692-3C1AE75D2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EA749F7F-A8F6-46E4-A7D1-9DCEABF8CE5A}"/>
              </a:ext>
            </a:extLst>
          </p:cNvPr>
          <p:cNvSpPr/>
          <p:nvPr/>
        </p:nvSpPr>
        <p:spPr>
          <a:xfrm>
            <a:off x="3023568" y="2750264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10062BA7-CEC3-4276-A77F-ACB8DBEB0406}"/>
              </a:ext>
            </a:extLst>
          </p:cNvPr>
          <p:cNvSpPr/>
          <p:nvPr/>
        </p:nvSpPr>
        <p:spPr>
          <a:xfrm>
            <a:off x="3023568" y="5010386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065516E-D5CC-4219-9EFA-073ECF966E47}"/>
              </a:ext>
            </a:extLst>
          </p:cNvPr>
          <p:cNvGrpSpPr/>
          <p:nvPr/>
        </p:nvGrpSpPr>
        <p:grpSpPr>
          <a:xfrm>
            <a:off x="3187696" y="5326859"/>
            <a:ext cx="1437509" cy="377855"/>
            <a:chOff x="11046174" y="4430284"/>
            <a:chExt cx="1437509" cy="3778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59E3ED8E-E957-491C-A944-24ADDDEBA7D1}"/>
                </a:ext>
              </a:extLst>
            </p:cNvPr>
            <p:cNvSpPr/>
            <p:nvPr/>
          </p:nvSpPr>
          <p:spPr>
            <a:xfrm>
              <a:off x="11345230" y="4430284"/>
              <a:ext cx="113845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고도화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PM</a:t>
              </a:r>
            </a:p>
          </p:txBody>
        </p:sp>
        <p:grpSp>
          <p:nvGrpSpPr>
            <p:cNvPr id="285" name="Profile Picture">
              <a:extLst>
                <a:ext uri="{FF2B5EF4-FFF2-40B4-BE49-F238E27FC236}">
                  <a16:creationId xmlns:a16="http://schemas.microsoft.com/office/drawing/2014/main" id="{C3C5B712-2A28-447C-B7E2-2488E10AB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7" name="Background">
                <a:extLst>
                  <a:ext uri="{FF2B5EF4-FFF2-40B4-BE49-F238E27FC236}">
                    <a16:creationId xmlns:a16="http://schemas.microsoft.com/office/drawing/2014/main" id="{4BF102A0-9052-477D-9AFB-83EEFA8F2A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Profile Icon">
                <a:extLst>
                  <a:ext uri="{FF2B5EF4-FFF2-40B4-BE49-F238E27FC236}">
                    <a16:creationId xmlns:a16="http://schemas.microsoft.com/office/drawing/2014/main" id="{1A5DD344-83C3-4D2E-8E39-D50B791AED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02CD9629-BB5E-48A1-8C29-71D1F093495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289" name="그래픽 288" descr="스마트폰">
            <a:extLst>
              <a:ext uri="{FF2B5EF4-FFF2-40B4-BE49-F238E27FC236}">
                <a16:creationId xmlns:a16="http://schemas.microsoft.com/office/drawing/2014/main" id="{B6D5A320-0659-4FCE-A319-84400F84624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5563340"/>
            <a:ext cx="144000" cy="144000"/>
          </a:xfrm>
          <a:prstGeom prst="rect">
            <a:avLst/>
          </a:prstGeom>
        </p:spPr>
      </p:pic>
      <p:sp>
        <p:nvSpPr>
          <p:cNvPr id="290" name="타원 289">
            <a:extLst>
              <a:ext uri="{FF2B5EF4-FFF2-40B4-BE49-F238E27FC236}">
                <a16:creationId xmlns:a16="http://schemas.microsoft.com/office/drawing/2014/main" id="{168F0E9A-AE22-4BA9-80BB-68FFF8541F59}"/>
              </a:ext>
            </a:extLst>
          </p:cNvPr>
          <p:cNvSpPr/>
          <p:nvPr/>
        </p:nvSpPr>
        <p:spPr>
          <a:xfrm>
            <a:off x="3188162" y="5323304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893ADA5-3059-4BD5-95AF-2D1AF8504ACF}"/>
              </a:ext>
            </a:extLst>
          </p:cNvPr>
          <p:cNvSpPr/>
          <p:nvPr/>
        </p:nvSpPr>
        <p:spPr>
          <a:xfrm>
            <a:off x="6039903" y="2743583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2C45D90-830F-4CD6-84C9-860C9B22A0BE}"/>
              </a:ext>
            </a:extLst>
          </p:cNvPr>
          <p:cNvGrpSpPr/>
          <p:nvPr/>
        </p:nvGrpSpPr>
        <p:grpSpPr>
          <a:xfrm>
            <a:off x="6144300" y="3084962"/>
            <a:ext cx="852228" cy="215444"/>
            <a:chOff x="7820597" y="4331934"/>
            <a:chExt cx="852228" cy="215444"/>
          </a:xfrm>
        </p:grpSpPr>
        <p:sp>
          <p:nvSpPr>
            <p:cNvPr id="337" name="LOL">
              <a:extLst>
                <a:ext uri="{FF2B5EF4-FFF2-40B4-BE49-F238E27FC236}">
                  <a16:creationId xmlns:a16="http://schemas.microsoft.com/office/drawing/2014/main" id="{3526F5D6-E0A8-457D-BDDE-3865F3D5A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BADC81D7-3D71-401B-85AE-5542469E1EB4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A59A0BD3-9EE1-43F6-9C7A-4CE636B00B71}"/>
              </a:ext>
            </a:extLst>
          </p:cNvPr>
          <p:cNvSpPr/>
          <p:nvPr/>
        </p:nvSpPr>
        <p:spPr>
          <a:xfrm>
            <a:off x="6039903" y="3666609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5B14BDF6-1AD1-4FFC-AA66-E94BBA942651}"/>
              </a:ext>
            </a:extLst>
          </p:cNvPr>
          <p:cNvGrpSpPr/>
          <p:nvPr/>
        </p:nvGrpSpPr>
        <p:grpSpPr>
          <a:xfrm>
            <a:off x="6144300" y="4007988"/>
            <a:ext cx="852228" cy="215444"/>
            <a:chOff x="7820597" y="4331934"/>
            <a:chExt cx="852228" cy="215444"/>
          </a:xfrm>
        </p:grpSpPr>
        <p:sp>
          <p:nvSpPr>
            <p:cNvPr id="348" name="LOL">
              <a:extLst>
                <a:ext uri="{FF2B5EF4-FFF2-40B4-BE49-F238E27FC236}">
                  <a16:creationId xmlns:a16="http://schemas.microsoft.com/office/drawing/2014/main" id="{5BA1108A-322C-4900-8B67-3AF46DCA2B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A43DD462-67DE-4A28-80C4-2495F76A83C6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취소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1BA7EB74-7203-40BB-8084-F120AF63F41C}"/>
              </a:ext>
            </a:extLst>
          </p:cNvPr>
          <p:cNvSpPr/>
          <p:nvPr/>
        </p:nvSpPr>
        <p:spPr>
          <a:xfrm>
            <a:off x="3066408" y="2983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3777F509-55C7-4F9D-B666-E6E622FB788E}"/>
              </a:ext>
            </a:extLst>
          </p:cNvPr>
          <p:cNvGrpSpPr/>
          <p:nvPr/>
        </p:nvGrpSpPr>
        <p:grpSpPr>
          <a:xfrm>
            <a:off x="3161818" y="3049486"/>
            <a:ext cx="1233927" cy="377855"/>
            <a:chOff x="11046174" y="4430284"/>
            <a:chExt cx="1233927" cy="377855"/>
          </a:xfrm>
        </p:grpSpPr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192B199F-3646-4A52-8B90-0C43BC948115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1" name="Profile Picture">
              <a:extLst>
                <a:ext uri="{FF2B5EF4-FFF2-40B4-BE49-F238E27FC236}">
                  <a16:creationId xmlns:a16="http://schemas.microsoft.com/office/drawing/2014/main" id="{5BCFC54E-32A0-4CC4-8918-B7524EB4CD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3" name="Background">
                <a:extLst>
                  <a:ext uri="{FF2B5EF4-FFF2-40B4-BE49-F238E27FC236}">
                    <a16:creationId xmlns:a16="http://schemas.microsoft.com/office/drawing/2014/main" id="{70598842-471F-412F-88FF-093A6594A1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Profile Icon">
                <a:extLst>
                  <a:ext uri="{FF2B5EF4-FFF2-40B4-BE49-F238E27FC236}">
                    <a16:creationId xmlns:a16="http://schemas.microsoft.com/office/drawing/2014/main" id="{4E8BAA60-1E38-435B-8B3D-B33FD375DA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63CA227F-23D9-4890-BB69-59521B19162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65" name="그래픽 364" descr="스마트폰">
            <a:extLst>
              <a:ext uri="{FF2B5EF4-FFF2-40B4-BE49-F238E27FC236}">
                <a16:creationId xmlns:a16="http://schemas.microsoft.com/office/drawing/2014/main" id="{A72C2455-DEAC-4DF3-869F-2E04986697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50072" y="3285967"/>
            <a:ext cx="144000" cy="144000"/>
          </a:xfrm>
          <a:prstGeom prst="rect">
            <a:avLst/>
          </a:prstGeom>
        </p:spPr>
      </p:pic>
      <p:sp>
        <p:nvSpPr>
          <p:cNvPr id="366" name="타원 365">
            <a:extLst>
              <a:ext uri="{FF2B5EF4-FFF2-40B4-BE49-F238E27FC236}">
                <a16:creationId xmlns:a16="http://schemas.microsoft.com/office/drawing/2014/main" id="{0799C7A8-A0E2-4C39-A1EB-48406C9458B9}"/>
              </a:ext>
            </a:extLst>
          </p:cNvPr>
          <p:cNvSpPr/>
          <p:nvPr/>
        </p:nvSpPr>
        <p:spPr>
          <a:xfrm>
            <a:off x="3162284" y="304593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7" name="사각형: 둥근 모서리 366">
            <a:extLst>
              <a:ext uri="{FF2B5EF4-FFF2-40B4-BE49-F238E27FC236}">
                <a16:creationId xmlns:a16="http://schemas.microsoft.com/office/drawing/2014/main" id="{5825FF92-CDB8-4C7B-983E-D316FADF220F}"/>
              </a:ext>
            </a:extLst>
          </p:cNvPr>
          <p:cNvSpPr/>
          <p:nvPr/>
        </p:nvSpPr>
        <p:spPr>
          <a:xfrm>
            <a:off x="3066408" y="3906142"/>
            <a:ext cx="2394709" cy="916024"/>
          </a:xfrm>
          <a:prstGeom prst="roundRect">
            <a:avLst>
              <a:gd name="adj" fmla="val 1007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BFF5C1C-4B1F-4AD2-913A-CECA41F2B4F1}"/>
              </a:ext>
            </a:extLst>
          </p:cNvPr>
          <p:cNvSpPr/>
          <p:nvPr/>
        </p:nvSpPr>
        <p:spPr>
          <a:xfrm>
            <a:off x="3066408" y="5269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9" name="타원 368">
            <a:extLst>
              <a:ext uri="{FF2B5EF4-FFF2-40B4-BE49-F238E27FC236}">
                <a16:creationId xmlns:a16="http://schemas.microsoft.com/office/drawing/2014/main" id="{60DE6EDE-6CF7-4D08-85F6-CE1008B011CC}"/>
              </a:ext>
            </a:extLst>
          </p:cNvPr>
          <p:cNvSpPr>
            <a:spLocks noChangeAspect="1"/>
          </p:cNvSpPr>
          <p:nvPr/>
        </p:nvSpPr>
        <p:spPr>
          <a:xfrm>
            <a:off x="2920406" y="29268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C6BF1AC4-10A0-4AFC-AFF7-5D22EE379456}"/>
              </a:ext>
            </a:extLst>
          </p:cNvPr>
          <p:cNvSpPr>
            <a:spLocks noChangeAspect="1"/>
          </p:cNvSpPr>
          <p:nvPr/>
        </p:nvSpPr>
        <p:spPr>
          <a:xfrm>
            <a:off x="2920406" y="38153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1" name="타원 370">
            <a:extLst>
              <a:ext uri="{FF2B5EF4-FFF2-40B4-BE49-F238E27FC236}">
                <a16:creationId xmlns:a16="http://schemas.microsoft.com/office/drawing/2014/main" id="{B0044A90-B05C-46D0-93E0-8A7FBC5EF253}"/>
              </a:ext>
            </a:extLst>
          </p:cNvPr>
          <p:cNvSpPr>
            <a:spLocks noChangeAspect="1"/>
          </p:cNvSpPr>
          <p:nvPr/>
        </p:nvSpPr>
        <p:spPr>
          <a:xfrm>
            <a:off x="2920406" y="52128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2" name="사각형: 둥근 모서리 371">
            <a:extLst>
              <a:ext uri="{FF2B5EF4-FFF2-40B4-BE49-F238E27FC236}">
                <a16:creationId xmlns:a16="http://schemas.microsoft.com/office/drawing/2014/main" id="{78D7DA35-F136-4AEF-AB44-6E0AAB3CB70B}"/>
              </a:ext>
            </a:extLst>
          </p:cNvPr>
          <p:cNvSpPr/>
          <p:nvPr/>
        </p:nvSpPr>
        <p:spPr>
          <a:xfrm>
            <a:off x="6039611" y="29764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592FE10A-E831-426C-B52C-033F88E048E4}"/>
              </a:ext>
            </a:extLst>
          </p:cNvPr>
          <p:cNvSpPr>
            <a:spLocks noChangeAspect="1"/>
          </p:cNvSpPr>
          <p:nvPr/>
        </p:nvSpPr>
        <p:spPr>
          <a:xfrm>
            <a:off x="5893608" y="2920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4" name="사각형: 둥근 모서리 373">
            <a:extLst>
              <a:ext uri="{FF2B5EF4-FFF2-40B4-BE49-F238E27FC236}">
                <a16:creationId xmlns:a16="http://schemas.microsoft.com/office/drawing/2014/main" id="{09E3B90D-148A-48AA-947D-1F5F79741447}"/>
              </a:ext>
            </a:extLst>
          </p:cNvPr>
          <p:cNvSpPr/>
          <p:nvPr/>
        </p:nvSpPr>
        <p:spPr>
          <a:xfrm>
            <a:off x="6039611" y="38908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5" name="타원 374">
            <a:extLst>
              <a:ext uri="{FF2B5EF4-FFF2-40B4-BE49-F238E27FC236}">
                <a16:creationId xmlns:a16="http://schemas.microsoft.com/office/drawing/2014/main" id="{6F93BA39-242C-4A6E-8254-CF2CFFB57834}"/>
              </a:ext>
            </a:extLst>
          </p:cNvPr>
          <p:cNvSpPr>
            <a:spLocks noChangeAspect="1"/>
          </p:cNvSpPr>
          <p:nvPr/>
        </p:nvSpPr>
        <p:spPr>
          <a:xfrm>
            <a:off x="5893608" y="38345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6" name="말풍선: 모서리가 둥근 사각형 375">
            <a:extLst>
              <a:ext uri="{FF2B5EF4-FFF2-40B4-BE49-F238E27FC236}">
                <a16:creationId xmlns:a16="http://schemas.microsoft.com/office/drawing/2014/main" id="{F80B42F2-2D54-45C1-A074-EFE2268E6508}"/>
              </a:ext>
            </a:extLst>
          </p:cNvPr>
          <p:cNvSpPr/>
          <p:nvPr/>
        </p:nvSpPr>
        <p:spPr>
          <a:xfrm>
            <a:off x="3260116" y="2383484"/>
            <a:ext cx="1846722" cy="272415"/>
          </a:xfrm>
          <a:prstGeom prst="wedgeRoundRectCallout">
            <a:avLst>
              <a:gd name="adj1" fmla="val -17096"/>
              <a:gd name="adj2" fmla="val 84667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대화자명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7" name="말풍선: 모서리가 둥근 사각형 376">
            <a:extLst>
              <a:ext uri="{FF2B5EF4-FFF2-40B4-BE49-F238E27FC236}">
                <a16:creationId xmlns:a16="http://schemas.microsoft.com/office/drawing/2014/main" id="{0E84C482-1116-4711-8DB5-0F06CCF464A7}"/>
              </a:ext>
            </a:extLst>
          </p:cNvPr>
          <p:cNvSpPr/>
          <p:nvPr/>
        </p:nvSpPr>
        <p:spPr>
          <a:xfrm>
            <a:off x="5646722" y="2376803"/>
            <a:ext cx="1846722" cy="272415"/>
          </a:xfrm>
          <a:prstGeom prst="wedgeRoundRectCallout">
            <a:avLst>
              <a:gd name="adj1" fmla="val -18965"/>
              <a:gd name="adj2" fmla="val 8783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컨텍스트 메뉴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6ACB947-3479-4FF8-8C2A-664D4BC0BFA3}"/>
              </a:ext>
            </a:extLst>
          </p:cNvPr>
          <p:cNvCxnSpPr>
            <a:cxnSpLocks/>
          </p:cNvCxnSpPr>
          <p:nvPr/>
        </p:nvCxnSpPr>
        <p:spPr>
          <a:xfrm>
            <a:off x="5546785" y="2277374"/>
            <a:ext cx="0" cy="4442603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9217CE1-9670-4DF1-9B7C-86C2055E5FE1}"/>
              </a:ext>
            </a:extLst>
          </p:cNvPr>
          <p:cNvSpPr/>
          <p:nvPr/>
        </p:nvSpPr>
        <p:spPr>
          <a:xfrm>
            <a:off x="3023568" y="5873028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취소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B2CE111-0791-4559-B925-F0D4E34FFA26}"/>
              </a:ext>
            </a:extLst>
          </p:cNvPr>
          <p:cNvGrpSpPr/>
          <p:nvPr/>
        </p:nvGrpSpPr>
        <p:grpSpPr>
          <a:xfrm>
            <a:off x="3187696" y="6189501"/>
            <a:ext cx="1233927" cy="377855"/>
            <a:chOff x="11046174" y="4430284"/>
            <a:chExt cx="1233927" cy="377855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79B9AF9E-73C3-4957-A2AE-77F4989FEB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4" name="Profile Picture">
              <a:extLst>
                <a:ext uri="{FF2B5EF4-FFF2-40B4-BE49-F238E27FC236}">
                  <a16:creationId xmlns:a16="http://schemas.microsoft.com/office/drawing/2014/main" id="{FBDBEEA3-C736-4056-8C80-D4C443AFC12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6" name="Background">
                <a:extLst>
                  <a:ext uri="{FF2B5EF4-FFF2-40B4-BE49-F238E27FC236}">
                    <a16:creationId xmlns:a16="http://schemas.microsoft.com/office/drawing/2014/main" id="{0BC82FFF-E0D2-4F0A-A76C-B4FEE96031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Profile Icon">
                <a:extLst>
                  <a:ext uri="{FF2B5EF4-FFF2-40B4-BE49-F238E27FC236}">
                    <a16:creationId xmlns:a16="http://schemas.microsoft.com/office/drawing/2014/main" id="{24C8F3F6-C23B-4E09-81DD-925A8D98F28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42C73101-43BE-441A-ACD1-BCCE5B21464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88" name="그래픽 387" descr="스마트폰">
            <a:extLst>
              <a:ext uri="{FF2B5EF4-FFF2-40B4-BE49-F238E27FC236}">
                <a16:creationId xmlns:a16="http://schemas.microsoft.com/office/drawing/2014/main" id="{379E47AC-FC3E-4BC0-B7CC-8E1284C749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6425982"/>
            <a:ext cx="144000" cy="144000"/>
          </a:xfrm>
          <a:prstGeom prst="rect">
            <a:avLst/>
          </a:prstGeom>
        </p:spPr>
      </p:pic>
      <p:sp>
        <p:nvSpPr>
          <p:cNvPr id="389" name="타원 388">
            <a:extLst>
              <a:ext uri="{FF2B5EF4-FFF2-40B4-BE49-F238E27FC236}">
                <a16:creationId xmlns:a16="http://schemas.microsoft.com/office/drawing/2014/main" id="{65434340-DCE6-448A-9DF9-4F0DE67CEE8C}"/>
              </a:ext>
            </a:extLst>
          </p:cNvPr>
          <p:cNvSpPr/>
          <p:nvPr/>
        </p:nvSpPr>
        <p:spPr>
          <a:xfrm>
            <a:off x="3188162" y="618594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0" name="사각형: 둥근 모서리 389">
            <a:extLst>
              <a:ext uri="{FF2B5EF4-FFF2-40B4-BE49-F238E27FC236}">
                <a16:creationId xmlns:a16="http://schemas.microsoft.com/office/drawing/2014/main" id="{5C781C68-1124-44BE-8CEE-90E54EB6CC59}"/>
              </a:ext>
            </a:extLst>
          </p:cNvPr>
          <p:cNvSpPr/>
          <p:nvPr/>
        </p:nvSpPr>
        <p:spPr>
          <a:xfrm>
            <a:off x="3066408" y="6131758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1" name="타원 390">
            <a:extLst>
              <a:ext uri="{FF2B5EF4-FFF2-40B4-BE49-F238E27FC236}">
                <a16:creationId xmlns:a16="http://schemas.microsoft.com/office/drawing/2014/main" id="{12FFEA13-E37E-4EAA-9106-EC09F71B6DAF}"/>
              </a:ext>
            </a:extLst>
          </p:cNvPr>
          <p:cNvSpPr>
            <a:spLocks noChangeAspect="1"/>
          </p:cNvSpPr>
          <p:nvPr/>
        </p:nvSpPr>
        <p:spPr>
          <a:xfrm>
            <a:off x="2920406" y="60754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89318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복사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이동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419145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41973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4545137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45509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CA9531-51B0-47F3-93A5-B8943B4A71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4265325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40A687C-E12E-4912-A9AA-CB4AD6B22443}"/>
              </a:ext>
            </a:extLst>
          </p:cNvPr>
          <p:cNvSpPr/>
          <p:nvPr/>
        </p:nvSpPr>
        <p:spPr>
          <a:xfrm>
            <a:off x="1283885" y="4270162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대화상대 복사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6" name="Tile Background">
            <a:extLst>
              <a:ext uri="{FF2B5EF4-FFF2-40B4-BE49-F238E27FC236}">
                <a16:creationId xmlns:a16="http://schemas.microsoft.com/office/drawing/2014/main" id="{F3EE9140-A0F0-48F6-9810-DC24CC74F1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797929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복사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3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61B466E-7422-4A17-9343-74AC2E193B1A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188026" y="1147821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38" name="Close">
            <a:extLst>
              <a:ext uri="{FF2B5EF4-FFF2-40B4-BE49-F238E27FC236}">
                <a16:creationId xmlns:a16="http://schemas.microsoft.com/office/drawing/2014/main" id="{170102A3-9F3B-49AE-A3B4-A5A63813E9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86265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DFD266A-C401-4A75-B1D1-22483FE6BF42}"/>
              </a:ext>
            </a:extLst>
          </p:cNvPr>
          <p:cNvSpPr/>
          <p:nvPr/>
        </p:nvSpPr>
        <p:spPr>
          <a:xfrm>
            <a:off x="5882795" y="1209983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58418A61-0DCC-4122-AEB5-99B12C052745}"/>
              </a:ext>
            </a:extLst>
          </p:cNvPr>
          <p:cNvGrpSpPr/>
          <p:nvPr/>
        </p:nvGrpSpPr>
        <p:grpSpPr>
          <a:xfrm>
            <a:off x="6527729" y="1238010"/>
            <a:ext cx="144000" cy="144000"/>
            <a:chOff x="3632413" y="1111790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68554B06-9453-45DB-BD27-4638C291C8C5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0658F9EC-A2BF-45BD-819A-1E179EAB7F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86A1A864-38CC-46C6-830A-70E334F12876}"/>
              </a:ext>
            </a:extLst>
          </p:cNvPr>
          <p:cNvSpPr/>
          <p:nvPr/>
        </p:nvSpPr>
        <p:spPr>
          <a:xfrm>
            <a:off x="3215207" y="1146029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51" name="Modal Dialog Overlay">
            <a:extLst>
              <a:ext uri="{FF2B5EF4-FFF2-40B4-BE49-F238E27FC236}">
                <a16:creationId xmlns:a16="http://schemas.microsoft.com/office/drawing/2014/main" id="{0CBA4149-BC40-4777-8A2B-1722D2EF34CF}"/>
              </a:ext>
            </a:extLst>
          </p:cNvPr>
          <p:cNvSpPr>
            <a:spLocks/>
          </p:cNvSpPr>
          <p:nvPr/>
        </p:nvSpPr>
        <p:spPr bwMode="auto">
          <a:xfrm>
            <a:off x="3258906" y="1480567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E910B78E-3442-489A-BB7D-4D8AE14CDACB}"/>
              </a:ext>
            </a:extLst>
          </p:cNvPr>
          <p:cNvGrpSpPr/>
          <p:nvPr/>
        </p:nvGrpSpPr>
        <p:grpSpPr>
          <a:xfrm>
            <a:off x="5914948" y="2681198"/>
            <a:ext cx="811222" cy="242912"/>
            <a:chOff x="6061044" y="4435962"/>
            <a:chExt cx="811222" cy="242912"/>
          </a:xfrm>
        </p:grpSpPr>
        <p:sp>
          <p:nvSpPr>
            <p:cNvPr id="254" name="Flyout">
              <a:extLst>
                <a:ext uri="{FF2B5EF4-FFF2-40B4-BE49-F238E27FC236}">
                  <a16:creationId xmlns:a16="http://schemas.microsoft.com/office/drawing/2014/main" id="{C2646092-40CB-47B6-9654-D58048F636FE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Flyout">
              <a:extLst>
                <a:ext uri="{FF2B5EF4-FFF2-40B4-BE49-F238E27FC236}">
                  <a16:creationId xmlns:a16="http://schemas.microsoft.com/office/drawing/2014/main" id="{BFA5F192-0202-408F-A899-85C3E8A7DFDD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315" name="타원 314">
            <a:extLst>
              <a:ext uri="{FF2B5EF4-FFF2-40B4-BE49-F238E27FC236}">
                <a16:creationId xmlns:a16="http://schemas.microsoft.com/office/drawing/2014/main" id="{B17D4061-96CD-4844-9E9B-A3A19445FB25}"/>
              </a:ext>
            </a:extLst>
          </p:cNvPr>
          <p:cNvSpPr>
            <a:spLocks noChangeAspect="1"/>
          </p:cNvSpPr>
          <p:nvPr/>
        </p:nvSpPr>
        <p:spPr>
          <a:xfrm>
            <a:off x="3043711" y="7454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6" name="타원 315">
            <a:extLst>
              <a:ext uri="{FF2B5EF4-FFF2-40B4-BE49-F238E27FC236}">
                <a16:creationId xmlns:a16="http://schemas.microsoft.com/office/drawing/2014/main" id="{B36F3AC1-1653-4AA0-AFF8-66959CECC144}"/>
              </a:ext>
            </a:extLst>
          </p:cNvPr>
          <p:cNvSpPr>
            <a:spLocks noChangeAspect="1"/>
          </p:cNvSpPr>
          <p:nvPr/>
        </p:nvSpPr>
        <p:spPr>
          <a:xfrm>
            <a:off x="5796124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7" name="타원 316">
            <a:extLst>
              <a:ext uri="{FF2B5EF4-FFF2-40B4-BE49-F238E27FC236}">
                <a16:creationId xmlns:a16="http://schemas.microsoft.com/office/drawing/2014/main" id="{2830E2D0-EC20-4610-B447-49CD8E0E2C62}"/>
              </a:ext>
            </a:extLst>
          </p:cNvPr>
          <p:cNvSpPr>
            <a:spLocks noChangeAspect="1"/>
          </p:cNvSpPr>
          <p:nvPr/>
        </p:nvSpPr>
        <p:spPr>
          <a:xfrm>
            <a:off x="6236071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78E4965-E9DE-4C98-9D83-A7E97BAB5E39}"/>
              </a:ext>
            </a:extLst>
          </p:cNvPr>
          <p:cNvGrpSpPr/>
          <p:nvPr/>
        </p:nvGrpSpPr>
        <p:grpSpPr>
          <a:xfrm>
            <a:off x="3361055" y="1569921"/>
            <a:ext cx="3315837" cy="916284"/>
            <a:chOff x="3361055" y="1568057"/>
            <a:chExt cx="3315837" cy="916284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86A12D9-1FA8-4B3D-AFDB-6EE2DC2D47C0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26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674FC45B-ECC8-4B51-ACD2-5A420F096833}"/>
                  </a:ext>
                </a:extLst>
              </p:cNvPr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3A2713E6-E585-45A7-B311-5EDB697BF60B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274" name="타원 273">
                  <a:extLst>
                    <a:ext uri="{FF2B5EF4-FFF2-40B4-BE49-F238E27FC236}">
                      <a16:creationId xmlns:a16="http://schemas.microsoft.com/office/drawing/2014/main" id="{AC833E0D-F180-4637-BB90-6335563A478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75" name="Accept">
                  <a:extLst>
                    <a:ext uri="{FF2B5EF4-FFF2-40B4-BE49-F238E27FC236}">
                      <a16:creationId xmlns:a16="http://schemas.microsoft.com/office/drawing/2014/main" id="{24156632-2320-4A80-A580-D84E37F067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B49B81E-B120-4867-AEF6-4D3DCC8D6E00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31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DDE359C-2B76-426D-8684-A086EB6DF523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354" name="그룹 353">
                <a:extLst>
                  <a:ext uri="{FF2B5EF4-FFF2-40B4-BE49-F238E27FC236}">
                    <a16:creationId xmlns:a16="http://schemas.microsoft.com/office/drawing/2014/main" id="{0F2E2B0C-D4E3-4C30-9DDB-D76B61BB700E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BD854894-F97D-4B3D-90F7-1AEE2397C0A8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6" name="Accept">
                  <a:extLst>
                    <a:ext uri="{FF2B5EF4-FFF2-40B4-BE49-F238E27FC236}">
                      <a16:creationId xmlns:a16="http://schemas.microsoft.com/office/drawing/2014/main" id="{742DA9F4-ABB6-470B-AD8F-0C651FFCB4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B1C8ED1E-50BD-43E2-8536-48A2D606A503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325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1CC7647-31D1-4E00-9554-A299129AA246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DF39C9F6-E859-40B1-B8B7-DD3E9E45A53E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58" name="타원 357">
                  <a:extLst>
                    <a:ext uri="{FF2B5EF4-FFF2-40B4-BE49-F238E27FC236}">
                      <a16:creationId xmlns:a16="http://schemas.microsoft.com/office/drawing/2014/main" id="{2AC475FF-123B-44C7-8423-0ED862C91C4C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78" name="Accept">
                  <a:extLst>
                    <a:ext uri="{FF2B5EF4-FFF2-40B4-BE49-F238E27FC236}">
                      <a16:creationId xmlns:a16="http://schemas.microsoft.com/office/drawing/2014/main" id="{AD3575DE-F160-4443-B1B7-0AE02A2B91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B1BDC92-D553-4F8E-BF96-B8D55915CB38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38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24EAD9C-29E5-46A7-9B93-C94D84EE8A80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E9DB2F00-72ED-42F2-BA21-ADA543535121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93" name="타원 392">
                  <a:extLst>
                    <a:ext uri="{FF2B5EF4-FFF2-40B4-BE49-F238E27FC236}">
                      <a16:creationId xmlns:a16="http://schemas.microsoft.com/office/drawing/2014/main" id="{6FB74276-5B07-45A2-8AED-88011250D9EE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94" name="Accept">
                  <a:extLst>
                    <a:ext uri="{FF2B5EF4-FFF2-40B4-BE49-F238E27FC236}">
                      <a16:creationId xmlns:a16="http://schemas.microsoft.com/office/drawing/2014/main" id="{4CD5846B-3E14-42B8-94E1-A6FCF22600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484" name="사각형: 둥근 모서리 483">
            <a:extLst>
              <a:ext uri="{FF2B5EF4-FFF2-40B4-BE49-F238E27FC236}">
                <a16:creationId xmlns:a16="http://schemas.microsoft.com/office/drawing/2014/main" id="{ACFFDC38-A603-43AE-A5DA-E85447064D7C}"/>
              </a:ext>
            </a:extLst>
          </p:cNvPr>
          <p:cNvSpPr/>
          <p:nvPr/>
        </p:nvSpPr>
        <p:spPr>
          <a:xfrm>
            <a:off x="3383006" y="1768295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5" name="타원 484">
            <a:extLst>
              <a:ext uri="{FF2B5EF4-FFF2-40B4-BE49-F238E27FC236}">
                <a16:creationId xmlns:a16="http://schemas.microsoft.com/office/drawing/2014/main" id="{E2CFDC03-EA4B-42DF-B2AE-1E402842EC3F}"/>
              </a:ext>
            </a:extLst>
          </p:cNvPr>
          <p:cNvSpPr>
            <a:spLocks noChangeAspect="1"/>
          </p:cNvSpPr>
          <p:nvPr/>
        </p:nvSpPr>
        <p:spPr>
          <a:xfrm>
            <a:off x="3192403" y="17771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89" name="Tile Background">
            <a:extLst>
              <a:ext uri="{FF2B5EF4-FFF2-40B4-BE49-F238E27FC236}">
                <a16:creationId xmlns:a16="http://schemas.microsoft.com/office/drawing/2014/main" id="{364F888E-C7F8-49F4-AE1C-1CDD7602EB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3532503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이동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9B7B5FB-53CA-4FEC-AD1A-C8B984ABE2F9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188026" y="3882395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491" name="Close">
            <a:extLst>
              <a:ext uri="{FF2B5EF4-FFF2-40B4-BE49-F238E27FC236}">
                <a16:creationId xmlns:a16="http://schemas.microsoft.com/office/drawing/2014/main" id="{D74219EC-B99E-485F-B566-18CAB4068E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35972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직사각형 491">
            <a:extLst>
              <a:ext uri="{FF2B5EF4-FFF2-40B4-BE49-F238E27FC236}">
                <a16:creationId xmlns:a16="http://schemas.microsoft.com/office/drawing/2014/main" id="{2E29F1CD-D709-44E8-9B2D-0D546FFBEF0A}"/>
              </a:ext>
            </a:extLst>
          </p:cNvPr>
          <p:cNvSpPr/>
          <p:nvPr/>
        </p:nvSpPr>
        <p:spPr>
          <a:xfrm>
            <a:off x="5882795" y="394455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40203B60-9264-4E53-A08E-72ADA2083923}"/>
              </a:ext>
            </a:extLst>
          </p:cNvPr>
          <p:cNvGrpSpPr/>
          <p:nvPr/>
        </p:nvGrpSpPr>
        <p:grpSpPr>
          <a:xfrm>
            <a:off x="6527729" y="3972584"/>
            <a:ext cx="144000" cy="144000"/>
            <a:chOff x="3632413" y="1111790"/>
            <a:chExt cx="144000" cy="144000"/>
          </a:xfrm>
        </p:grpSpPr>
        <p:sp>
          <p:nvSpPr>
            <p:cNvPr id="494" name="타원 493">
              <a:extLst>
                <a:ext uri="{FF2B5EF4-FFF2-40B4-BE49-F238E27FC236}">
                  <a16:creationId xmlns:a16="http://schemas.microsoft.com/office/drawing/2014/main" id="{90B86707-B0DC-4341-8C50-7A82067BB24B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95" name="Accept">
              <a:extLst>
                <a:ext uri="{FF2B5EF4-FFF2-40B4-BE49-F238E27FC236}">
                  <a16:creationId xmlns:a16="http://schemas.microsoft.com/office/drawing/2014/main" id="{229EC215-26DC-4A28-8562-B8A1477C7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6" name="사각형: 둥근 모서리 495">
            <a:extLst>
              <a:ext uri="{FF2B5EF4-FFF2-40B4-BE49-F238E27FC236}">
                <a16:creationId xmlns:a16="http://schemas.microsoft.com/office/drawing/2014/main" id="{52F267B3-4638-4E33-BCC4-7F149CA3C9AB}"/>
              </a:ext>
            </a:extLst>
          </p:cNvPr>
          <p:cNvSpPr/>
          <p:nvPr/>
        </p:nvSpPr>
        <p:spPr>
          <a:xfrm>
            <a:off x="3215207" y="388060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7" name="Modal Dialog Overlay">
            <a:extLst>
              <a:ext uri="{FF2B5EF4-FFF2-40B4-BE49-F238E27FC236}">
                <a16:creationId xmlns:a16="http://schemas.microsoft.com/office/drawing/2014/main" id="{C42F6B6A-6AF6-4167-8498-14CD8A6B2942}"/>
              </a:ext>
            </a:extLst>
          </p:cNvPr>
          <p:cNvSpPr>
            <a:spLocks/>
          </p:cNvSpPr>
          <p:nvPr/>
        </p:nvSpPr>
        <p:spPr bwMode="auto">
          <a:xfrm>
            <a:off x="3258906" y="4215141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F7C8D78C-AC44-44FB-BA68-29D785008EF2}"/>
              </a:ext>
            </a:extLst>
          </p:cNvPr>
          <p:cNvGrpSpPr/>
          <p:nvPr/>
        </p:nvGrpSpPr>
        <p:grpSpPr>
          <a:xfrm>
            <a:off x="5914948" y="5415772"/>
            <a:ext cx="811222" cy="242912"/>
            <a:chOff x="6061044" y="4435962"/>
            <a:chExt cx="811222" cy="242912"/>
          </a:xfrm>
        </p:grpSpPr>
        <p:sp>
          <p:nvSpPr>
            <p:cNvPr id="499" name="Flyout">
              <a:extLst>
                <a:ext uri="{FF2B5EF4-FFF2-40B4-BE49-F238E27FC236}">
                  <a16:creationId xmlns:a16="http://schemas.microsoft.com/office/drawing/2014/main" id="{A912BB29-1920-4EB0-BF1C-00DB23699FE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0" name="Flyout">
              <a:extLst>
                <a:ext uri="{FF2B5EF4-FFF2-40B4-BE49-F238E27FC236}">
                  <a16:creationId xmlns:a16="http://schemas.microsoft.com/office/drawing/2014/main" id="{EC388C98-4B08-4F9F-9270-6DED08DFA334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501" name="타원 500">
            <a:extLst>
              <a:ext uri="{FF2B5EF4-FFF2-40B4-BE49-F238E27FC236}">
                <a16:creationId xmlns:a16="http://schemas.microsoft.com/office/drawing/2014/main" id="{54B6D896-1A3A-4BC1-875E-D9282DFAA2E0}"/>
              </a:ext>
            </a:extLst>
          </p:cNvPr>
          <p:cNvSpPr>
            <a:spLocks noChangeAspect="1"/>
          </p:cNvSpPr>
          <p:nvPr/>
        </p:nvSpPr>
        <p:spPr>
          <a:xfrm>
            <a:off x="3043711" y="34800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2" name="타원 501">
            <a:extLst>
              <a:ext uri="{FF2B5EF4-FFF2-40B4-BE49-F238E27FC236}">
                <a16:creationId xmlns:a16="http://schemas.microsoft.com/office/drawing/2014/main" id="{BB72FA78-A7E8-4AEA-AFA1-342F7575F051}"/>
              </a:ext>
            </a:extLst>
          </p:cNvPr>
          <p:cNvSpPr>
            <a:spLocks noChangeAspect="1"/>
          </p:cNvSpPr>
          <p:nvPr/>
        </p:nvSpPr>
        <p:spPr>
          <a:xfrm>
            <a:off x="5796124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3" name="타원 502">
            <a:extLst>
              <a:ext uri="{FF2B5EF4-FFF2-40B4-BE49-F238E27FC236}">
                <a16:creationId xmlns:a16="http://schemas.microsoft.com/office/drawing/2014/main" id="{B83E163F-4F3A-42E1-B774-448461EEB621}"/>
              </a:ext>
            </a:extLst>
          </p:cNvPr>
          <p:cNvSpPr>
            <a:spLocks noChangeAspect="1"/>
          </p:cNvSpPr>
          <p:nvPr/>
        </p:nvSpPr>
        <p:spPr>
          <a:xfrm>
            <a:off x="6236071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C6F18907-28F3-44C8-B89D-E1F8EF61C177}"/>
              </a:ext>
            </a:extLst>
          </p:cNvPr>
          <p:cNvGrpSpPr/>
          <p:nvPr/>
        </p:nvGrpSpPr>
        <p:grpSpPr>
          <a:xfrm>
            <a:off x="3361055" y="4304495"/>
            <a:ext cx="3315837" cy="916284"/>
            <a:chOff x="3361055" y="1568057"/>
            <a:chExt cx="3315837" cy="916284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46FFF7-5F37-4A1D-9593-D2056C40162C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5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D8F546-1C5C-4A0B-BF8B-3C863957DF3D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525" name="그룹 524">
                <a:extLst>
                  <a:ext uri="{FF2B5EF4-FFF2-40B4-BE49-F238E27FC236}">
                    <a16:creationId xmlns:a16="http://schemas.microsoft.com/office/drawing/2014/main" id="{0BD8D952-FD1E-4C0F-BB82-1A77B800ED28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526" name="타원 525">
                  <a:extLst>
                    <a:ext uri="{FF2B5EF4-FFF2-40B4-BE49-F238E27FC236}">
                      <a16:creationId xmlns:a16="http://schemas.microsoft.com/office/drawing/2014/main" id="{369B7C64-7A64-42C6-856F-FF4C6398523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7" name="Accept">
                  <a:extLst>
                    <a:ext uri="{FF2B5EF4-FFF2-40B4-BE49-F238E27FC236}">
                      <a16:creationId xmlns:a16="http://schemas.microsoft.com/office/drawing/2014/main" id="{FCA2012D-3BAD-4B53-868A-F98604CED9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B3F507AE-DEF8-4054-BEA8-0573185796A2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52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F8BB79A-5156-49FD-B74B-22E1CFAF2472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521" name="그룹 520">
                <a:extLst>
                  <a:ext uri="{FF2B5EF4-FFF2-40B4-BE49-F238E27FC236}">
                    <a16:creationId xmlns:a16="http://schemas.microsoft.com/office/drawing/2014/main" id="{D61CA7ED-3AB7-4475-90E9-C83129992B19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522" name="타원 521">
                  <a:extLst>
                    <a:ext uri="{FF2B5EF4-FFF2-40B4-BE49-F238E27FC236}">
                      <a16:creationId xmlns:a16="http://schemas.microsoft.com/office/drawing/2014/main" id="{84988288-8322-455F-A9CB-D92AEE7245E5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3" name="Accept">
                  <a:extLst>
                    <a:ext uri="{FF2B5EF4-FFF2-40B4-BE49-F238E27FC236}">
                      <a16:creationId xmlns:a16="http://schemas.microsoft.com/office/drawing/2014/main" id="{680C1371-E619-4534-B77C-4303CABA4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0A031B5E-DB93-46B7-A22E-B98E7CE4EDB0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513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14E6305-025B-48F2-9A5D-8022C88A522A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4" name="그룹 513">
                <a:extLst>
                  <a:ext uri="{FF2B5EF4-FFF2-40B4-BE49-F238E27FC236}">
                    <a16:creationId xmlns:a16="http://schemas.microsoft.com/office/drawing/2014/main" id="{C0D797A8-1A7B-446A-BB7F-EB559D22DD35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5" name="타원 514">
                  <a:extLst>
                    <a:ext uri="{FF2B5EF4-FFF2-40B4-BE49-F238E27FC236}">
                      <a16:creationId xmlns:a16="http://schemas.microsoft.com/office/drawing/2014/main" id="{D06C502E-7C1F-4CBD-8785-D0CC9D657EF9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6" name="Accept">
                  <a:extLst>
                    <a:ext uri="{FF2B5EF4-FFF2-40B4-BE49-F238E27FC236}">
                      <a16:creationId xmlns:a16="http://schemas.microsoft.com/office/drawing/2014/main" id="{9DC437E9-F19E-42A8-8833-8DE82A2FA7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E978876-4DE6-417B-9D15-E623A455DEEA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50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06D06A-53E3-4FFF-BCAA-3DF0E01BF9F7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42720752-2155-4B25-9E3B-CBF8B7E55154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1" name="타원 510">
                  <a:extLst>
                    <a:ext uri="{FF2B5EF4-FFF2-40B4-BE49-F238E27FC236}">
                      <a16:creationId xmlns:a16="http://schemas.microsoft.com/office/drawing/2014/main" id="{28F44ACB-8CB6-4F38-ACF3-803E8FC0D063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2" name="Accept">
                  <a:extLst>
                    <a:ext uri="{FF2B5EF4-FFF2-40B4-BE49-F238E27FC236}">
                      <a16:creationId xmlns:a16="http://schemas.microsoft.com/office/drawing/2014/main" id="{0BA5151B-D0B9-49E3-937E-8E4EB2E3D4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528" name="사각형: 둥근 모서리 527">
            <a:extLst>
              <a:ext uri="{FF2B5EF4-FFF2-40B4-BE49-F238E27FC236}">
                <a16:creationId xmlns:a16="http://schemas.microsoft.com/office/drawing/2014/main" id="{1D9D94A2-D4FC-46C0-BFF1-D94178C69467}"/>
              </a:ext>
            </a:extLst>
          </p:cNvPr>
          <p:cNvSpPr/>
          <p:nvPr/>
        </p:nvSpPr>
        <p:spPr>
          <a:xfrm>
            <a:off x="3383006" y="4502869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EBE65CC8-DF2A-4BF8-9BF3-3D22E2FC4F5D}"/>
              </a:ext>
            </a:extLst>
          </p:cNvPr>
          <p:cNvSpPr>
            <a:spLocks noChangeAspect="1"/>
          </p:cNvSpPr>
          <p:nvPr/>
        </p:nvSpPr>
        <p:spPr>
          <a:xfrm>
            <a:off x="3192403" y="45117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30" name="Google Shape;2187;p25">
            <a:extLst>
              <a:ext uri="{FF2B5EF4-FFF2-40B4-BE49-F238E27FC236}">
                <a16:creationId xmlns:a16="http://schemas.microsoft.com/office/drawing/2014/main" id="{435B9394-9067-47BA-BFAB-2D296E9B23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43757"/>
              </p:ext>
            </p:extLst>
          </p:nvPr>
        </p:nvGraphicFramePr>
        <p:xfrm>
          <a:off x="7572375" y="571500"/>
          <a:ext cx="2200900" cy="44003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목록에 소속부서 그룹은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1’-1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대화상대가 포함된 그룹은 비활성화 처리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1’-2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1’-3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완료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 버튼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목록에 소속부서 그룹은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대화상대가 포함된 그룹은 비활성화 처리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닫힘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이동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미선택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69763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3.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대화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08082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53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기본화면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F894C68-0A94-4F77-91AC-B574C41A764B}"/>
              </a:ext>
            </a:extLst>
          </p:cNvPr>
          <p:cNvGrpSpPr/>
          <p:nvPr/>
        </p:nvGrpSpPr>
        <p:grpSpPr>
          <a:xfrm>
            <a:off x="1524000" y="716318"/>
            <a:ext cx="6858000" cy="5723467"/>
            <a:chOff x="1524000" y="716318"/>
            <a:chExt cx="6858000" cy="5723467"/>
          </a:xfrm>
        </p:grpSpPr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13ADFE19-E363-404E-84CB-954C5C985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24000" y="716318"/>
              <a:ext cx="6858000" cy="5723467"/>
            </a:xfrm>
            <a:prstGeom prst="rect">
              <a:avLst/>
            </a:prstGeom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A02E4B-4A6C-4CF2-85D6-9A56485D9B27}"/>
                </a:ext>
              </a:extLst>
            </p:cNvPr>
            <p:cNvSpPr/>
            <p:nvPr/>
          </p:nvSpPr>
          <p:spPr>
            <a:xfrm>
              <a:off x="4416725" y="1406106"/>
              <a:ext cx="1915064" cy="3105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731806AD-F14A-4027-85CD-DD75312DAFB5}"/>
                </a:ext>
              </a:extLst>
            </p:cNvPr>
            <p:cNvGrpSpPr/>
            <p:nvPr/>
          </p:nvGrpSpPr>
          <p:grpSpPr>
            <a:xfrm>
              <a:off x="4470421" y="1448120"/>
              <a:ext cx="1889926" cy="258628"/>
              <a:chOff x="4854356" y="5097357"/>
              <a:chExt cx="1889926" cy="258628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DC2CD7E3-527B-44A5-861A-D60EAD3AB8E4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7C64B9C9-0845-407F-A808-8DD579CB07AD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FD2F6EDF-E698-4335-85B0-6095E1F29BE2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F2D074EB-D50B-437A-9B4C-AA83835B71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3" name="그림 192">
                    <a:extLst>
                      <a:ext uri="{FF2B5EF4-FFF2-40B4-BE49-F238E27FC236}">
                        <a16:creationId xmlns:a16="http://schemas.microsoft.com/office/drawing/2014/main" id="{6622AFC2-F397-4FF9-89F8-E20BD48DF8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A0FAFB9F-0C67-405E-ABB7-C5E71846423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B51BB546-EB1E-46A1-AF44-C7F5E4019C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65DB6B3C-A1CB-4E50-8A5A-E581C680E0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426907109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54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콘텐츠 레이어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On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16" name="Google Shape;2374;p26">
            <a:extLst>
              <a:ext uri="{FF2B5EF4-FFF2-40B4-BE49-F238E27FC236}">
                <a16:creationId xmlns:a16="http://schemas.microsoft.com/office/drawing/2014/main" id="{CE83DA3E-9475-4902-BBFC-052F3FEB7A3D}"/>
              </a:ext>
            </a:extLst>
          </p:cNvPr>
          <p:cNvSpPr/>
          <p:nvPr/>
        </p:nvSpPr>
        <p:spPr>
          <a:xfrm>
            <a:off x="128223" y="571499"/>
            <a:ext cx="9649551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A9966E-FA5A-4A4F-9B8F-91B4D6E31A4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3" y="571499"/>
            <a:ext cx="9649551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7678250-93F5-4F74-8D58-F8EFEA46D68B}"/>
              </a:ext>
            </a:extLst>
          </p:cNvPr>
          <p:cNvGrpSpPr/>
          <p:nvPr/>
        </p:nvGrpSpPr>
        <p:grpSpPr>
          <a:xfrm>
            <a:off x="9105823" y="711461"/>
            <a:ext cx="562041" cy="104550"/>
            <a:chOff x="6022613" y="642210"/>
            <a:chExt cx="427038" cy="79437"/>
          </a:xfrm>
        </p:grpSpPr>
        <p:sp>
          <p:nvSpPr>
            <p:cNvPr id="19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16E0DC5-945E-4B47-86B5-5529A55005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5DCBEB-9BBD-4054-AC62-4BA96AF0B6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0ECAB054-0914-46B4-889E-497410728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175E6-8A7D-4666-B259-700FFE46ABD7}"/>
              </a:ext>
            </a:extLst>
          </p:cNvPr>
          <p:cNvSpPr/>
          <p:nvPr/>
        </p:nvSpPr>
        <p:spPr>
          <a:xfrm>
            <a:off x="3230072" y="1314171"/>
            <a:ext cx="6547701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B292E1-B8DF-4DDB-BD7D-AC4EE2A80D9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9C16D7B-E3C6-4211-AC3C-8D656363E5D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571498"/>
            <a:ext cx="9649552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5" name="그래픽 24" descr="사용자">
            <a:extLst>
              <a:ext uri="{FF2B5EF4-FFF2-40B4-BE49-F238E27FC236}">
                <a16:creationId xmlns:a16="http://schemas.microsoft.com/office/drawing/2014/main" id="{3AA0BA9C-91EC-4512-9E2B-19FF49AAD6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609418" y="642332"/>
            <a:ext cx="252000" cy="252000"/>
          </a:xfrm>
          <a:prstGeom prst="rect">
            <a:avLst/>
          </a:prstGeom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AD286959-F7B3-4A2F-8204-F8D55AB40F30}"/>
              </a:ext>
            </a:extLst>
          </p:cNvPr>
          <p:cNvSpPr/>
          <p:nvPr/>
        </p:nvSpPr>
        <p:spPr>
          <a:xfrm>
            <a:off x="878302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752E962-D2A7-4830-9D82-0730B979A7D0}"/>
              </a:ext>
            </a:extLst>
          </p:cNvPr>
          <p:cNvSpPr/>
          <p:nvPr/>
        </p:nvSpPr>
        <p:spPr>
          <a:xfrm flipV="1">
            <a:off x="3230072" y="1307740"/>
            <a:ext cx="6547701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5D6600-E739-4319-AF63-B58859BC8829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CCA4EE0-8677-4194-BFD3-E8239B92569C}"/>
              </a:ext>
            </a:extLst>
          </p:cNvPr>
          <p:cNvGrpSpPr/>
          <p:nvPr/>
        </p:nvGrpSpPr>
        <p:grpSpPr>
          <a:xfrm>
            <a:off x="8629672" y="1389348"/>
            <a:ext cx="1055631" cy="216000"/>
            <a:chOff x="6311922" y="1383762"/>
            <a:chExt cx="1055631" cy="216000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8088BC85-FC7B-4C41-9777-EF87395BBAF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5" name="Oval">
                <a:extLst>
                  <a:ext uri="{FF2B5EF4-FFF2-40B4-BE49-F238E27FC236}">
                    <a16:creationId xmlns:a16="http://schemas.microsoft.com/office/drawing/2014/main" id="{9EEFF1C6-4C85-4CA9-84CF-43C4CDBAAC8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" name="Oval">
                <a:extLst>
                  <a:ext uri="{FF2B5EF4-FFF2-40B4-BE49-F238E27FC236}">
                    <a16:creationId xmlns:a16="http://schemas.microsoft.com/office/drawing/2014/main" id="{54EA9F91-42C2-4387-B17E-0B42FF42BE6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" name="Oval">
                <a:extLst>
                  <a:ext uri="{FF2B5EF4-FFF2-40B4-BE49-F238E27FC236}">
                    <a16:creationId xmlns:a16="http://schemas.microsoft.com/office/drawing/2014/main" id="{C518B9CE-A733-4699-846C-8E6EFE61EC2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" name="Star">
              <a:extLst>
                <a:ext uri="{FF2B5EF4-FFF2-40B4-BE49-F238E27FC236}">
                  <a16:creationId xmlns:a16="http://schemas.microsoft.com/office/drawing/2014/main" id="{4ED7E1CD-586A-4323-9675-C1D926DAC56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" name="그래픽 31" descr="신호음 장치">
              <a:extLst>
                <a:ext uri="{FF2B5EF4-FFF2-40B4-BE49-F238E27FC236}">
                  <a16:creationId xmlns:a16="http://schemas.microsoft.com/office/drawing/2014/main" id="{B4EAE00F-9330-4A66-AB79-6953EE3EC2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3" name="Hamburger Button">
              <a:extLst>
                <a:ext uri="{FF2B5EF4-FFF2-40B4-BE49-F238E27FC236}">
                  <a16:creationId xmlns:a16="http://schemas.microsoft.com/office/drawing/2014/main" id="{46950097-60CC-4FC5-94F1-560E5831CB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" name="Search Icon">
              <a:extLst>
                <a:ext uri="{FF2B5EF4-FFF2-40B4-BE49-F238E27FC236}">
                  <a16:creationId xmlns:a16="http://schemas.microsoft.com/office/drawing/2014/main" id="{061CE853-F1AF-46EA-8BE0-F067891194C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9493EF-CF39-48DA-BDA2-36B44477066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964955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6F2FF0A-3759-4945-981E-756D902D5088}"/>
              </a:ext>
            </a:extLst>
          </p:cNvPr>
          <p:cNvGrpSpPr/>
          <p:nvPr/>
        </p:nvGrpSpPr>
        <p:grpSpPr>
          <a:xfrm>
            <a:off x="7776423" y="6517501"/>
            <a:ext cx="1961144" cy="200055"/>
            <a:chOff x="4446290" y="3338871"/>
            <a:chExt cx="1961144" cy="20005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EDBC366-99B1-4E19-B609-01744AFFD9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6BA33D5-68BE-4008-AD13-6C8037407DEE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" name="Download">
              <a:extLst>
                <a:ext uri="{FF2B5EF4-FFF2-40B4-BE49-F238E27FC236}">
                  <a16:creationId xmlns:a16="http://schemas.microsoft.com/office/drawing/2014/main" id="{4D45E8F6-3E10-4C1D-9C44-960794A74F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29DD4D-12A4-405C-AAFC-A3216C988540}"/>
              </a:ext>
            </a:extLst>
          </p:cNvPr>
          <p:cNvSpPr/>
          <p:nvPr/>
        </p:nvSpPr>
        <p:spPr>
          <a:xfrm>
            <a:off x="547578" y="977899"/>
            <a:ext cx="9230195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439231D-3831-4446-AAD9-4050B8626F3D}"/>
              </a:ext>
            </a:extLst>
          </p:cNvPr>
          <p:cNvGrpSpPr/>
          <p:nvPr/>
        </p:nvGrpSpPr>
        <p:grpSpPr>
          <a:xfrm>
            <a:off x="6743704" y="1705770"/>
            <a:ext cx="2993860" cy="4717156"/>
            <a:chOff x="7166381" y="1705770"/>
            <a:chExt cx="2338922" cy="4717156"/>
          </a:xfrm>
        </p:grpSpPr>
        <p:sp>
          <p:nvSpPr>
            <p:cNvPr id="45" name="Window Body">
              <a:extLst>
                <a:ext uri="{FF2B5EF4-FFF2-40B4-BE49-F238E27FC236}">
                  <a16:creationId xmlns:a16="http://schemas.microsoft.com/office/drawing/2014/main" id="{FD2BC834-1BF8-4AD0-8F80-39627E245D06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" name="Title Bar">
              <a:extLst>
                <a:ext uri="{FF2B5EF4-FFF2-40B4-BE49-F238E27FC236}">
                  <a16:creationId xmlns:a16="http://schemas.microsoft.com/office/drawing/2014/main" id="{37A5BA53-EDF0-430D-94E5-1481C639C8B6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35D1D51-1478-4D90-9FFA-EE2FE9FC0B20}"/>
              </a:ext>
            </a:extLst>
          </p:cNvPr>
          <p:cNvGrpSpPr/>
          <p:nvPr/>
        </p:nvGrpSpPr>
        <p:grpSpPr>
          <a:xfrm>
            <a:off x="9438848" y="5956290"/>
            <a:ext cx="325730" cy="228769"/>
            <a:chOff x="9438848" y="5222233"/>
            <a:chExt cx="325730" cy="228769"/>
          </a:xfrm>
        </p:grpSpPr>
        <p:sp>
          <p:nvSpPr>
            <p:cNvPr id="48" name="Arrow Up">
              <a:extLst>
                <a:ext uri="{FF2B5EF4-FFF2-40B4-BE49-F238E27FC236}">
                  <a16:creationId xmlns:a16="http://schemas.microsoft.com/office/drawing/2014/main" id="{33D1F632-57B8-4106-9B19-95E9EE245E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63529EE-0A76-456B-AFBD-0D4A3E4C1026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Top</a:t>
              </a: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" name="Password Box">
            <a:extLst>
              <a:ext uri="{FF2B5EF4-FFF2-40B4-BE49-F238E27FC236}">
                <a16:creationId xmlns:a16="http://schemas.microsoft.com/office/drawing/2014/main" id="{A0F48062-B03E-43FC-A203-57BE4C0C9259}"/>
              </a:ext>
            </a:extLst>
          </p:cNvPr>
          <p:cNvSpPr/>
          <p:nvPr/>
        </p:nvSpPr>
        <p:spPr>
          <a:xfrm>
            <a:off x="6788747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1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더보기</a:t>
            </a:r>
            <a:endParaRPr kumimoji="0" lang="en-US" sz="500" b="1" i="0" u="none" strike="noStrike" kern="1200" cap="none" spc="0" normalizeH="0" baseline="0" noProof="1">
              <a:ln>
                <a:noFill/>
              </a:ln>
              <a:solidFill>
                <a:srgbClr val="FFFFFF">
                  <a:lumMod val="8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7480A27-D896-40BE-931D-A2D7D650241D}"/>
              </a:ext>
            </a:extLst>
          </p:cNvPr>
          <p:cNvSpPr/>
          <p:nvPr/>
        </p:nvSpPr>
        <p:spPr>
          <a:xfrm>
            <a:off x="6744268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개 선택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2" name="그래픽 51" descr="열린 폴더">
            <a:extLst>
              <a:ext uri="{FF2B5EF4-FFF2-40B4-BE49-F238E27FC236}">
                <a16:creationId xmlns:a16="http://schemas.microsoft.com/office/drawing/2014/main" id="{A7ADBF6A-07DD-43A5-AAEF-1BD4CD010FC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472411" y="6195128"/>
            <a:ext cx="216000" cy="216000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CB9317-49F4-4D39-8FC5-7D857ED906C6}"/>
              </a:ext>
            </a:extLst>
          </p:cNvPr>
          <p:cNvGrpSpPr>
            <a:grpSpLocks noChangeAspect="1"/>
          </p:cNvGrpSpPr>
          <p:nvPr/>
        </p:nvGrpSpPr>
        <p:grpSpPr>
          <a:xfrm>
            <a:off x="8972233" y="6216728"/>
            <a:ext cx="365482" cy="172800"/>
            <a:chOff x="7109462" y="2337526"/>
            <a:chExt cx="304569" cy="144000"/>
          </a:xfrm>
        </p:grpSpPr>
        <p:pic>
          <p:nvPicPr>
            <p:cNvPr id="54" name="그래픽 53" descr="공유">
              <a:extLst>
                <a:ext uri="{FF2B5EF4-FFF2-40B4-BE49-F238E27FC236}">
                  <a16:creationId xmlns:a16="http://schemas.microsoft.com/office/drawing/2014/main" id="{CE1739DC-2A97-4B0B-ADAF-B883F6BFDA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55" name="그래픽 54" descr="쓰레기">
              <a:extLst>
                <a:ext uri="{FF2B5EF4-FFF2-40B4-BE49-F238E27FC236}">
                  <a16:creationId xmlns:a16="http://schemas.microsoft.com/office/drawing/2014/main" id="{1A313C69-2C1A-421D-8BE0-52DC608F5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56" name="Line">
            <a:extLst>
              <a:ext uri="{FF2B5EF4-FFF2-40B4-BE49-F238E27FC236}">
                <a16:creationId xmlns:a16="http://schemas.microsoft.com/office/drawing/2014/main" id="{EE48BBAC-FBB7-4FD2-AF00-BB69EA0BBE45}"/>
              </a:ext>
            </a:extLst>
          </p:cNvPr>
          <p:cNvCxnSpPr>
            <a:cxnSpLocks/>
          </p:cNvCxnSpPr>
          <p:nvPr/>
        </p:nvCxnSpPr>
        <p:spPr bwMode="auto">
          <a:xfrm>
            <a:off x="6782809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D12220D-BC25-42E1-BE79-C80926B376DF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auto">
          <a:xfrm>
            <a:off x="9403539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Scroll Indicator">
            <a:extLst>
              <a:ext uri="{FF2B5EF4-FFF2-40B4-BE49-F238E27FC236}">
                <a16:creationId xmlns:a16="http://schemas.microsoft.com/office/drawing/2014/main" id="{48327F9E-5764-4694-BCDC-DEDFAC7B749C}"/>
              </a:ext>
            </a:extLst>
          </p:cNvPr>
          <p:cNvGrpSpPr/>
          <p:nvPr/>
        </p:nvGrpSpPr>
        <p:grpSpPr>
          <a:xfrm>
            <a:off x="9680045" y="2061668"/>
            <a:ext cx="25400" cy="4032000"/>
            <a:chOff x="892175" y="1261242"/>
            <a:chExt cx="25400" cy="3016250"/>
          </a:xfrm>
        </p:grpSpPr>
        <p:cxnSp>
          <p:nvCxnSpPr>
            <p:cNvPr id="59" name="Track">
              <a:extLst>
                <a:ext uri="{FF2B5EF4-FFF2-40B4-BE49-F238E27FC236}">
                  <a16:creationId xmlns:a16="http://schemas.microsoft.com/office/drawing/2014/main" id="{2CFF2E64-13AB-4F35-B4FB-C53CD512BAB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humb">
              <a:extLst>
                <a:ext uri="{FF2B5EF4-FFF2-40B4-BE49-F238E27FC236}">
                  <a16:creationId xmlns:a16="http://schemas.microsoft.com/office/drawing/2014/main" id="{66885D40-6F20-4980-A70E-38B77C10D5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1" name="Password Box">
            <a:extLst>
              <a:ext uri="{FF2B5EF4-FFF2-40B4-BE49-F238E27FC236}">
                <a16:creationId xmlns:a16="http://schemas.microsoft.com/office/drawing/2014/main" id="{1A9C4581-3452-40A9-BF70-32AFEDBC261A}"/>
              </a:ext>
            </a:extLst>
          </p:cNvPr>
          <p:cNvSpPr/>
          <p:nvPr/>
        </p:nvSpPr>
        <p:spPr>
          <a:xfrm>
            <a:off x="6782820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2" name="Update">
            <a:extLst>
              <a:ext uri="{FF2B5EF4-FFF2-40B4-BE49-F238E27FC236}">
                <a16:creationId xmlns:a16="http://schemas.microsoft.com/office/drawing/2014/main" id="{D6996759-5CF3-452C-B185-E3B1082182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505368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1A9B3C6-809A-4344-A5FB-DC54E04D41E7}"/>
              </a:ext>
            </a:extLst>
          </p:cNvPr>
          <p:cNvGrpSpPr/>
          <p:nvPr/>
        </p:nvGrpSpPr>
        <p:grpSpPr>
          <a:xfrm>
            <a:off x="201604" y="628212"/>
            <a:ext cx="6500775" cy="6026639"/>
            <a:chOff x="201604" y="628212"/>
            <a:chExt cx="6500775" cy="6026639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8EB8C681-5AC4-40D0-B19F-3FDB76F7D1AB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82BE5836-CAF7-4908-8C09-1974923C20FC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219" name="Image">
                <a:extLst>
                  <a:ext uri="{FF2B5EF4-FFF2-40B4-BE49-F238E27FC236}">
                    <a16:creationId xmlns:a16="http://schemas.microsoft.com/office/drawing/2014/main" id="{7866E0D7-5A5F-463D-9AE2-C975B05EE00F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220" name="Border">
                  <a:extLst>
                    <a:ext uri="{FF2B5EF4-FFF2-40B4-BE49-F238E27FC236}">
                      <a16:creationId xmlns:a16="http://schemas.microsoft.com/office/drawing/2014/main" id="{AAEEC8F1-8862-4AB0-86F3-31A33CF8F3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221" name="Line">
                  <a:extLst>
                    <a:ext uri="{FF2B5EF4-FFF2-40B4-BE49-F238E27FC236}">
                      <a16:creationId xmlns:a16="http://schemas.microsoft.com/office/drawing/2014/main" id="{FF6A898D-7F40-4FB8-B698-C031FBD0058E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Line">
                  <a:extLst>
                    <a:ext uri="{FF2B5EF4-FFF2-40B4-BE49-F238E27FC236}">
                      <a16:creationId xmlns:a16="http://schemas.microsoft.com/office/drawing/2014/main" id="{13BE4ADD-26E4-44CD-8AB3-8D93B3002A63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CEC78EF-29BF-4621-936E-EEA231CF1037}"/>
                </a:ext>
              </a:extLst>
            </p:cNvPr>
            <p:cNvGrpSpPr/>
            <p:nvPr/>
          </p:nvGrpSpPr>
          <p:grpSpPr>
            <a:xfrm>
              <a:off x="201604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12" name="그래픽 211" descr="웹 캠">
                <a:extLst>
                  <a:ext uri="{FF2B5EF4-FFF2-40B4-BE49-F238E27FC236}">
                    <a16:creationId xmlns:a16="http://schemas.microsoft.com/office/drawing/2014/main" id="{2607B788-6064-43D1-8616-05CB6981E3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13" name="그래픽 212" descr="채팅">
                <a:extLst>
                  <a:ext uri="{FF2B5EF4-FFF2-40B4-BE49-F238E27FC236}">
                    <a16:creationId xmlns:a16="http://schemas.microsoft.com/office/drawing/2014/main" id="{E7511949-E935-4C38-BD3E-684C7AE1C3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4" name="그래픽 213" descr="보내기">
                <a:extLst>
                  <a:ext uri="{FF2B5EF4-FFF2-40B4-BE49-F238E27FC236}">
                    <a16:creationId xmlns:a16="http://schemas.microsoft.com/office/drawing/2014/main" id="{DB27791B-B765-4ED4-B844-9487C4A42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5" name="그래픽 214" descr="사용자">
                <a:extLst>
                  <a:ext uri="{FF2B5EF4-FFF2-40B4-BE49-F238E27FC236}">
                    <a16:creationId xmlns:a16="http://schemas.microsoft.com/office/drawing/2014/main" id="{332BF3D6-8008-4FDF-8A39-55D8EB36C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6" name="그래픽 215" descr="계층 구조형">
                <a:extLst>
                  <a:ext uri="{FF2B5EF4-FFF2-40B4-BE49-F238E27FC236}">
                    <a16:creationId xmlns:a16="http://schemas.microsoft.com/office/drawing/2014/main" id="{79FD850B-9716-409D-8B7B-A7222E4568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7" name="그래픽 216" descr="스피커 폰">
                <a:extLst>
                  <a:ext uri="{FF2B5EF4-FFF2-40B4-BE49-F238E27FC236}">
                    <a16:creationId xmlns:a16="http://schemas.microsoft.com/office/drawing/2014/main" id="{EA4AA48C-2342-4DEF-B341-4861769C9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E725301-2F3C-4108-9DC5-C1B1350D708A}"/>
                </a:ext>
              </a:extLst>
            </p:cNvPr>
            <p:cNvSpPr/>
            <p:nvPr/>
          </p:nvSpPr>
          <p:spPr>
            <a:xfrm>
              <a:off x="547579" y="1314171"/>
              <a:ext cx="2682509" cy="514377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2505398-4562-4544-B59E-DD935EF0B51A}"/>
                </a:ext>
              </a:extLst>
            </p:cNvPr>
            <p:cNvSpPr txBox="1"/>
            <p:nvPr/>
          </p:nvSpPr>
          <p:spPr>
            <a:xfrm>
              <a:off x="3270925" y="1376698"/>
              <a:ext cx="356051" cy="2286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#5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B7CA6271-438E-4A42-96DC-F02E2BD8E8B8}"/>
                </a:ext>
              </a:extLst>
            </p:cNvPr>
            <p:cNvSpPr/>
            <p:nvPr/>
          </p:nvSpPr>
          <p:spPr>
            <a:xfrm>
              <a:off x="3589947" y="1381932"/>
              <a:ext cx="2037605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2BC5BE98-8CB5-4360-83BC-C62B81F0569F}"/>
                </a:ext>
              </a:extLst>
            </p:cNvPr>
            <p:cNvGrpSpPr/>
            <p:nvPr/>
          </p:nvGrpSpPr>
          <p:grpSpPr>
            <a:xfrm>
              <a:off x="3302556" y="1350339"/>
              <a:ext cx="294018" cy="294018"/>
              <a:chOff x="8012889" y="4125622"/>
              <a:chExt cx="336634" cy="336634"/>
            </a:xfrm>
          </p:grpSpPr>
          <p:sp>
            <p:nvSpPr>
              <p:cNvPr id="210" name="Background">
                <a:extLst>
                  <a:ext uri="{FF2B5EF4-FFF2-40B4-BE49-F238E27FC236}">
                    <a16:creationId xmlns:a16="http://schemas.microsoft.com/office/drawing/2014/main" id="{38CF578C-8C41-46FF-8D62-DE723E1CD0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12889" y="4125622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1" name="그래픽 210" descr="모임">
                <a:extLst>
                  <a:ext uri="{FF2B5EF4-FFF2-40B4-BE49-F238E27FC236}">
                    <a16:creationId xmlns:a16="http://schemas.microsoft.com/office/drawing/2014/main" id="{E80AC28D-7691-46F0-850C-C0901114A1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8019099" y="4137634"/>
                <a:ext cx="323498" cy="323498"/>
              </a:xfrm>
              <a:prstGeom prst="rect">
                <a:avLst/>
              </a:prstGeom>
            </p:spPr>
          </p:pic>
        </p:grp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BCB878A-045E-4667-849D-930E8592C665}"/>
                </a:ext>
              </a:extLst>
            </p:cNvPr>
            <p:cNvSpPr/>
            <p:nvPr/>
          </p:nvSpPr>
          <p:spPr>
            <a:xfrm>
              <a:off x="540730" y="10193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1" name="Scroll Indicator">
              <a:extLst>
                <a:ext uri="{FF2B5EF4-FFF2-40B4-BE49-F238E27FC236}">
                  <a16:creationId xmlns:a16="http://schemas.microsoft.com/office/drawing/2014/main" id="{90833818-250E-4EBD-A7DC-27C13BD0593A}"/>
                </a:ext>
              </a:extLst>
            </p:cNvPr>
            <p:cNvGrpSpPr/>
            <p:nvPr/>
          </p:nvGrpSpPr>
          <p:grpSpPr>
            <a:xfrm>
              <a:off x="3171010" y="1722851"/>
              <a:ext cx="25400" cy="4932000"/>
              <a:chOff x="892175" y="1261242"/>
              <a:chExt cx="25400" cy="3016250"/>
            </a:xfrm>
          </p:grpSpPr>
          <p:cxnSp>
            <p:nvCxnSpPr>
              <p:cNvPr id="208" name="Track">
                <a:extLst>
                  <a:ext uri="{FF2B5EF4-FFF2-40B4-BE49-F238E27FC236}">
                    <a16:creationId xmlns:a16="http://schemas.microsoft.com/office/drawing/2014/main" id="{423B1466-990B-4FD3-B660-AF667C509FC4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humb">
                <a:extLst>
                  <a:ext uri="{FF2B5EF4-FFF2-40B4-BE49-F238E27FC236}">
                    <a16:creationId xmlns:a16="http://schemas.microsoft.com/office/drawing/2014/main" id="{2B5C57DB-4A78-4828-AB5D-B2189890A42A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E9D7C99-5E3E-4D3F-9227-59EF42DBADCB}"/>
                </a:ext>
              </a:extLst>
            </p:cNvPr>
            <p:cNvGrpSpPr/>
            <p:nvPr/>
          </p:nvGrpSpPr>
          <p:grpSpPr>
            <a:xfrm>
              <a:off x="4670262" y="3419839"/>
              <a:ext cx="1936200" cy="667339"/>
              <a:chOff x="5302354" y="2529723"/>
              <a:chExt cx="1936200" cy="667339"/>
            </a:xfrm>
          </p:grpSpPr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B2C3F522-4547-49BF-9014-CE42E4BB58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E641862C-84F9-430F-8D3C-2BDF7C33B30A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B6C23E18-1000-45C3-B714-287262091BAF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1CB4578-8CFF-472D-A04F-9AA005B47B0A}"/>
                </a:ext>
              </a:extLst>
            </p:cNvPr>
            <p:cNvGrpSpPr/>
            <p:nvPr/>
          </p:nvGrpSpPr>
          <p:grpSpPr>
            <a:xfrm>
              <a:off x="5270014" y="4167978"/>
              <a:ext cx="1305119" cy="511020"/>
              <a:chOff x="5902106" y="3594092"/>
              <a:chExt cx="1305119" cy="511020"/>
            </a:xfrm>
          </p:grpSpPr>
          <p:pic>
            <p:nvPicPr>
              <p:cNvPr id="201" name="Picture 2" descr="MS 팀즈 이미지 검색결과">
                <a:extLst>
                  <a:ext uri="{FF2B5EF4-FFF2-40B4-BE49-F238E27FC236}">
                    <a16:creationId xmlns:a16="http://schemas.microsoft.com/office/drawing/2014/main" id="{B19506CB-A5EE-4CAF-B10E-DFA6DD14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6486AA5B-68F5-46E7-9625-C815F70EEACC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03" name="직사각형 202">
                  <a:extLst>
                    <a:ext uri="{FF2B5EF4-FFF2-40B4-BE49-F238E27FC236}">
                      <a16:creationId xmlns:a16="http://schemas.microsoft.com/office/drawing/2014/main" id="{8E802DF5-9818-40B9-98FA-ED61833AEF0C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B284C768-D5F6-400A-9591-5DACFB3F6F10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6FADC7B2-701E-4D1A-99B0-98544D77C35F}"/>
                </a:ext>
              </a:extLst>
            </p:cNvPr>
            <p:cNvGrpSpPr/>
            <p:nvPr/>
          </p:nvGrpSpPr>
          <p:grpSpPr>
            <a:xfrm>
              <a:off x="4425880" y="4741608"/>
              <a:ext cx="2188766" cy="843173"/>
              <a:chOff x="9102258" y="2720366"/>
              <a:chExt cx="1664526" cy="843173"/>
            </a:xfrm>
          </p:grpSpPr>
          <p:sp>
            <p:nvSpPr>
              <p:cNvPr id="199" name="Message">
                <a:extLst>
                  <a:ext uri="{FF2B5EF4-FFF2-40B4-BE49-F238E27FC236}">
                    <a16:creationId xmlns:a16="http://schemas.microsoft.com/office/drawing/2014/main" id="{AF02F9DB-E72D-450B-A7E0-E2B5D5544EE4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00" name="Tip">
                <a:extLst>
                  <a:ext uri="{FF2B5EF4-FFF2-40B4-BE49-F238E27FC236}">
                    <a16:creationId xmlns:a16="http://schemas.microsoft.com/office/drawing/2014/main" id="{B689AF11-5ED4-460F-8A83-1738035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75" name="Line">
              <a:extLst>
                <a:ext uri="{FF2B5EF4-FFF2-40B4-BE49-F238E27FC236}">
                  <a16:creationId xmlns:a16="http://schemas.microsoft.com/office/drawing/2014/main" id="{24077F7A-F293-474C-8073-76DDA1F71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9471" y="5154370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6" name="Picture 6" descr="성조기 마크 이미지 검색결과">
              <a:extLst>
                <a:ext uri="{FF2B5EF4-FFF2-40B4-BE49-F238E27FC236}">
                  <a16:creationId xmlns:a16="http://schemas.microsoft.com/office/drawing/2014/main" id="{21218187-5127-47D7-B7E5-00FA6DABD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5384" y="53155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4" descr="태극마크 이미지 검색결과">
              <a:extLst>
                <a:ext uri="{FF2B5EF4-FFF2-40B4-BE49-F238E27FC236}">
                  <a16:creationId xmlns:a16="http://schemas.microsoft.com/office/drawing/2014/main" id="{9F697340-6B23-49D3-AC2E-C76EB9054F1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6228417" y="48480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36535EDE-352F-4266-A5C7-14B1703CA8DE}"/>
                </a:ext>
              </a:extLst>
            </p:cNvPr>
            <p:cNvGrpSpPr/>
            <p:nvPr/>
          </p:nvGrpSpPr>
          <p:grpSpPr>
            <a:xfrm>
              <a:off x="3829958" y="5271105"/>
              <a:ext cx="614271" cy="336363"/>
              <a:chOff x="5514008" y="3894430"/>
              <a:chExt cx="614271" cy="336363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28AAB511-F20B-4C0C-89E5-636D4C346FB0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CC139690-D258-4F3E-AE3A-D65121CAD273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Scroll Indicator">
              <a:extLst>
                <a:ext uri="{FF2B5EF4-FFF2-40B4-BE49-F238E27FC236}">
                  <a16:creationId xmlns:a16="http://schemas.microsoft.com/office/drawing/2014/main" id="{1FD80343-7262-4ADF-AE2A-3AC278DB9AF0}"/>
                </a:ext>
              </a:extLst>
            </p:cNvPr>
            <p:cNvGrpSpPr/>
            <p:nvPr/>
          </p:nvGrpSpPr>
          <p:grpSpPr>
            <a:xfrm>
              <a:off x="6669404" y="1746423"/>
              <a:ext cx="25400" cy="3816000"/>
              <a:chOff x="892175" y="1261242"/>
              <a:chExt cx="25400" cy="3016250"/>
            </a:xfrm>
          </p:grpSpPr>
          <p:cxnSp>
            <p:nvCxnSpPr>
              <p:cNvPr id="195" name="Track">
                <a:extLst>
                  <a:ext uri="{FF2B5EF4-FFF2-40B4-BE49-F238E27FC236}">
                    <a16:creationId xmlns:a16="http://schemas.microsoft.com/office/drawing/2014/main" id="{F747CE03-6C83-4AB7-9B7D-6482819E1AA2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humb">
                <a:extLst>
                  <a:ext uri="{FF2B5EF4-FFF2-40B4-BE49-F238E27FC236}">
                    <a16:creationId xmlns:a16="http://schemas.microsoft.com/office/drawing/2014/main" id="{86731CD8-7B1D-44A1-8F7E-340D603D138B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7CF3DE7-BA6E-40DF-ACED-131A1A3D5F38}"/>
                </a:ext>
              </a:extLst>
            </p:cNvPr>
            <p:cNvGrpSpPr/>
            <p:nvPr/>
          </p:nvGrpSpPr>
          <p:grpSpPr>
            <a:xfrm>
              <a:off x="3350728" y="2267093"/>
              <a:ext cx="2622217" cy="950743"/>
              <a:chOff x="3350728" y="2024317"/>
              <a:chExt cx="2622217" cy="95074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0A3F3D30-424C-4E4F-A8CE-D34E697A32A7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07FE2A6-E086-4604-AAAA-7F0D2388B14B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182" name="Message">
                  <a:extLst>
                    <a:ext uri="{FF2B5EF4-FFF2-40B4-BE49-F238E27FC236}">
                      <a16:creationId xmlns:a16="http://schemas.microsoft.com/office/drawing/2014/main" id="{72E31BE6-E67B-4343-8D97-20CB7DD1B32D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183" name="Tip">
                  <a:extLst>
                    <a:ext uri="{FF2B5EF4-FFF2-40B4-BE49-F238E27FC236}">
                      <a16:creationId xmlns:a16="http://schemas.microsoft.com/office/drawing/2014/main" id="{B7ECCB25-B35C-46EB-B41A-CA0C34C0F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180" name="그림 179">
                <a:extLst>
                  <a:ext uri="{FF2B5EF4-FFF2-40B4-BE49-F238E27FC236}">
                    <a16:creationId xmlns:a16="http://schemas.microsoft.com/office/drawing/2014/main" id="{8C61BB52-C85E-47E0-B393-78179C9101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181" name="Line">
                <a:extLst>
                  <a:ext uri="{FF2B5EF4-FFF2-40B4-BE49-F238E27FC236}">
                    <a16:creationId xmlns:a16="http://schemas.microsoft.com/office/drawing/2014/main" id="{9DCB9EA4-D850-475A-A835-6C2CFA1AEB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46D0E62C-E02D-4109-8E0C-BFB40193BD3A}"/>
                </a:ext>
              </a:extLst>
            </p:cNvPr>
            <p:cNvGrpSpPr/>
            <p:nvPr/>
          </p:nvGrpSpPr>
          <p:grpSpPr>
            <a:xfrm>
              <a:off x="5939605" y="2917602"/>
              <a:ext cx="614271" cy="336363"/>
              <a:chOff x="5397954" y="3929103"/>
              <a:chExt cx="614271" cy="33636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B65D29DE-AE67-46D2-839F-FEAD0CBBD916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09BED2A9-3512-44C6-97B3-F1C8F18D9BB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82" name="Picture 6" descr="성조기 마크 이미지 검색결과">
              <a:extLst>
                <a:ext uri="{FF2B5EF4-FFF2-40B4-BE49-F238E27FC236}">
                  <a16:creationId xmlns:a16="http://schemas.microsoft.com/office/drawing/2014/main" id="{27B4A6DB-1BF8-460B-9DB3-32BC4F00C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9341" y="29674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태극마크 이미지 검색결과">
              <a:extLst>
                <a:ext uri="{FF2B5EF4-FFF2-40B4-BE49-F238E27FC236}">
                  <a16:creationId xmlns:a16="http://schemas.microsoft.com/office/drawing/2014/main" id="{A9B9A80C-D928-472A-81EF-A5B9DADAF8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5702374" y="24999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C52613C6-C868-4773-9C88-EDD63F0BBCD4}"/>
                </a:ext>
              </a:extLst>
            </p:cNvPr>
            <p:cNvGrpSpPr/>
            <p:nvPr/>
          </p:nvGrpSpPr>
          <p:grpSpPr>
            <a:xfrm>
              <a:off x="6013770" y="2462669"/>
              <a:ext cx="39506" cy="140236"/>
              <a:chOff x="3334412" y="4749037"/>
              <a:chExt cx="39506" cy="140236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4C8E67C5-64B3-4B3D-861A-B38759D3386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F5F88F10-E2FF-4B89-AF89-A40953A894C6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BD630706-FFDE-4029-9273-DFFFE9D36760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6863C525-8FA4-4E5E-9E3E-17BE0988E81A}"/>
                </a:ext>
              </a:extLst>
            </p:cNvPr>
            <p:cNvGrpSpPr/>
            <p:nvPr/>
          </p:nvGrpSpPr>
          <p:grpSpPr>
            <a:xfrm>
              <a:off x="3313023" y="6199418"/>
              <a:ext cx="1862993" cy="225703"/>
              <a:chOff x="3390211" y="5837215"/>
              <a:chExt cx="1862993" cy="225703"/>
            </a:xfrm>
          </p:grpSpPr>
          <p:pic>
            <p:nvPicPr>
              <p:cNvPr id="163" name="그림 162">
                <a:extLst>
                  <a:ext uri="{FF2B5EF4-FFF2-40B4-BE49-F238E27FC236}">
                    <a16:creationId xmlns:a16="http://schemas.microsoft.com/office/drawing/2014/main" id="{3709F047-E3C4-4864-8FD1-9FB428B06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4" name="Attachment">
                <a:extLst>
                  <a:ext uri="{FF2B5EF4-FFF2-40B4-BE49-F238E27FC236}">
                    <a16:creationId xmlns:a16="http://schemas.microsoft.com/office/drawing/2014/main" id="{5B44A079-5011-4A82-8711-277F42ADA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5" name="Medium Icons">
                <a:extLst>
                  <a:ext uri="{FF2B5EF4-FFF2-40B4-BE49-F238E27FC236}">
                    <a16:creationId xmlns:a16="http://schemas.microsoft.com/office/drawing/2014/main" id="{223EA502-AB5F-468A-86FD-FC0FBA9F3D8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6" name="Crop">
                <a:extLst>
                  <a:ext uri="{FF2B5EF4-FFF2-40B4-BE49-F238E27FC236}">
                    <a16:creationId xmlns:a16="http://schemas.microsoft.com/office/drawing/2014/main" id="{A417BF1D-F878-4424-A548-6F6185439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" name="그래픽 166" descr="채우기 없는 활짝 웃는 얼굴">
                <a:extLst>
                  <a:ext uri="{FF2B5EF4-FFF2-40B4-BE49-F238E27FC236}">
                    <a16:creationId xmlns:a16="http://schemas.microsoft.com/office/drawing/2014/main" id="{C69A3239-704F-452E-80CA-DF6AF36A3C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68" name="그래픽 167" descr="전자 메일">
                <a:extLst>
                  <a:ext uri="{FF2B5EF4-FFF2-40B4-BE49-F238E27FC236}">
                    <a16:creationId xmlns:a16="http://schemas.microsoft.com/office/drawing/2014/main" id="{9930D026-3107-4691-BBE9-9C2D623DC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FA30DEE4-63E9-46D0-BA68-034FAD3D2F8B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0" name="Text Box">
                  <a:extLst>
                    <a:ext uri="{FF2B5EF4-FFF2-40B4-BE49-F238E27FC236}">
                      <a16:creationId xmlns:a16="http://schemas.microsoft.com/office/drawing/2014/main" id="{CBB4CF4F-EB14-4AE9-807E-648D6CAD8C85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1" name="Add">
                  <a:extLst>
                    <a:ext uri="{FF2B5EF4-FFF2-40B4-BE49-F238E27FC236}">
                      <a16:creationId xmlns:a16="http://schemas.microsoft.com/office/drawing/2014/main" id="{8C8EFFDF-601D-48AC-B684-4BF82301D7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7CCC2503-6DEF-40D2-9361-2609037B6161}"/>
                </a:ext>
              </a:extLst>
            </p:cNvPr>
            <p:cNvGrpSpPr/>
            <p:nvPr/>
          </p:nvGrpSpPr>
          <p:grpSpPr>
            <a:xfrm>
              <a:off x="3303952" y="1741008"/>
              <a:ext cx="3393731" cy="4392217"/>
              <a:chOff x="3303952" y="1741008"/>
              <a:chExt cx="6322065" cy="4392217"/>
            </a:xfrm>
          </p:grpSpPr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0BD3CAE-8361-4EFA-B21A-7678D5122075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159" name="Password Box">
                  <a:extLst>
                    <a:ext uri="{FF2B5EF4-FFF2-40B4-BE49-F238E27FC236}">
                      <a16:creationId xmlns:a16="http://schemas.microsoft.com/office/drawing/2014/main" id="{9B4B9A41-8A25-4F9C-B42E-76AE5B57E197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▲ 이전 대화 보기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160" name="그룹 159">
                  <a:extLst>
                    <a:ext uri="{FF2B5EF4-FFF2-40B4-BE49-F238E27FC236}">
                      <a16:creationId xmlns:a16="http://schemas.microsoft.com/office/drawing/2014/main" id="{4BDE0A1C-16DD-4C9F-AF68-D6D3DF681DDE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161" name="Line">
                    <a:extLst>
                      <a:ext uri="{FF2B5EF4-FFF2-40B4-BE49-F238E27FC236}">
                        <a16:creationId xmlns:a16="http://schemas.microsoft.com/office/drawing/2014/main" id="{60C7BC27-6E6D-4B5B-8F98-4A176D60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2" name="Password Box">
                    <a:extLst>
                      <a:ext uri="{FF2B5EF4-FFF2-40B4-BE49-F238E27FC236}">
                        <a16:creationId xmlns:a16="http://schemas.microsoft.com/office/drawing/2014/main" id="{D91418C2-F010-4CCB-B591-A59BB27BD0DC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오늘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년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월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16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일 목요일</a:t>
                    </a:r>
                    <a:endParaRPr kumimoji="0" 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cxnSp>
            <p:nvCxnSpPr>
              <p:cNvPr id="157" name="Line">
                <a:extLst>
                  <a:ext uri="{FF2B5EF4-FFF2-40B4-BE49-F238E27FC236}">
                    <a16:creationId xmlns:a16="http://schemas.microsoft.com/office/drawing/2014/main" id="{AD3F4404-A824-4392-A083-0FDFAA8CA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Line">
                <a:extLst>
                  <a:ext uri="{FF2B5EF4-FFF2-40B4-BE49-F238E27FC236}">
                    <a16:creationId xmlns:a16="http://schemas.microsoft.com/office/drawing/2014/main" id="{E3B07E7A-4BC7-4276-93DC-6CD366A6E9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57B695D-9F2F-4E7A-BC9E-A9007E16EEB5}"/>
                </a:ext>
              </a:extLst>
            </p:cNvPr>
            <p:cNvSpPr/>
            <p:nvPr/>
          </p:nvSpPr>
          <p:spPr>
            <a:xfrm>
              <a:off x="3305933" y="5655264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88" name="그래픽 87" descr="방향">
              <a:extLst>
                <a:ext uri="{FF2B5EF4-FFF2-40B4-BE49-F238E27FC236}">
                  <a16:creationId xmlns:a16="http://schemas.microsoft.com/office/drawing/2014/main" id="{B6EF0C13-1760-493F-B5BE-C83E54E42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6403889" y="5808759"/>
              <a:ext cx="298490" cy="298490"/>
            </a:xfrm>
            <a:prstGeom prst="rect">
              <a:avLst/>
            </a:prstGeom>
          </p:spPr>
        </p:pic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402F2AB-5CBC-4118-8B07-316ADE6ADB15}"/>
                </a:ext>
              </a:extLst>
            </p:cNvPr>
            <p:cNvGrpSpPr/>
            <p:nvPr/>
          </p:nvGrpSpPr>
          <p:grpSpPr>
            <a:xfrm>
              <a:off x="628294" y="1389038"/>
              <a:ext cx="2160000" cy="228600"/>
              <a:chOff x="5454650" y="2806700"/>
              <a:chExt cx="2160000" cy="228600"/>
            </a:xfrm>
          </p:grpSpPr>
          <p:sp>
            <p:nvSpPr>
              <p:cNvPr id="154" name="사각형: 둥근 모서리 153">
                <a:extLst>
                  <a:ext uri="{FF2B5EF4-FFF2-40B4-BE49-F238E27FC236}">
                    <a16:creationId xmlns:a16="http://schemas.microsoft.com/office/drawing/2014/main" id="{199D5F7E-00D2-452D-9D5A-0F3C113A8FDA}"/>
                  </a:ext>
                </a:extLst>
              </p:cNvPr>
              <p:cNvSpPr/>
              <p:nvPr/>
            </p:nvSpPr>
            <p:spPr>
              <a:xfrm>
                <a:off x="5454650" y="2806700"/>
                <a:ext cx="2160000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멤버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pic>
            <p:nvPicPr>
              <p:cNvPr id="155" name="그림 154">
                <a:extLst>
                  <a:ext uri="{FF2B5EF4-FFF2-40B4-BE49-F238E27FC236}">
                    <a16:creationId xmlns:a16="http://schemas.microsoft.com/office/drawing/2014/main" id="{F27CD06C-C32E-47F5-B236-FBEFD5B82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0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837473B0-CC2E-450A-ABE3-18F120FF3D39}">
                    <a1611:picAttrSrcUrl xmlns:a1611="http://schemas.microsoft.com/office/drawing/2016/11/main" r:id="rId51"/>
                  </a:ext>
                </a:extLst>
              </a:blip>
              <a:stretch>
                <a:fillRect/>
              </a:stretch>
            </p:blipFill>
            <p:spPr>
              <a:xfrm>
                <a:off x="7400772" y="2849000"/>
                <a:ext cx="144452" cy="144000"/>
              </a:xfrm>
              <a:prstGeom prst="rect">
                <a:avLst/>
              </a:prstGeom>
            </p:spPr>
          </p:pic>
        </p:grpSp>
        <p:sp>
          <p:nvSpPr>
            <p:cNvPr id="90" name="Export">
              <a:extLst>
                <a:ext uri="{FF2B5EF4-FFF2-40B4-BE49-F238E27FC236}">
                  <a16:creationId xmlns:a16="http://schemas.microsoft.com/office/drawing/2014/main" id="{00F69671-3916-4A1C-8FEE-AA27DAD792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38320" y="1428090"/>
              <a:ext cx="141202" cy="144000"/>
            </a:xfrm>
            <a:custGeom>
              <a:avLst/>
              <a:gdLst>
                <a:gd name="T0" fmla="*/ 14 w 659"/>
                <a:gd name="T1" fmla="*/ 0 h 668"/>
                <a:gd name="T2" fmla="*/ 0 w 659"/>
                <a:gd name="T3" fmla="*/ 14 h 668"/>
                <a:gd name="T4" fmla="*/ 0 w 659"/>
                <a:gd name="T5" fmla="*/ 654 h 668"/>
                <a:gd name="T6" fmla="*/ 14 w 659"/>
                <a:gd name="T7" fmla="*/ 668 h 668"/>
                <a:gd name="T8" fmla="*/ 414 w 659"/>
                <a:gd name="T9" fmla="*/ 668 h 668"/>
                <a:gd name="T10" fmla="*/ 428 w 659"/>
                <a:gd name="T11" fmla="*/ 654 h 668"/>
                <a:gd name="T12" fmla="*/ 428 w 659"/>
                <a:gd name="T13" fmla="*/ 521 h 668"/>
                <a:gd name="T14" fmla="*/ 400 w 659"/>
                <a:gd name="T15" fmla="*/ 521 h 668"/>
                <a:gd name="T16" fmla="*/ 400 w 659"/>
                <a:gd name="T17" fmla="*/ 640 h 668"/>
                <a:gd name="T18" fmla="*/ 28 w 659"/>
                <a:gd name="T19" fmla="*/ 640 h 668"/>
                <a:gd name="T20" fmla="*/ 28 w 659"/>
                <a:gd name="T21" fmla="*/ 28 h 668"/>
                <a:gd name="T22" fmla="*/ 400 w 659"/>
                <a:gd name="T23" fmla="*/ 28 h 668"/>
                <a:gd name="T24" fmla="*/ 400 w 659"/>
                <a:gd name="T25" fmla="*/ 148 h 668"/>
                <a:gd name="T26" fmla="*/ 428 w 659"/>
                <a:gd name="T27" fmla="*/ 148 h 668"/>
                <a:gd name="T28" fmla="*/ 428 w 659"/>
                <a:gd name="T29" fmla="*/ 14 h 668"/>
                <a:gd name="T30" fmla="*/ 414 w 659"/>
                <a:gd name="T31" fmla="*/ 0 h 668"/>
                <a:gd name="T32" fmla="*/ 14 w 659"/>
                <a:gd name="T33" fmla="*/ 0 h 668"/>
                <a:gd name="T34" fmla="*/ 522 w 659"/>
                <a:gd name="T35" fmla="*/ 202 h 668"/>
                <a:gd name="T36" fmla="*/ 513 w 659"/>
                <a:gd name="T37" fmla="*/ 225 h 668"/>
                <a:gd name="T38" fmla="*/ 608 w 659"/>
                <a:gd name="T39" fmla="*/ 321 h 668"/>
                <a:gd name="T40" fmla="*/ 214 w 659"/>
                <a:gd name="T41" fmla="*/ 321 h 668"/>
                <a:gd name="T42" fmla="*/ 214 w 659"/>
                <a:gd name="T43" fmla="*/ 348 h 668"/>
                <a:gd name="T44" fmla="*/ 608 w 659"/>
                <a:gd name="T45" fmla="*/ 348 h 668"/>
                <a:gd name="T46" fmla="*/ 513 w 659"/>
                <a:gd name="T47" fmla="*/ 443 h 668"/>
                <a:gd name="T48" fmla="*/ 531 w 659"/>
                <a:gd name="T49" fmla="*/ 462 h 668"/>
                <a:gd name="T50" fmla="*/ 659 w 659"/>
                <a:gd name="T51" fmla="*/ 334 h 668"/>
                <a:gd name="T52" fmla="*/ 531 w 659"/>
                <a:gd name="T53" fmla="*/ 206 h 668"/>
                <a:gd name="T54" fmla="*/ 522 w 659"/>
                <a:gd name="T55" fmla="*/ 202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9" h="668">
                  <a:moveTo>
                    <a:pt x="14" y="0"/>
                  </a:moveTo>
                  <a:cubicBezTo>
                    <a:pt x="6" y="0"/>
                    <a:pt x="0" y="7"/>
                    <a:pt x="0" y="14"/>
                  </a:cubicBezTo>
                  <a:lnTo>
                    <a:pt x="0" y="654"/>
                  </a:lnTo>
                  <a:cubicBezTo>
                    <a:pt x="0" y="662"/>
                    <a:pt x="6" y="668"/>
                    <a:pt x="14" y="668"/>
                  </a:cubicBezTo>
                  <a:lnTo>
                    <a:pt x="414" y="668"/>
                  </a:lnTo>
                  <a:cubicBezTo>
                    <a:pt x="421" y="668"/>
                    <a:pt x="428" y="662"/>
                    <a:pt x="428" y="654"/>
                  </a:cubicBezTo>
                  <a:lnTo>
                    <a:pt x="428" y="521"/>
                  </a:lnTo>
                  <a:lnTo>
                    <a:pt x="400" y="521"/>
                  </a:lnTo>
                  <a:lnTo>
                    <a:pt x="400" y="640"/>
                  </a:lnTo>
                  <a:lnTo>
                    <a:pt x="28" y="640"/>
                  </a:lnTo>
                  <a:lnTo>
                    <a:pt x="28" y="28"/>
                  </a:lnTo>
                  <a:lnTo>
                    <a:pt x="400" y="28"/>
                  </a:lnTo>
                  <a:lnTo>
                    <a:pt x="400" y="148"/>
                  </a:lnTo>
                  <a:lnTo>
                    <a:pt x="428" y="148"/>
                  </a:lnTo>
                  <a:lnTo>
                    <a:pt x="428" y="14"/>
                  </a:lnTo>
                  <a:cubicBezTo>
                    <a:pt x="428" y="7"/>
                    <a:pt x="421" y="0"/>
                    <a:pt x="414" y="0"/>
                  </a:cubicBezTo>
                  <a:lnTo>
                    <a:pt x="14" y="0"/>
                  </a:lnTo>
                  <a:close/>
                  <a:moveTo>
                    <a:pt x="522" y="202"/>
                  </a:moveTo>
                  <a:cubicBezTo>
                    <a:pt x="510" y="202"/>
                    <a:pt x="504" y="217"/>
                    <a:pt x="513" y="225"/>
                  </a:cubicBezTo>
                  <a:lnTo>
                    <a:pt x="608" y="321"/>
                  </a:lnTo>
                  <a:lnTo>
                    <a:pt x="214" y="321"/>
                  </a:lnTo>
                  <a:cubicBezTo>
                    <a:pt x="196" y="321"/>
                    <a:pt x="196" y="348"/>
                    <a:pt x="214" y="348"/>
                  </a:cubicBezTo>
                  <a:lnTo>
                    <a:pt x="608" y="348"/>
                  </a:lnTo>
                  <a:lnTo>
                    <a:pt x="513" y="443"/>
                  </a:lnTo>
                  <a:cubicBezTo>
                    <a:pt x="499" y="456"/>
                    <a:pt x="519" y="475"/>
                    <a:pt x="531" y="462"/>
                  </a:cubicBezTo>
                  <a:lnTo>
                    <a:pt x="659" y="334"/>
                  </a:lnTo>
                  <a:lnTo>
                    <a:pt x="531" y="206"/>
                  </a:lnTo>
                  <a:cubicBezTo>
                    <a:pt x="529" y="204"/>
                    <a:pt x="525" y="202"/>
                    <a:pt x="522" y="202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694E8ECA-95BB-455B-99FF-079B02D5196E}"/>
                </a:ext>
              </a:extLst>
            </p:cNvPr>
            <p:cNvGrpSpPr/>
            <p:nvPr/>
          </p:nvGrpSpPr>
          <p:grpSpPr>
            <a:xfrm>
              <a:off x="501329" y="1692114"/>
              <a:ext cx="2620938" cy="1104986"/>
              <a:chOff x="501329" y="1692114"/>
              <a:chExt cx="2620938" cy="1104986"/>
            </a:xfrm>
          </p:grpSpPr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86887615-7379-4379-8E52-03C39E018686}"/>
                  </a:ext>
                </a:extLst>
              </p:cNvPr>
              <p:cNvSpPr/>
              <p:nvPr/>
            </p:nvSpPr>
            <p:spPr>
              <a:xfrm>
                <a:off x="501329" y="1692114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25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화요일</a:t>
                </a:r>
              </a:p>
            </p:txBody>
          </p:sp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179F582F-29AF-4058-8181-B5B1BAA11AD6}"/>
                  </a:ext>
                </a:extLst>
              </p:cNvPr>
              <p:cNvGrpSpPr/>
              <p:nvPr/>
            </p:nvGrpSpPr>
            <p:grpSpPr>
              <a:xfrm>
                <a:off x="646671" y="2419245"/>
                <a:ext cx="1471172" cy="377855"/>
                <a:chOff x="730167" y="1695906"/>
                <a:chExt cx="1471172" cy="377855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E11F6DAF-7B80-4FE5-AF3E-73433F9B3397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623889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My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Talk</a:t>
                  </a:r>
                </a:p>
              </p:txBody>
            </p:sp>
            <p:grpSp>
              <p:nvGrpSpPr>
                <p:cNvPr id="150" name="Profile Picture">
                  <a:extLst>
                    <a:ext uri="{FF2B5EF4-FFF2-40B4-BE49-F238E27FC236}">
                      <a16:creationId xmlns:a16="http://schemas.microsoft.com/office/drawing/2014/main" id="{967DABF0-39BD-492A-B001-6261CEFC5E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52" name="Background">
                    <a:extLst>
                      <a:ext uri="{FF2B5EF4-FFF2-40B4-BE49-F238E27FC236}">
                        <a16:creationId xmlns:a16="http://schemas.microsoft.com/office/drawing/2014/main" id="{88A60307-F664-41F1-8C26-E258B7C571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53" name="Profile Icon">
                    <a:extLst>
                      <a:ext uri="{FF2B5EF4-FFF2-40B4-BE49-F238E27FC236}">
                        <a16:creationId xmlns:a16="http://schemas.microsoft.com/office/drawing/2014/main" id="{06C9FB14-B8BF-4CA9-A197-3D7E01255E0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51" name="직사각형 150">
                  <a:extLst>
                    <a:ext uri="{FF2B5EF4-FFF2-40B4-BE49-F238E27FC236}">
                      <a16:creationId xmlns:a16="http://schemas.microsoft.com/office/drawing/2014/main" id="{2F2B8C90-5FAE-47AD-9C24-C2EAE5FE16EF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2116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주간보고 금일내로 작성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</a:t>
                  </a:r>
                </a:p>
              </p:txBody>
            </p:sp>
          </p:grpSp>
          <p:sp>
            <p:nvSpPr>
              <p:cNvPr id="138" name="직사각형 137">
                <a:extLst>
                  <a:ext uri="{FF2B5EF4-FFF2-40B4-BE49-F238E27FC236}">
                    <a16:creationId xmlns:a16="http://schemas.microsoft.com/office/drawing/2014/main" id="{462B5A9D-37D6-495E-9600-DF37B88D90F2}"/>
                  </a:ext>
                </a:extLst>
              </p:cNvPr>
              <p:cNvSpPr/>
              <p:nvPr/>
            </p:nvSpPr>
            <p:spPr>
              <a:xfrm>
                <a:off x="2507996" y="24342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9" name="그룹 138">
                <a:extLst>
                  <a:ext uri="{FF2B5EF4-FFF2-40B4-BE49-F238E27FC236}">
                    <a16:creationId xmlns:a16="http://schemas.microsoft.com/office/drawing/2014/main" id="{BA619E4F-F999-4EC5-9127-1ABC55DF6A82}"/>
                  </a:ext>
                </a:extLst>
              </p:cNvPr>
              <p:cNvGrpSpPr/>
              <p:nvPr/>
            </p:nvGrpSpPr>
            <p:grpSpPr>
              <a:xfrm>
                <a:off x="646671" y="1957777"/>
                <a:ext cx="2475596" cy="401996"/>
                <a:chOff x="646671" y="1957777"/>
                <a:chExt cx="2475596" cy="401996"/>
              </a:xfrm>
            </p:grpSpPr>
            <p:grpSp>
              <p:nvGrpSpPr>
                <p:cNvPr id="140" name="그룹 139">
                  <a:extLst>
                    <a:ext uri="{FF2B5EF4-FFF2-40B4-BE49-F238E27FC236}">
                      <a16:creationId xmlns:a16="http://schemas.microsoft.com/office/drawing/2014/main" id="{4509EC29-A3C3-401D-84F4-738AA5CC4324}"/>
                    </a:ext>
                  </a:extLst>
                </p:cNvPr>
                <p:cNvGrpSpPr/>
                <p:nvPr/>
              </p:nvGrpSpPr>
              <p:grpSpPr>
                <a:xfrm>
                  <a:off x="945727" y="1981918"/>
                  <a:ext cx="829073" cy="377855"/>
                  <a:chOff x="1029223" y="2019637"/>
                  <a:chExt cx="829073" cy="377855"/>
                </a:xfrm>
              </p:grpSpPr>
              <p:sp>
                <p:nvSpPr>
                  <p:cNvPr id="147" name="직사각형 146">
                    <a:extLst>
                      <a:ext uri="{FF2B5EF4-FFF2-40B4-BE49-F238E27FC236}">
                        <a16:creationId xmlns:a16="http://schemas.microsoft.com/office/drawing/2014/main" id="{86A7B7A6-06DA-4F7B-B6B3-7FE3AA4B67F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766557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BOT</a:t>
                    </a:r>
                  </a:p>
                </p:txBody>
              </p:sp>
              <p:sp>
                <p:nvSpPr>
                  <p:cNvPr id="148" name="직사각형 147">
                    <a:extLst>
                      <a:ext uri="{FF2B5EF4-FFF2-40B4-BE49-F238E27FC236}">
                        <a16:creationId xmlns:a16="http://schemas.microsoft.com/office/drawing/2014/main" id="{8ECEA290-4226-4EF2-A54F-A796C859A9F4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82907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[PC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버전 로그인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</a:t>
                    </a:r>
                  </a:p>
                </p:txBody>
              </p:sp>
            </p:grpSp>
            <p:grpSp>
              <p:nvGrpSpPr>
                <p:cNvPr id="141" name="그룹 140">
                  <a:extLst>
                    <a:ext uri="{FF2B5EF4-FFF2-40B4-BE49-F238E27FC236}">
                      <a16:creationId xmlns:a16="http://schemas.microsoft.com/office/drawing/2014/main" id="{647AE16B-D53C-47C9-B901-3FA7B0FF2B6E}"/>
                    </a:ext>
                  </a:extLst>
                </p:cNvPr>
                <p:cNvGrpSpPr/>
                <p:nvPr/>
              </p:nvGrpSpPr>
              <p:grpSpPr>
                <a:xfrm>
                  <a:off x="646671" y="2002528"/>
                  <a:ext cx="336634" cy="336634"/>
                  <a:chOff x="730167" y="2022485"/>
                  <a:chExt cx="336634" cy="336634"/>
                </a:xfrm>
              </p:grpSpPr>
              <p:sp>
                <p:nvSpPr>
                  <p:cNvPr id="145" name="Background">
                    <a:extLst>
                      <a:ext uri="{FF2B5EF4-FFF2-40B4-BE49-F238E27FC236}">
                        <a16:creationId xmlns:a16="http://schemas.microsoft.com/office/drawing/2014/main" id="{0390887D-6E26-4059-B958-8C98BF8C9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167" y="2022485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46" name="그래픽 145" descr="로봇">
                    <a:extLst>
                      <a:ext uri="{FF2B5EF4-FFF2-40B4-BE49-F238E27FC236}">
                        <a16:creationId xmlns:a16="http://schemas.microsoft.com/office/drawing/2014/main" id="{CC5FC75B-6C23-4C0F-A04D-23B5A962C6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2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79273" y="2071591"/>
                    <a:ext cx="238422" cy="238422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42" name="그래픽 141" descr="신호음 장치 음소거">
                  <a:extLst>
                    <a:ext uri="{FF2B5EF4-FFF2-40B4-BE49-F238E27FC236}">
                      <a16:creationId xmlns:a16="http://schemas.microsoft.com/office/drawing/2014/main" id="{13D666A6-EDDA-4C15-B412-624BEE732F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60985" y="2021397"/>
                  <a:ext cx="151466" cy="151466"/>
                </a:xfrm>
                <a:prstGeom prst="rect">
                  <a:avLst/>
                </a:prstGeom>
              </p:spPr>
            </p:pic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2E9F04B3-D458-45EF-9B91-1DB74271E857}"/>
                    </a:ext>
                  </a:extLst>
                </p:cNvPr>
                <p:cNvSpPr/>
                <p:nvPr/>
              </p:nvSpPr>
              <p:spPr>
                <a:xfrm>
                  <a:off x="2507996" y="2002658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타원 143">
                  <a:extLst>
                    <a:ext uri="{FF2B5EF4-FFF2-40B4-BE49-F238E27FC236}">
                      <a16:creationId xmlns:a16="http://schemas.microsoft.com/office/drawing/2014/main" id="{C66E436F-7586-47C5-8095-BEB1C98F4D9B}"/>
                    </a:ext>
                  </a:extLst>
                </p:cNvPr>
                <p:cNvSpPr/>
                <p:nvPr/>
              </p:nvSpPr>
              <p:spPr>
                <a:xfrm>
                  <a:off x="858810" y="1957777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7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E21720A4-804C-4CC7-B501-A96698003D26}"/>
                </a:ext>
              </a:extLst>
            </p:cNvPr>
            <p:cNvGrpSpPr/>
            <p:nvPr/>
          </p:nvGrpSpPr>
          <p:grpSpPr>
            <a:xfrm>
              <a:off x="501329" y="2858863"/>
              <a:ext cx="2620938" cy="1104986"/>
              <a:chOff x="501329" y="2867772"/>
              <a:chExt cx="2620938" cy="1104986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C335B12F-2F6D-4FC4-87AC-783B18ADD3FF}"/>
                  </a:ext>
                </a:extLst>
              </p:cNvPr>
              <p:cNvSpPr/>
              <p:nvPr/>
            </p:nvSpPr>
            <p:spPr>
              <a:xfrm>
                <a:off x="501329" y="2867772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어제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24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월요일</a:t>
                </a:r>
              </a:p>
            </p:txBody>
          </p:sp>
          <p:grpSp>
            <p:nvGrpSpPr>
              <p:cNvPr id="122" name="그룹 121">
                <a:extLst>
                  <a:ext uri="{FF2B5EF4-FFF2-40B4-BE49-F238E27FC236}">
                    <a16:creationId xmlns:a16="http://schemas.microsoft.com/office/drawing/2014/main" id="{F92CD9F0-5031-4669-B837-24838B637DE8}"/>
                  </a:ext>
                </a:extLst>
              </p:cNvPr>
              <p:cNvGrpSpPr/>
              <p:nvPr/>
            </p:nvGrpSpPr>
            <p:grpSpPr>
              <a:xfrm>
                <a:off x="640795" y="3133435"/>
                <a:ext cx="2481472" cy="401996"/>
                <a:chOff x="640795" y="3085933"/>
                <a:chExt cx="2481472" cy="401996"/>
              </a:xfrm>
            </p:grpSpPr>
            <p:grpSp>
              <p:nvGrpSpPr>
                <p:cNvPr id="129" name="그룹 128">
                  <a:extLst>
                    <a:ext uri="{FF2B5EF4-FFF2-40B4-BE49-F238E27FC236}">
                      <a16:creationId xmlns:a16="http://schemas.microsoft.com/office/drawing/2014/main" id="{E1094DF4-875A-4FBD-94C4-0EA98914AF03}"/>
                    </a:ext>
                  </a:extLst>
                </p:cNvPr>
                <p:cNvGrpSpPr/>
                <p:nvPr/>
              </p:nvGrpSpPr>
              <p:grpSpPr>
                <a:xfrm>
                  <a:off x="945727" y="3110074"/>
                  <a:ext cx="1622560" cy="377855"/>
                  <a:chOff x="1029223" y="2019637"/>
                  <a:chExt cx="1622560" cy="377855"/>
                </a:xfrm>
              </p:grpSpPr>
              <p:sp>
                <p:nvSpPr>
                  <p:cNvPr id="134" name="직사각형 133">
                    <a:extLst>
                      <a:ext uri="{FF2B5EF4-FFF2-40B4-BE49-F238E27FC236}">
                        <a16:creationId xmlns:a16="http://schemas.microsoft.com/office/drawing/2014/main" id="{5BC43F08-DAAD-4CF5-B1DB-ECBED3BDDBC0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622560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강성현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강희주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김남희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 (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16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</a:p>
                </p:txBody>
              </p:sp>
              <p:sp>
                <p:nvSpPr>
                  <p:cNvPr id="135" name="직사각형 134">
                    <a:extLst>
                      <a:ext uri="{FF2B5EF4-FFF2-40B4-BE49-F238E27FC236}">
                        <a16:creationId xmlns:a16="http://schemas.microsoft.com/office/drawing/2014/main" id="{5D3F1FA7-76A7-4B90-A473-40DFC6DE3E78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첨부파일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 </a:t>
                    </a:r>
                  </a:p>
                </p:txBody>
              </p:sp>
            </p:grpSp>
            <p:sp>
              <p:nvSpPr>
                <p:cNvPr id="130" name="직사각형 129">
                  <a:extLst>
                    <a:ext uri="{FF2B5EF4-FFF2-40B4-BE49-F238E27FC236}">
                      <a16:creationId xmlns:a16="http://schemas.microsoft.com/office/drawing/2014/main" id="{826E1241-BF18-45B1-9D04-B51EBB40FE01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Background">
                  <a:extLst>
                    <a:ext uri="{FF2B5EF4-FFF2-40B4-BE49-F238E27FC236}">
                      <a16:creationId xmlns:a16="http://schemas.microsoft.com/office/drawing/2014/main" id="{952761AD-C5BF-4961-9628-7F9BD7118E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32" name="그래픽 131" descr="모임">
                  <a:extLst>
                    <a:ext uri="{FF2B5EF4-FFF2-40B4-BE49-F238E27FC236}">
                      <a16:creationId xmlns:a16="http://schemas.microsoft.com/office/drawing/2014/main" id="{27660631-4139-4319-8AA9-1F06FDB4F8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  <p:sp>
              <p:nvSpPr>
                <p:cNvPr id="133" name="타원 132">
                  <a:extLst>
                    <a:ext uri="{FF2B5EF4-FFF2-40B4-BE49-F238E27FC236}">
                      <a16:creationId xmlns:a16="http://schemas.microsoft.com/office/drawing/2014/main" id="{D66ABF21-4B96-4CB7-9737-75A62FB3CA74}"/>
                    </a:ext>
                  </a:extLst>
                </p:cNvPr>
                <p:cNvSpPr/>
                <p:nvPr/>
              </p:nvSpPr>
              <p:spPr>
                <a:xfrm>
                  <a:off x="858810" y="308593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  <p:grpSp>
            <p:nvGrpSpPr>
              <p:cNvPr id="123" name="그룹 122">
                <a:extLst>
                  <a:ext uri="{FF2B5EF4-FFF2-40B4-BE49-F238E27FC236}">
                    <a16:creationId xmlns:a16="http://schemas.microsoft.com/office/drawing/2014/main" id="{28BF8004-2EEE-4F55-9E2E-50EDA347753A}"/>
                  </a:ext>
                </a:extLst>
              </p:cNvPr>
              <p:cNvGrpSpPr/>
              <p:nvPr/>
            </p:nvGrpSpPr>
            <p:grpSpPr>
              <a:xfrm>
                <a:off x="646671" y="3594903"/>
                <a:ext cx="2475596" cy="377855"/>
                <a:chOff x="646671" y="3547401"/>
                <a:chExt cx="2475596" cy="377855"/>
              </a:xfrm>
            </p:grpSpPr>
            <p:sp>
              <p:nvSpPr>
                <p:cNvPr id="124" name="직사각형 123">
                  <a:extLst>
                    <a:ext uri="{FF2B5EF4-FFF2-40B4-BE49-F238E27FC236}">
                      <a16:creationId xmlns:a16="http://schemas.microsoft.com/office/drawing/2014/main" id="{5182B496-3ABE-44DD-B39B-0AF6876B6E15}"/>
                    </a:ext>
                  </a:extLst>
                </p:cNvPr>
                <p:cNvSpPr/>
                <p:nvPr/>
              </p:nvSpPr>
              <p:spPr>
                <a:xfrm>
                  <a:off x="945727" y="3547401"/>
                  <a:ext cx="164500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원조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프로젝트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공지방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17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125" name="Background">
                  <a:extLst>
                    <a:ext uri="{FF2B5EF4-FFF2-40B4-BE49-F238E27FC236}">
                      <a16:creationId xmlns:a16="http://schemas.microsoft.com/office/drawing/2014/main" id="{FA3C35C1-E060-412D-8B1D-DC437187B9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6671" y="3550249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26" name="직사각형 125">
                  <a:extLst>
                    <a:ext uri="{FF2B5EF4-FFF2-40B4-BE49-F238E27FC236}">
                      <a16:creationId xmlns:a16="http://schemas.microsoft.com/office/drawing/2014/main" id="{74CCB998-4CED-4498-B032-044892913FCE}"/>
                    </a:ext>
                  </a:extLst>
                </p:cNvPr>
                <p:cNvSpPr/>
                <p:nvPr/>
              </p:nvSpPr>
              <p:spPr>
                <a:xfrm>
                  <a:off x="945727" y="3725201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계정이 필요하신 분은 신청해 주세요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  <p:sp>
              <p:nvSpPr>
                <p:cNvPr id="127" name="직사각형 126">
                  <a:extLst>
                    <a:ext uri="{FF2B5EF4-FFF2-40B4-BE49-F238E27FC236}">
                      <a16:creationId xmlns:a16="http://schemas.microsoft.com/office/drawing/2014/main" id="{29AC0919-50AE-4B8A-B7DA-0F92C0625C7B}"/>
                    </a:ext>
                  </a:extLst>
                </p:cNvPr>
                <p:cNvSpPr/>
                <p:nvPr/>
              </p:nvSpPr>
              <p:spPr>
                <a:xfrm>
                  <a:off x="2507996" y="3562455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128" name="그래픽 127" descr="모임">
                  <a:extLst>
                    <a:ext uri="{FF2B5EF4-FFF2-40B4-BE49-F238E27FC236}">
                      <a16:creationId xmlns:a16="http://schemas.microsoft.com/office/drawing/2014/main" id="{D1568C9A-ED02-4AFA-A458-89E63E8440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562261"/>
                  <a:ext cx="323498" cy="32349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CB35CF6B-2C8D-465E-8978-56E90877BD23}"/>
                </a:ext>
              </a:extLst>
            </p:cNvPr>
            <p:cNvGrpSpPr/>
            <p:nvPr/>
          </p:nvGrpSpPr>
          <p:grpSpPr>
            <a:xfrm>
              <a:off x="501329" y="4025613"/>
              <a:ext cx="2620938" cy="1104992"/>
              <a:chOff x="501329" y="4025613"/>
              <a:chExt cx="2620938" cy="1104992"/>
            </a:xfrm>
          </p:grpSpPr>
          <p:sp>
            <p:nvSpPr>
              <p:cNvPr id="102" name="직사각형 101">
                <a:extLst>
                  <a:ext uri="{FF2B5EF4-FFF2-40B4-BE49-F238E27FC236}">
                    <a16:creationId xmlns:a16="http://schemas.microsoft.com/office/drawing/2014/main" id="{293519F9-7475-4F33-ADAA-87E3B36F6F70}"/>
                  </a:ext>
                </a:extLst>
              </p:cNvPr>
              <p:cNvSpPr/>
              <p:nvPr/>
            </p:nvSpPr>
            <p:spPr>
              <a:xfrm>
                <a:off x="501329" y="4025613"/>
                <a:ext cx="1326004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21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금요일</a:t>
                </a:r>
              </a:p>
            </p:txBody>
          </p: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B0EBAF8B-E0D8-4B95-842E-ECED4DA7AD36}"/>
                  </a:ext>
                </a:extLst>
              </p:cNvPr>
              <p:cNvGrpSpPr/>
              <p:nvPr/>
            </p:nvGrpSpPr>
            <p:grpSpPr>
              <a:xfrm>
                <a:off x="640795" y="4336157"/>
                <a:ext cx="2481472" cy="343767"/>
                <a:chOff x="640795" y="3130814"/>
                <a:chExt cx="2481472" cy="343767"/>
              </a:xfrm>
            </p:grpSpPr>
            <p:sp>
              <p:nvSpPr>
                <p:cNvPr id="118" name="직사각형 117">
                  <a:extLst>
                    <a:ext uri="{FF2B5EF4-FFF2-40B4-BE49-F238E27FC236}">
                      <a16:creationId xmlns:a16="http://schemas.microsoft.com/office/drawing/2014/main" id="{3E21837A-ED9D-41EB-A521-253CFEBF8070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Background">
                  <a:extLst>
                    <a:ext uri="{FF2B5EF4-FFF2-40B4-BE49-F238E27FC236}">
                      <a16:creationId xmlns:a16="http://schemas.microsoft.com/office/drawing/2014/main" id="{B7B2B40C-5428-42FE-B523-0D616BCA0C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20" name="그래픽 119" descr="모임">
                  <a:extLst>
                    <a:ext uri="{FF2B5EF4-FFF2-40B4-BE49-F238E27FC236}">
                      <a16:creationId xmlns:a16="http://schemas.microsoft.com/office/drawing/2014/main" id="{DDAFC05F-7F75-4116-9662-6AA78AEF5E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sp>
            <p:nvSpPr>
              <p:cNvPr id="104" name="직사각형 103">
                <a:extLst>
                  <a:ext uri="{FF2B5EF4-FFF2-40B4-BE49-F238E27FC236}">
                    <a16:creationId xmlns:a16="http://schemas.microsoft.com/office/drawing/2014/main" id="{0CB65D3E-B938-4A32-B594-AD101E886492}"/>
                  </a:ext>
                </a:extLst>
              </p:cNvPr>
              <p:cNvSpPr/>
              <p:nvPr/>
            </p:nvSpPr>
            <p:spPr>
              <a:xfrm>
                <a:off x="2507996" y="476779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DC2BD414-B470-4B7D-BBD8-66C57DFAF05B}"/>
                  </a:ext>
                </a:extLst>
              </p:cNvPr>
              <p:cNvGrpSpPr/>
              <p:nvPr/>
            </p:nvGrpSpPr>
            <p:grpSpPr>
              <a:xfrm>
                <a:off x="646671" y="4319299"/>
                <a:ext cx="829971" cy="339482"/>
                <a:chOff x="730167" y="1695906"/>
                <a:chExt cx="829971" cy="339482"/>
              </a:xfrm>
            </p:grpSpPr>
            <p:sp>
              <p:nvSpPr>
                <p:cNvPr id="114" name="직사각형 113">
                  <a:extLst>
                    <a:ext uri="{FF2B5EF4-FFF2-40B4-BE49-F238E27FC236}">
                      <a16:creationId xmlns:a16="http://schemas.microsoft.com/office/drawing/2014/main" id="{C26F192B-A6B0-40EF-BDF1-4F64EAF9F95F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15" name="Profile Picture">
                  <a:extLst>
                    <a:ext uri="{FF2B5EF4-FFF2-40B4-BE49-F238E27FC236}">
                      <a16:creationId xmlns:a16="http://schemas.microsoft.com/office/drawing/2014/main" id="{5AB8D09E-4C82-4B20-A12F-BDD5DD88553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6" name="Background">
                    <a:extLst>
                      <a:ext uri="{FF2B5EF4-FFF2-40B4-BE49-F238E27FC236}">
                        <a16:creationId xmlns:a16="http://schemas.microsoft.com/office/drawing/2014/main" id="{4CEBDEEC-4EC0-46FD-9781-0937665A07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7" name="Profile Icon">
                    <a:extLst>
                      <a:ext uri="{FF2B5EF4-FFF2-40B4-BE49-F238E27FC236}">
                        <a16:creationId xmlns:a16="http://schemas.microsoft.com/office/drawing/2014/main" id="{B1276343-FE33-4942-A73B-4D8EA47DF8B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FF229965-D50C-48B9-B933-29F12BBFED30}"/>
                  </a:ext>
                </a:extLst>
              </p:cNvPr>
              <p:cNvGrpSpPr/>
              <p:nvPr/>
            </p:nvGrpSpPr>
            <p:grpSpPr>
              <a:xfrm>
                <a:off x="646671" y="4752750"/>
                <a:ext cx="829971" cy="377855"/>
                <a:chOff x="730167" y="1695906"/>
                <a:chExt cx="829971" cy="377855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33751FFF-632F-40B1-9117-5AE85B979C8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</a:t>
                  </a:r>
                </a:p>
              </p:txBody>
            </p:sp>
            <p:grpSp>
              <p:nvGrpSpPr>
                <p:cNvPr id="110" name="Profile Picture">
                  <a:extLst>
                    <a:ext uri="{FF2B5EF4-FFF2-40B4-BE49-F238E27FC236}">
                      <a16:creationId xmlns:a16="http://schemas.microsoft.com/office/drawing/2014/main" id="{E6C47381-4E93-458A-BD9E-9F187791484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2" name="Background">
                    <a:extLst>
                      <a:ext uri="{FF2B5EF4-FFF2-40B4-BE49-F238E27FC236}">
                        <a16:creationId xmlns:a16="http://schemas.microsoft.com/office/drawing/2014/main" id="{7095F61C-FF61-42D5-A075-8BC5752B38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3" name="Profile Icon">
                    <a:extLst>
                      <a:ext uri="{FF2B5EF4-FFF2-40B4-BE49-F238E27FC236}">
                        <a16:creationId xmlns:a16="http://schemas.microsoft.com/office/drawing/2014/main" id="{71458B79-5848-4812-AA62-ABF6369488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11" name="직사각형 110">
                  <a:extLst>
                    <a:ext uri="{FF2B5EF4-FFF2-40B4-BE49-F238E27FC236}">
                      <a16:creationId xmlns:a16="http://schemas.microsoft.com/office/drawing/2014/main" id="{986E5B8A-4497-40D2-A923-5845287B5ABD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33695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넵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~</a:t>
                  </a:r>
                </a:p>
              </p:txBody>
            </p:sp>
          </p:grpSp>
          <p:sp>
            <p:nvSpPr>
              <p:cNvPr id="107" name="직사각형 106">
                <a:extLst>
                  <a:ext uri="{FF2B5EF4-FFF2-40B4-BE49-F238E27FC236}">
                    <a16:creationId xmlns:a16="http://schemas.microsoft.com/office/drawing/2014/main" id="{43E98A74-FAFA-4A34-816F-BC1E7E5F349F}"/>
                  </a:ext>
                </a:extLst>
              </p:cNvPr>
              <p:cNvSpPr/>
              <p:nvPr/>
            </p:nvSpPr>
            <p:spPr>
              <a:xfrm>
                <a:off x="945727" y="449709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" name="타원 107">
                <a:extLst>
                  <a:ext uri="{FF2B5EF4-FFF2-40B4-BE49-F238E27FC236}">
                    <a16:creationId xmlns:a16="http://schemas.microsoft.com/office/drawing/2014/main" id="{5C50C43E-CADC-4B76-B188-A86DBF51CBD5}"/>
                  </a:ext>
                </a:extLst>
              </p:cNvPr>
              <p:cNvSpPr/>
              <p:nvPr/>
            </p:nvSpPr>
            <p:spPr>
              <a:xfrm>
                <a:off x="858810" y="4291276"/>
                <a:ext cx="157126" cy="15712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rPr>
                  <a:t>3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</p:grpSp>
        <p:pic>
          <p:nvPicPr>
            <p:cNvPr id="94" name="그래픽 93" descr="신호음 장치 음소거">
              <a:extLst>
                <a:ext uri="{FF2B5EF4-FFF2-40B4-BE49-F238E27FC236}">
                  <a16:creationId xmlns:a16="http://schemas.microsoft.com/office/drawing/2014/main" id="{43225F35-7CF0-43D5-855B-FF24DD90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5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5"/>
                </a:ext>
              </a:extLst>
            </a:blip>
            <a:stretch>
              <a:fillRect/>
            </a:stretch>
          </p:blipFill>
          <p:spPr>
            <a:xfrm>
              <a:off x="1414084" y="4349353"/>
              <a:ext cx="151466" cy="151466"/>
            </a:xfrm>
            <a:prstGeom prst="rect">
              <a:avLst/>
            </a:prstGeom>
          </p:spPr>
        </p:pic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744298D-30F5-4E17-9D43-DE844BEB5A73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3878255" y="1971928"/>
              <a:chExt cx="2132026" cy="2132026"/>
            </a:xfrm>
          </p:grpSpPr>
          <p:sp>
            <p:nvSpPr>
              <p:cNvPr id="96" name="Oval">
                <a:extLst>
                  <a:ext uri="{FF2B5EF4-FFF2-40B4-BE49-F238E27FC236}">
                    <a16:creationId xmlns:a16="http://schemas.microsoft.com/office/drawing/2014/main" id="{D6DAAD45-853D-4B9B-8907-4CF3C6D5AAA6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60FEF815-9385-4E9F-957B-B1214F99ACDC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98" name="그래픽 97" descr="음성">
                  <a:extLst>
                    <a:ext uri="{FF2B5EF4-FFF2-40B4-BE49-F238E27FC236}">
                      <a16:creationId xmlns:a16="http://schemas.microsoft.com/office/drawing/2014/main" id="{268F54C0-4D10-4434-BA5C-735D248EBF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99" name="Add Button">
                  <a:extLst>
                    <a:ext uri="{FF2B5EF4-FFF2-40B4-BE49-F238E27FC236}">
                      <a16:creationId xmlns:a16="http://schemas.microsoft.com/office/drawing/2014/main" id="{DB582E87-8935-4E74-BA75-03E3126C6EF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100" name="Circle">
                    <a:extLst>
                      <a:ext uri="{FF2B5EF4-FFF2-40B4-BE49-F238E27FC236}">
                        <a16:creationId xmlns:a16="http://schemas.microsoft.com/office/drawing/2014/main" id="{A75EB395-53E0-4DF5-8906-FE3F7C5E657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01" name="Add">
                    <a:extLst>
                      <a:ext uri="{FF2B5EF4-FFF2-40B4-BE49-F238E27FC236}">
                        <a16:creationId xmlns:a16="http://schemas.microsoft.com/office/drawing/2014/main" id="{E91AED93-6A1C-42B5-AEEB-E8FD063700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23" name="Bar">
            <a:extLst>
              <a:ext uri="{FF2B5EF4-FFF2-40B4-BE49-F238E27FC236}">
                <a16:creationId xmlns:a16="http://schemas.microsoft.com/office/drawing/2014/main" id="{E3CF224E-4AEE-494A-96DC-EB6D4B41BC4B}"/>
              </a:ext>
            </a:extLst>
          </p:cNvPr>
          <p:cNvSpPr/>
          <p:nvPr/>
        </p:nvSpPr>
        <p:spPr>
          <a:xfrm>
            <a:off x="6743623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95DDE61-C274-4B91-9266-07F66F4B338D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7976761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F24AC158-1505-4706-A506-B68DF9171958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8975159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EF4E68F7-5147-40EE-A63E-1FD3B52B6DE1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746632" y="1704933"/>
            <a:ext cx="99014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109D220-74EA-4E9F-A775-261FC535D9C5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97836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 </a:t>
            </a: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A6A9CC30-0281-42A7-953B-67BD3DDB3D7D}"/>
              </a:ext>
            </a:extLst>
          </p:cNvPr>
          <p:cNvGrpSpPr/>
          <p:nvPr/>
        </p:nvGrpSpPr>
        <p:grpSpPr>
          <a:xfrm>
            <a:off x="6836763" y="2056288"/>
            <a:ext cx="834445" cy="271049"/>
            <a:chOff x="229668" y="651840"/>
            <a:chExt cx="834445" cy="271049"/>
          </a:xfrm>
        </p:grpSpPr>
        <p:sp>
          <p:nvSpPr>
            <p:cNvPr id="229" name="사각형: 둥근 모서리 228">
              <a:extLst>
                <a:ext uri="{FF2B5EF4-FFF2-40B4-BE49-F238E27FC236}">
                  <a16:creationId xmlns:a16="http://schemas.microsoft.com/office/drawing/2014/main" id="{812070BC-C400-4C94-B44D-F5295C392A29}"/>
                </a:ext>
              </a:extLst>
            </p:cNvPr>
            <p:cNvSpPr/>
            <p:nvPr/>
          </p:nvSpPr>
          <p:spPr>
            <a:xfrm>
              <a:off x="427904" y="651840"/>
              <a:ext cx="63620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이미지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B36C1BC8-13A8-4DC4-9FCF-704AAC60C66F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5B51D415-5B7E-4130-B018-9747BF7872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32" name="Line">
                <a:extLst>
                  <a:ext uri="{FF2B5EF4-FFF2-40B4-BE49-F238E27FC236}">
                    <a16:creationId xmlns:a16="http://schemas.microsoft.com/office/drawing/2014/main" id="{94C4EF45-3D4F-47BA-AB62-33D3A0256C5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Line">
                <a:extLst>
                  <a:ext uri="{FF2B5EF4-FFF2-40B4-BE49-F238E27FC236}">
                    <a16:creationId xmlns:a16="http://schemas.microsoft.com/office/drawing/2014/main" id="{41790C5B-1295-41C1-8EA7-36A7EB93619B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1A7194E8-C8A7-4EBF-940F-D27BBCFC439C}"/>
              </a:ext>
            </a:extLst>
          </p:cNvPr>
          <p:cNvGrpSpPr/>
          <p:nvPr/>
        </p:nvGrpSpPr>
        <p:grpSpPr>
          <a:xfrm>
            <a:off x="6800323" y="2408891"/>
            <a:ext cx="1937313" cy="204311"/>
            <a:chOff x="7908494" y="2355449"/>
            <a:chExt cx="2392732" cy="204311"/>
          </a:xfrm>
        </p:grpSpPr>
        <p:sp>
          <p:nvSpPr>
            <p:cNvPr id="235" name="사각형: 둥근 모서리 234">
              <a:extLst>
                <a:ext uri="{FF2B5EF4-FFF2-40B4-BE49-F238E27FC236}">
                  <a16:creationId xmlns:a16="http://schemas.microsoft.com/office/drawing/2014/main" id="{49E397C2-26F9-4026-875C-0A3056172B6A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전체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FEE8C860-4026-4758-8ECE-C416A2DB0EEB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받은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26BD1EDB-6D66-4213-A176-4202622CBE68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EA6ED4BE-5AF1-4167-AD65-822D9A8BF8CF}"/>
                </a:ext>
              </a:extLst>
            </p:cNvPr>
            <p:cNvSpPr/>
            <p:nvPr/>
          </p:nvSpPr>
          <p:spPr>
            <a:xfrm>
              <a:off x="9676007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39" name="Picture 4" descr="태극마크 이미지 검색결과">
            <a:extLst>
              <a:ext uri="{FF2B5EF4-FFF2-40B4-BE49-F238E27FC236}">
                <a16:creationId xmlns:a16="http://schemas.microsoft.com/office/drawing/2014/main" id="{06DE3B85-EF27-4675-BEAA-83EBD56FA7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46918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0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F3E794F-2048-4925-B467-CFFC4022CF4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680207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B8DD94DA-F1CB-475D-829E-000CD515B702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824401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42" name="Picture 4" descr="태극마크 이미지 검색결과">
            <a:extLst>
              <a:ext uri="{FF2B5EF4-FFF2-40B4-BE49-F238E27FC236}">
                <a16:creationId xmlns:a16="http://schemas.microsoft.com/office/drawing/2014/main" id="{C2444CE5-62C7-49AB-ADEF-07F3B706F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3832" y="2941735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194AC82-1EE0-4388-A368-046C903E2D97}"/>
              </a:ext>
            </a:extLst>
          </p:cNvPr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8238987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7DA3413-8B64-43AF-92AA-1CCBC8CA092D}"/>
              </a:ext>
            </a:extLst>
          </p:cNvPr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680207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0607D1B-C2AA-4545-AFFC-34143ADC3D92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824401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D1A4EC15-E1A1-4599-A3B9-D10C133576D8}"/>
              </a:ext>
            </a:extLst>
          </p:cNvPr>
          <p:cNvSpPr>
            <a:spLocks noEditPoints="1"/>
          </p:cNvSpPr>
          <p:nvPr>
            <p:custDataLst>
              <p:tags r:id="rId14"/>
            </p:custDataLst>
          </p:nvPr>
        </p:nvSpPr>
        <p:spPr bwMode="auto">
          <a:xfrm>
            <a:off x="8238987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A9849C-2C60-42AB-88BD-FAEB90C7F4E9}"/>
              </a:ext>
            </a:extLst>
          </p:cNvPr>
          <p:cNvGrpSpPr/>
          <p:nvPr/>
        </p:nvGrpSpPr>
        <p:grpSpPr>
          <a:xfrm>
            <a:off x="7956988" y="3639847"/>
            <a:ext cx="180000" cy="180000"/>
            <a:chOff x="7101173" y="4606582"/>
            <a:chExt cx="924232" cy="924232"/>
          </a:xfrm>
        </p:grpSpPr>
        <p:sp>
          <p:nvSpPr>
            <p:cNvPr id="248" name="Oval">
              <a:extLst>
                <a:ext uri="{FF2B5EF4-FFF2-40B4-BE49-F238E27FC236}">
                  <a16:creationId xmlns:a16="http://schemas.microsoft.com/office/drawing/2014/main" id="{69EEA33B-20F4-44A9-B59C-F616F6BD3FF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DAD077EB-DEFF-47DB-ADB4-6107C2234D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F51B66BB-D49E-4DC5-83C2-2B48EE1BC894}"/>
              </a:ext>
            </a:extLst>
          </p:cNvPr>
          <p:cNvGrpSpPr/>
          <p:nvPr/>
        </p:nvGrpSpPr>
        <p:grpSpPr>
          <a:xfrm>
            <a:off x="9394628" y="3639847"/>
            <a:ext cx="180000" cy="180000"/>
            <a:chOff x="7101173" y="4606582"/>
            <a:chExt cx="924232" cy="924232"/>
          </a:xfrm>
        </p:grpSpPr>
        <p:sp>
          <p:nvSpPr>
            <p:cNvPr id="251" name="Oval">
              <a:extLst>
                <a:ext uri="{FF2B5EF4-FFF2-40B4-BE49-F238E27FC236}">
                  <a16:creationId xmlns:a16="http://schemas.microsoft.com/office/drawing/2014/main" id="{EA3C600B-2F83-4A31-AACE-BA3A83E6B0A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2" name="Accept">
              <a:extLst>
                <a:ext uri="{FF2B5EF4-FFF2-40B4-BE49-F238E27FC236}">
                  <a16:creationId xmlns:a16="http://schemas.microsoft.com/office/drawing/2014/main" id="{9E7C9DFA-29F2-4FA5-A367-0D91E9F6B0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99D48EB1-E13B-43A3-8D82-8286F3EDE8A0}"/>
              </a:ext>
            </a:extLst>
          </p:cNvPr>
          <p:cNvGrpSpPr/>
          <p:nvPr/>
        </p:nvGrpSpPr>
        <p:grpSpPr>
          <a:xfrm>
            <a:off x="9435268" y="2425727"/>
            <a:ext cx="180000" cy="180000"/>
            <a:chOff x="7101173" y="4606582"/>
            <a:chExt cx="924232" cy="924232"/>
          </a:xfrm>
        </p:grpSpPr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44B52B2F-6561-4AF8-BDF4-B60D7E7436B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Accept">
              <a:extLst>
                <a:ext uri="{FF2B5EF4-FFF2-40B4-BE49-F238E27FC236}">
                  <a16:creationId xmlns:a16="http://schemas.microsoft.com/office/drawing/2014/main" id="{223B9822-DE8B-49FC-B71A-960A8FBCD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09190373-B6C7-48DB-90DD-1427CA7FC115}"/>
              </a:ext>
            </a:extLst>
          </p:cNvPr>
          <p:cNvGrpSpPr/>
          <p:nvPr/>
        </p:nvGrpSpPr>
        <p:grpSpPr>
          <a:xfrm>
            <a:off x="9394628" y="2729549"/>
            <a:ext cx="180000" cy="180000"/>
            <a:chOff x="7101173" y="4606582"/>
            <a:chExt cx="924232" cy="924232"/>
          </a:xfrm>
        </p:grpSpPr>
        <p:sp>
          <p:nvSpPr>
            <p:cNvPr id="257" name="Oval">
              <a:extLst>
                <a:ext uri="{FF2B5EF4-FFF2-40B4-BE49-F238E27FC236}">
                  <a16:creationId xmlns:a16="http://schemas.microsoft.com/office/drawing/2014/main" id="{EE76ACDE-4EBE-4C2C-97F4-0F42FAE6AF1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8" name="Accept">
              <a:extLst>
                <a:ext uri="{FF2B5EF4-FFF2-40B4-BE49-F238E27FC236}">
                  <a16:creationId xmlns:a16="http://schemas.microsoft.com/office/drawing/2014/main" id="{BC026F53-832D-403F-B4D0-B8FCE15565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1E5CC-13B5-400A-AD0F-85E1CE72F586}"/>
              </a:ext>
            </a:extLst>
          </p:cNvPr>
          <p:cNvGrpSpPr/>
          <p:nvPr/>
        </p:nvGrpSpPr>
        <p:grpSpPr>
          <a:xfrm>
            <a:off x="7956988" y="2729549"/>
            <a:ext cx="180000" cy="180000"/>
            <a:chOff x="7101173" y="4606582"/>
            <a:chExt cx="924232" cy="924232"/>
          </a:xfrm>
        </p:grpSpPr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DDBE71AF-910C-4468-9774-C9DB828B66B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F8DA6F31-2C12-4697-88C9-A964A492D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62" name="그래픽 261" descr="공유">
            <a:extLst>
              <a:ext uri="{FF2B5EF4-FFF2-40B4-BE49-F238E27FC236}">
                <a16:creationId xmlns:a16="http://schemas.microsoft.com/office/drawing/2014/main" id="{18772A12-63A4-406B-8916-48251E449B22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7777751" y="3330073"/>
            <a:ext cx="172800" cy="172800"/>
          </a:xfrm>
          <a:prstGeom prst="rect">
            <a:avLst/>
          </a:prstGeom>
        </p:spPr>
      </p:pic>
      <p:pic>
        <p:nvPicPr>
          <p:cNvPr id="263" name="그래픽 262" descr="쓰레기">
            <a:extLst>
              <a:ext uri="{FF2B5EF4-FFF2-40B4-BE49-F238E27FC236}">
                <a16:creationId xmlns:a16="http://schemas.microsoft.com/office/drawing/2014/main" id="{77200253-539B-49F7-8E89-D906934EEDDB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977467" y="3330073"/>
            <a:ext cx="172800" cy="172800"/>
          </a:xfrm>
          <a:prstGeom prst="rect">
            <a:avLst/>
          </a:prstGeom>
        </p:spPr>
      </p:pic>
      <p:pic>
        <p:nvPicPr>
          <p:cNvPr id="264" name="그래픽 263" descr="클라우드에서 다운로드">
            <a:extLst>
              <a:ext uri="{FF2B5EF4-FFF2-40B4-BE49-F238E27FC236}">
                <a16:creationId xmlns:a16="http://schemas.microsoft.com/office/drawing/2014/main" id="{53DCE358-C4BD-430D-AC56-98BB69701B6A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7548898" y="3326467"/>
            <a:ext cx="201938" cy="201938"/>
          </a:xfrm>
          <a:prstGeom prst="rect">
            <a:avLst/>
          </a:prstGeom>
        </p:spPr>
      </p:pic>
      <p:pic>
        <p:nvPicPr>
          <p:cNvPr id="265" name="그래픽 264" descr="클라우드에서 다운로드">
            <a:extLst>
              <a:ext uri="{FF2B5EF4-FFF2-40B4-BE49-F238E27FC236}">
                <a16:creationId xmlns:a16="http://schemas.microsoft.com/office/drawing/2014/main" id="{A2F16090-2810-4C10-A141-31B9AA2B5AC0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8699981" y="6203053"/>
            <a:ext cx="201938" cy="201938"/>
          </a:xfrm>
          <a:prstGeom prst="rect">
            <a:avLst/>
          </a:prstGeom>
        </p:spPr>
      </p:pic>
      <p:sp>
        <p:nvSpPr>
          <p:cNvPr id="266" name="Oval">
            <a:extLst>
              <a:ext uri="{FF2B5EF4-FFF2-40B4-BE49-F238E27FC236}">
                <a16:creationId xmlns:a16="http://schemas.microsoft.com/office/drawing/2014/main" id="{622354B1-9A63-4525-B4EB-254579109BC4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67" name="그래픽 266" descr="채팅">
            <a:extLst>
              <a:ext uri="{FF2B5EF4-FFF2-40B4-BE49-F238E27FC236}">
                <a16:creationId xmlns:a16="http://schemas.microsoft.com/office/drawing/2014/main" id="{C85BEEA1-1712-41C5-ACED-3E4A99021FF6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96975" y="1505229"/>
            <a:ext cx="298892" cy="2988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951936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대화방 개설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Flow 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C37D3B9-5EDA-49DE-8C89-F5884D73C4CD}"/>
              </a:ext>
            </a:extLst>
          </p:cNvPr>
          <p:cNvGrpSpPr/>
          <p:nvPr/>
        </p:nvGrpSpPr>
        <p:grpSpPr>
          <a:xfrm>
            <a:off x="282580" y="622073"/>
            <a:ext cx="2819036" cy="347550"/>
            <a:chOff x="282580" y="571273"/>
            <a:chExt cx="2819036" cy="347550"/>
          </a:xfrm>
        </p:grpSpPr>
        <p:pic>
          <p:nvPicPr>
            <p:cNvPr id="48" name="그래픽 47" descr="브라유 점자">
              <a:extLst>
                <a:ext uri="{FF2B5EF4-FFF2-40B4-BE49-F238E27FC236}">
                  <a16:creationId xmlns:a16="http://schemas.microsoft.com/office/drawing/2014/main" id="{1C14E8E8-A37F-400E-AC18-EEFA5C0FF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148EC7-412E-4C71-832B-D3893F261911}"/>
                </a:ext>
              </a:extLst>
            </p:cNvPr>
            <p:cNvSpPr/>
            <p:nvPr/>
          </p:nvSpPr>
          <p:spPr>
            <a:xfrm>
              <a:off x="544506" y="606550"/>
              <a:ext cx="255711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검색결과 목록을 통한 대화방 생성</a:t>
              </a:r>
            </a:p>
          </p:txBody>
        </p:sp>
      </p:grp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4FF461B5-ACE8-47E5-86D5-ABB9B3F3C3A8}"/>
              </a:ext>
            </a:extLst>
          </p:cNvPr>
          <p:cNvGrpSpPr/>
          <p:nvPr/>
        </p:nvGrpSpPr>
        <p:grpSpPr>
          <a:xfrm>
            <a:off x="282580" y="2231621"/>
            <a:ext cx="3027427" cy="347550"/>
            <a:chOff x="282580" y="571273"/>
            <a:chExt cx="3027427" cy="347550"/>
          </a:xfrm>
        </p:grpSpPr>
        <p:pic>
          <p:nvPicPr>
            <p:cNvPr id="282" name="그래픽 281" descr="브라유 점자">
              <a:extLst>
                <a:ext uri="{FF2B5EF4-FFF2-40B4-BE49-F238E27FC236}">
                  <a16:creationId xmlns:a16="http://schemas.microsoft.com/office/drawing/2014/main" id="{039D67C2-2C7D-47D0-9631-DA41143AE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F87C7EA7-7450-4A85-961B-EF6350D4BA22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새 대화하기 버튼을 통한 대화방 생성</a:t>
              </a:r>
            </a:p>
          </p:txBody>
        </p:sp>
      </p:grpSp>
      <p:sp>
        <p:nvSpPr>
          <p:cNvPr id="284" name="모서리가 둥근 직사각형 211">
            <a:extLst>
              <a:ext uri="{FF2B5EF4-FFF2-40B4-BE49-F238E27FC236}">
                <a16:creationId xmlns:a16="http://schemas.microsoft.com/office/drawing/2014/main" id="{2BA87C2F-FD0D-469A-B25D-B68172421040}"/>
              </a:ext>
            </a:extLst>
          </p:cNvPr>
          <p:cNvSpPr/>
          <p:nvPr/>
        </p:nvSpPr>
        <p:spPr>
          <a:xfrm>
            <a:off x="1801371" y="2986826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대화하기 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버튼 클릭</a:t>
            </a:r>
          </a:p>
        </p:txBody>
      </p:sp>
      <p:cxnSp>
        <p:nvCxnSpPr>
          <p:cNvPr id="285" name="직선 화살표 연결선 284">
            <a:extLst>
              <a:ext uri="{FF2B5EF4-FFF2-40B4-BE49-F238E27FC236}">
                <a16:creationId xmlns:a16="http://schemas.microsoft.com/office/drawing/2014/main" id="{68BC938F-BD72-4B68-A9D9-E60E607239F4}"/>
              </a:ext>
            </a:extLst>
          </p:cNvPr>
          <p:cNvCxnSpPr>
            <a:cxnSpLocks/>
          </p:cNvCxnSpPr>
          <p:nvPr/>
        </p:nvCxnSpPr>
        <p:spPr>
          <a:xfrm>
            <a:off x="146041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211">
            <a:extLst>
              <a:ext uri="{FF2B5EF4-FFF2-40B4-BE49-F238E27FC236}">
                <a16:creationId xmlns:a16="http://schemas.microsoft.com/office/drawing/2014/main" id="{E807EF58-9588-4395-952A-694DEFB97DD6}"/>
              </a:ext>
            </a:extLst>
          </p:cNvPr>
          <p:cNvSpPr/>
          <p:nvPr/>
        </p:nvSpPr>
        <p:spPr>
          <a:xfrm>
            <a:off x="303188" y="2986826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8B96E288-E84C-4580-B8FB-AD7F2835E688}"/>
              </a:ext>
            </a:extLst>
          </p:cNvPr>
          <p:cNvCxnSpPr>
            <a:cxnSpLocks/>
          </p:cNvCxnSpPr>
          <p:nvPr/>
        </p:nvCxnSpPr>
        <p:spPr>
          <a:xfrm>
            <a:off x="2857570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11">
            <a:extLst>
              <a:ext uri="{FF2B5EF4-FFF2-40B4-BE49-F238E27FC236}">
                <a16:creationId xmlns:a16="http://schemas.microsoft.com/office/drawing/2014/main" id="{C42F9AAB-9944-4291-BD05-34715C3A83E9}"/>
              </a:ext>
            </a:extLst>
          </p:cNvPr>
          <p:cNvSpPr/>
          <p:nvPr/>
        </p:nvSpPr>
        <p:spPr>
          <a:xfrm>
            <a:off x="3193246" y="298888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새 대화하기 팝업</a:t>
            </a:r>
          </a:p>
        </p:txBody>
      </p:sp>
      <p:sp>
        <p:nvSpPr>
          <p:cNvPr id="289" name="모서리가 둥근 직사각형 211">
            <a:extLst>
              <a:ext uri="{FF2B5EF4-FFF2-40B4-BE49-F238E27FC236}">
                <a16:creationId xmlns:a16="http://schemas.microsoft.com/office/drawing/2014/main" id="{8475070A-F0B4-42BE-8C8D-70C5BEA8DD02}"/>
              </a:ext>
            </a:extLst>
          </p:cNvPr>
          <p:cNvSpPr/>
          <p:nvPr/>
        </p:nvSpPr>
        <p:spPr>
          <a:xfrm>
            <a:off x="4542315" y="2986826"/>
            <a:ext cx="933511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멤버 선택</a:t>
            </a: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EF73CE0A-48FA-42C5-A760-A57E86880675}"/>
              </a:ext>
            </a:extLst>
          </p:cNvPr>
          <p:cNvGrpSpPr/>
          <p:nvPr/>
        </p:nvGrpSpPr>
        <p:grpSpPr>
          <a:xfrm>
            <a:off x="5511663" y="2688092"/>
            <a:ext cx="324000" cy="1021305"/>
            <a:chOff x="7128097" y="3141397"/>
            <a:chExt cx="324000" cy="1021305"/>
          </a:xfrm>
        </p:grpSpPr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8212E9CA-ADC5-4BA4-BBE3-3D03D62FA5DC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2104037" y="2077546"/>
              <a:chExt cx="1116000" cy="1021305"/>
            </a:xfrm>
          </p:grpSpPr>
          <p:cxnSp>
            <p:nvCxnSpPr>
              <p:cNvPr id="301" name="연결선: 꺾임 300">
                <a:extLst>
                  <a:ext uri="{FF2B5EF4-FFF2-40B4-BE49-F238E27FC236}">
                    <a16:creationId xmlns:a16="http://schemas.microsoft.com/office/drawing/2014/main" id="{566609B7-02A6-45E0-AFE9-11ED7CF02D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4037" y="2077546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연결선: 꺾임 301">
                <a:extLst>
                  <a:ext uri="{FF2B5EF4-FFF2-40B4-BE49-F238E27FC236}">
                    <a16:creationId xmlns:a16="http://schemas.microsoft.com/office/drawing/2014/main" id="{534771F7-8476-4667-89DE-8D57ECC79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04037" y="2630851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B137917F-56E0-4373-8161-AD383D64EE47}"/>
                </a:ext>
              </a:extLst>
            </p:cNvPr>
            <p:cNvCxnSpPr>
              <a:cxnSpLocks/>
            </p:cNvCxnSpPr>
            <p:nvPr/>
          </p:nvCxnSpPr>
          <p:spPr>
            <a:xfrm>
              <a:off x="7128097" y="3652049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4826CA-A608-4179-AB0D-37BC4F418672}"/>
              </a:ext>
            </a:extLst>
          </p:cNvPr>
          <p:cNvGrpSpPr/>
          <p:nvPr/>
        </p:nvGrpSpPr>
        <p:grpSpPr>
          <a:xfrm>
            <a:off x="5855870" y="2484190"/>
            <a:ext cx="933511" cy="1429108"/>
            <a:chOff x="5855870" y="4224090"/>
            <a:chExt cx="933511" cy="1429108"/>
          </a:xfrm>
        </p:grpSpPr>
        <p:sp>
          <p:nvSpPr>
            <p:cNvPr id="296" name="모서리가 둥근 직사각형 211">
              <a:extLst>
                <a:ext uri="{FF2B5EF4-FFF2-40B4-BE49-F238E27FC236}">
                  <a16:creationId xmlns:a16="http://schemas.microsoft.com/office/drawing/2014/main" id="{BD012BBC-F931-4962-B99D-D6FAEE18C65C}"/>
                </a:ext>
              </a:extLst>
            </p:cNvPr>
            <p:cNvSpPr/>
            <p:nvPr/>
          </p:nvSpPr>
          <p:spPr>
            <a:xfrm>
              <a:off x="5855870" y="4224090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그룹에서 선택</a:t>
              </a:r>
              <a:endPara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모서리가 둥근 직사각형 211">
              <a:extLst>
                <a:ext uri="{FF2B5EF4-FFF2-40B4-BE49-F238E27FC236}">
                  <a16:creationId xmlns:a16="http://schemas.microsoft.com/office/drawing/2014/main" id="{BB074851-F7B3-4FC6-BFD7-DDA07C4FB41D}"/>
                </a:ext>
              </a:extLst>
            </p:cNvPr>
            <p:cNvSpPr/>
            <p:nvPr/>
          </p:nvSpPr>
          <p:spPr>
            <a:xfrm>
              <a:off x="5855870" y="4731297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조직도에서 선택</a:t>
              </a:r>
            </a:p>
          </p:txBody>
        </p:sp>
        <p:sp>
          <p:nvSpPr>
            <p:cNvPr id="298" name="모서리가 둥근 직사각형 211">
              <a:extLst>
                <a:ext uri="{FF2B5EF4-FFF2-40B4-BE49-F238E27FC236}">
                  <a16:creationId xmlns:a16="http://schemas.microsoft.com/office/drawing/2014/main" id="{F16480CF-45F7-4469-B641-C6AFACAA5723}"/>
                </a:ext>
              </a:extLst>
            </p:cNvPr>
            <p:cNvSpPr/>
            <p:nvPr/>
          </p:nvSpPr>
          <p:spPr>
            <a:xfrm>
              <a:off x="5855870" y="5229362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검색을 통한 선택</a:t>
              </a:r>
            </a:p>
          </p:txBody>
        </p:sp>
      </p:grpSp>
      <p:cxnSp>
        <p:nvCxnSpPr>
          <p:cNvPr id="366" name="직선 화살표 연결선 365">
            <a:extLst>
              <a:ext uri="{FF2B5EF4-FFF2-40B4-BE49-F238E27FC236}">
                <a16:creationId xmlns:a16="http://schemas.microsoft.com/office/drawing/2014/main" id="{B96B3389-3F45-4E5C-9EFC-CF5E781E98D7}"/>
              </a:ext>
            </a:extLst>
          </p:cNvPr>
          <p:cNvCxnSpPr>
            <a:cxnSpLocks/>
          </p:cNvCxnSpPr>
          <p:nvPr/>
        </p:nvCxnSpPr>
        <p:spPr>
          <a:xfrm>
            <a:off x="2861063" y="170677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81D74582-FB71-4374-BFC8-FB5C1269006D}"/>
              </a:ext>
            </a:extLst>
          </p:cNvPr>
          <p:cNvSpPr/>
          <p:nvPr/>
        </p:nvSpPr>
        <p:spPr>
          <a:xfrm>
            <a:off x="2844104" y="167490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Yes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8" name="모서리가 둥근 직사각형 211">
            <a:extLst>
              <a:ext uri="{FF2B5EF4-FFF2-40B4-BE49-F238E27FC236}">
                <a16:creationId xmlns:a16="http://schemas.microsoft.com/office/drawing/2014/main" id="{040E611D-A495-4C03-9F4C-30671A4B0414}"/>
              </a:ext>
            </a:extLst>
          </p:cNvPr>
          <p:cNvSpPr/>
          <p:nvPr/>
        </p:nvSpPr>
        <p:spPr>
          <a:xfrm>
            <a:off x="3201910" y="100958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없음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안내 문구 노출</a:t>
            </a:r>
          </a:p>
        </p:txBody>
      </p:sp>
      <p:cxnSp>
        <p:nvCxnSpPr>
          <p:cNvPr id="369" name="연결선: 꺾임 368">
            <a:extLst>
              <a:ext uri="{FF2B5EF4-FFF2-40B4-BE49-F238E27FC236}">
                <a16:creationId xmlns:a16="http://schemas.microsoft.com/office/drawing/2014/main" id="{4151692B-BDFA-4278-AFCF-B7CAA56624E3}"/>
              </a:ext>
            </a:extLst>
          </p:cNvPr>
          <p:cNvCxnSpPr/>
          <p:nvPr/>
        </p:nvCxnSpPr>
        <p:spPr>
          <a:xfrm flipV="1">
            <a:off x="2870759" y="114912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8B699ED-A5AD-4A81-84E8-D604961A410C}"/>
              </a:ext>
            </a:extLst>
          </p:cNvPr>
          <p:cNvSpPr/>
          <p:nvPr/>
        </p:nvSpPr>
        <p:spPr>
          <a:xfrm>
            <a:off x="2766015" y="125948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1" name="모서리가 둥근 직사각형 211">
            <a:extLst>
              <a:ext uri="{FF2B5EF4-FFF2-40B4-BE49-F238E27FC236}">
                <a16:creationId xmlns:a16="http://schemas.microsoft.com/office/drawing/2014/main" id="{C8E324EA-8CF9-4FF6-B7C3-C4586C269663}"/>
              </a:ext>
            </a:extLst>
          </p:cNvPr>
          <p:cNvSpPr/>
          <p:nvPr/>
        </p:nvSpPr>
        <p:spPr>
          <a:xfrm>
            <a:off x="3179869" y="1565696"/>
            <a:ext cx="1130873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동료 마우스 오버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72" name="직선 화살표 연결선 371">
            <a:extLst>
              <a:ext uri="{FF2B5EF4-FFF2-40B4-BE49-F238E27FC236}">
                <a16:creationId xmlns:a16="http://schemas.microsoft.com/office/drawing/2014/main" id="{FC55213F-1364-4607-9906-AB8D32E7070F}"/>
              </a:ext>
            </a:extLst>
          </p:cNvPr>
          <p:cNvCxnSpPr>
            <a:cxnSpLocks/>
          </p:cNvCxnSpPr>
          <p:nvPr/>
        </p:nvCxnSpPr>
        <p:spPr>
          <a:xfrm>
            <a:off x="5801946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3" name="모서리가 둥근 직사각형 211">
            <a:extLst>
              <a:ext uri="{FF2B5EF4-FFF2-40B4-BE49-F238E27FC236}">
                <a16:creationId xmlns:a16="http://schemas.microsoft.com/office/drawing/2014/main" id="{CB69051F-AFFD-4081-85B3-16471F48C85E}"/>
              </a:ext>
            </a:extLst>
          </p:cNvPr>
          <p:cNvSpPr/>
          <p:nvPr/>
        </p:nvSpPr>
        <p:spPr>
          <a:xfrm>
            <a:off x="1801371" y="147572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 검색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64" name="직선 화살표 연결선 363">
            <a:extLst>
              <a:ext uri="{FF2B5EF4-FFF2-40B4-BE49-F238E27FC236}">
                <a16:creationId xmlns:a16="http://schemas.microsoft.com/office/drawing/2014/main" id="{756002F3-BB13-4669-A15E-DE6E5A7BA048}"/>
              </a:ext>
            </a:extLst>
          </p:cNvPr>
          <p:cNvCxnSpPr>
            <a:cxnSpLocks/>
          </p:cNvCxnSpPr>
          <p:nvPr/>
        </p:nvCxnSpPr>
        <p:spPr>
          <a:xfrm>
            <a:off x="1460412" y="168764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모서리가 둥근 직사각형 211">
            <a:extLst>
              <a:ext uri="{FF2B5EF4-FFF2-40B4-BE49-F238E27FC236}">
                <a16:creationId xmlns:a16="http://schemas.microsoft.com/office/drawing/2014/main" id="{49C3BE28-1E7B-4B63-9D14-1F10160DCB05}"/>
              </a:ext>
            </a:extLst>
          </p:cNvPr>
          <p:cNvSpPr/>
          <p:nvPr/>
        </p:nvSpPr>
        <p:spPr>
          <a:xfrm>
            <a:off x="303188" y="147572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</a:t>
            </a:r>
          </a:p>
        </p:txBody>
      </p:sp>
      <p:sp>
        <p:nvSpPr>
          <p:cNvPr id="69" name="모서리가 둥근 직사각형 211">
            <a:extLst>
              <a:ext uri="{FF2B5EF4-FFF2-40B4-BE49-F238E27FC236}">
                <a16:creationId xmlns:a16="http://schemas.microsoft.com/office/drawing/2014/main" id="{09B005C1-5C28-4706-B542-5621277873CC}"/>
              </a:ext>
            </a:extLst>
          </p:cNvPr>
          <p:cNvSpPr/>
          <p:nvPr/>
        </p:nvSpPr>
        <p:spPr>
          <a:xfrm>
            <a:off x="6150522" y="1395290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2" name="모서리가 둥근 직사각형 211">
            <a:extLst>
              <a:ext uri="{FF2B5EF4-FFF2-40B4-BE49-F238E27FC236}">
                <a16:creationId xmlns:a16="http://schemas.microsoft.com/office/drawing/2014/main" id="{63888424-9E58-4EA1-974E-3732C57CF825}"/>
              </a:ext>
            </a:extLst>
          </p:cNvPr>
          <p:cNvSpPr/>
          <p:nvPr/>
        </p:nvSpPr>
        <p:spPr>
          <a:xfrm>
            <a:off x="4640490" y="1565696"/>
            <a:ext cx="1152000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대화하기 클릭</a:t>
            </a: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FEE61572-8BDD-462B-AE49-E343E8C6185F}"/>
              </a:ext>
            </a:extLst>
          </p:cNvPr>
          <p:cNvCxnSpPr>
            <a:cxnSpLocks/>
          </p:cNvCxnSpPr>
          <p:nvPr/>
        </p:nvCxnSpPr>
        <p:spPr>
          <a:xfrm>
            <a:off x="4323117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오른쪽 대괄호 84">
            <a:extLst>
              <a:ext uri="{FF2B5EF4-FFF2-40B4-BE49-F238E27FC236}">
                <a16:creationId xmlns:a16="http://schemas.microsoft.com/office/drawing/2014/main" id="{12538BB4-1725-44CC-A726-E7C47EFC1AF9}"/>
              </a:ext>
            </a:extLst>
          </p:cNvPr>
          <p:cNvSpPr/>
          <p:nvPr/>
        </p:nvSpPr>
        <p:spPr>
          <a:xfrm>
            <a:off x="6855292" y="2687544"/>
            <a:ext cx="78598" cy="1022400"/>
          </a:xfrm>
          <a:prstGeom prst="rightBracket">
            <a:avLst/>
          </a:prstGeom>
          <a:ln w="9525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FB5255CD-AE39-48A0-80EB-B6E10EE93070}"/>
              </a:ext>
            </a:extLst>
          </p:cNvPr>
          <p:cNvCxnSpPr>
            <a:cxnSpLocks/>
          </p:cNvCxnSpPr>
          <p:nvPr/>
        </p:nvCxnSpPr>
        <p:spPr>
          <a:xfrm>
            <a:off x="4237689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9EB080A3-7446-4784-8E7F-AE05C8CB12E3}"/>
              </a:ext>
            </a:extLst>
          </p:cNvPr>
          <p:cNvCxnSpPr>
            <a:cxnSpLocks/>
          </p:cNvCxnSpPr>
          <p:nvPr/>
        </p:nvCxnSpPr>
        <p:spPr>
          <a:xfrm>
            <a:off x="695094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모서리가 둥근 직사각형 211">
            <a:extLst>
              <a:ext uri="{FF2B5EF4-FFF2-40B4-BE49-F238E27FC236}">
                <a16:creationId xmlns:a16="http://schemas.microsoft.com/office/drawing/2014/main" id="{84D2D2F1-D0FF-4618-A8A6-FD12D6926260}"/>
              </a:ext>
            </a:extLst>
          </p:cNvPr>
          <p:cNvSpPr/>
          <p:nvPr/>
        </p:nvSpPr>
        <p:spPr>
          <a:xfrm>
            <a:off x="7299518" y="2887263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C74C52E-409B-457D-9A53-D1397995128E}"/>
              </a:ext>
            </a:extLst>
          </p:cNvPr>
          <p:cNvGrpSpPr/>
          <p:nvPr/>
        </p:nvGrpSpPr>
        <p:grpSpPr>
          <a:xfrm>
            <a:off x="282580" y="4044401"/>
            <a:ext cx="2939262" cy="347550"/>
            <a:chOff x="282580" y="571273"/>
            <a:chExt cx="2939262" cy="347550"/>
          </a:xfrm>
        </p:grpSpPr>
        <p:pic>
          <p:nvPicPr>
            <p:cNvPr id="92" name="그래픽 91" descr="브라유 점자">
              <a:extLst>
                <a:ext uri="{FF2B5EF4-FFF2-40B4-BE49-F238E27FC236}">
                  <a16:creationId xmlns:a16="http://schemas.microsoft.com/office/drawing/2014/main" id="{B9B51F4C-2E36-43F6-9BB7-AAFD7EF748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9D35AE53-F133-4993-8936-8E32A4A9981A}"/>
                </a:ext>
              </a:extLst>
            </p:cNvPr>
            <p:cNvSpPr/>
            <p:nvPr/>
          </p:nvSpPr>
          <p:spPr>
            <a:xfrm>
              <a:off x="544506" y="606550"/>
              <a:ext cx="267733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동료 프로필을 통한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1:1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생성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1DC76457-C66F-4D22-BB42-75109E00D3BB}"/>
              </a:ext>
            </a:extLst>
          </p:cNvPr>
          <p:cNvGrpSpPr/>
          <p:nvPr/>
        </p:nvGrpSpPr>
        <p:grpSpPr>
          <a:xfrm>
            <a:off x="303188" y="4566023"/>
            <a:ext cx="4129408" cy="622962"/>
            <a:chOff x="303188" y="1143695"/>
            <a:chExt cx="4129408" cy="622962"/>
          </a:xfrm>
        </p:grpSpPr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2331DBC8-22A7-4C1C-9546-1DB11E65FA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3226" y="145517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모서리가 둥근 직사각형 211">
              <a:extLst>
                <a:ext uri="{FF2B5EF4-FFF2-40B4-BE49-F238E27FC236}">
                  <a16:creationId xmlns:a16="http://schemas.microsoft.com/office/drawing/2014/main" id="{95D21DE9-6D71-404A-BA97-172BA614E8BB}"/>
                </a:ext>
              </a:extLst>
            </p:cNvPr>
            <p:cNvSpPr/>
            <p:nvPr/>
          </p:nvSpPr>
          <p:spPr>
            <a:xfrm>
              <a:off x="1801371" y="1247208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대화하기 클릭</a:t>
              </a:r>
            </a:p>
          </p:txBody>
        </p:sp>
        <p:cxnSp>
          <p:nvCxnSpPr>
            <p:cNvPr id="97" name="직선 화살표 연결선 96">
              <a:extLst>
                <a:ext uri="{FF2B5EF4-FFF2-40B4-BE49-F238E27FC236}">
                  <a16:creationId xmlns:a16="http://schemas.microsoft.com/office/drawing/2014/main" id="{293C51D3-8E3A-4ADC-96D5-01089E7CD077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145912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모서리가 둥근 직사각형 211">
              <a:extLst>
                <a:ext uri="{FF2B5EF4-FFF2-40B4-BE49-F238E27FC236}">
                  <a16:creationId xmlns:a16="http://schemas.microsoft.com/office/drawing/2014/main" id="{E24F502D-8FE5-425B-852B-29137325FF20}"/>
                </a:ext>
              </a:extLst>
            </p:cNvPr>
            <p:cNvSpPr/>
            <p:nvPr/>
          </p:nvSpPr>
          <p:spPr>
            <a:xfrm>
              <a:off x="303188" y="12472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sp>
          <p:nvSpPr>
            <p:cNvPr id="99" name="모서리가 둥근 직사각형 211">
              <a:extLst>
                <a:ext uri="{FF2B5EF4-FFF2-40B4-BE49-F238E27FC236}">
                  <a16:creationId xmlns:a16="http://schemas.microsoft.com/office/drawing/2014/main" id="{AB2F4D40-DC3A-4C3C-8306-06EACD227704}"/>
                </a:ext>
              </a:extLst>
            </p:cNvPr>
            <p:cNvSpPr/>
            <p:nvPr/>
          </p:nvSpPr>
          <p:spPr>
            <a:xfrm>
              <a:off x="3240067" y="1143695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37E367D-F7FA-4619-87D6-BC1ABF4E38D8}"/>
              </a:ext>
            </a:extLst>
          </p:cNvPr>
          <p:cNvGrpSpPr/>
          <p:nvPr/>
        </p:nvGrpSpPr>
        <p:grpSpPr>
          <a:xfrm>
            <a:off x="282580" y="5426486"/>
            <a:ext cx="3027427" cy="347550"/>
            <a:chOff x="282580" y="571273"/>
            <a:chExt cx="3027427" cy="347550"/>
          </a:xfrm>
        </p:grpSpPr>
        <p:pic>
          <p:nvPicPr>
            <p:cNvPr id="101" name="그래픽 100" descr="브라유 점자">
              <a:extLst>
                <a:ext uri="{FF2B5EF4-FFF2-40B4-BE49-F238E27FC236}">
                  <a16:creationId xmlns:a16="http://schemas.microsoft.com/office/drawing/2014/main" id="{AE5719A5-6751-4EC6-98A9-AE6C150A6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0AFD3D52-B6CE-4F0D-B910-A5D3CC77C569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목록에서 대화방 생성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5F6EB78-05BA-4F43-A348-FF3C06567408}"/>
              </a:ext>
            </a:extLst>
          </p:cNvPr>
          <p:cNvGrpSpPr/>
          <p:nvPr/>
        </p:nvGrpSpPr>
        <p:grpSpPr>
          <a:xfrm>
            <a:off x="303188" y="6019827"/>
            <a:ext cx="8866714" cy="622962"/>
            <a:chOff x="303188" y="4267227"/>
            <a:chExt cx="8866714" cy="622962"/>
          </a:xfrm>
        </p:grpSpPr>
        <p:sp>
          <p:nvSpPr>
            <p:cNvPr id="104" name="모서리가 둥근 직사각형 211">
              <a:extLst>
                <a:ext uri="{FF2B5EF4-FFF2-40B4-BE49-F238E27FC236}">
                  <a16:creationId xmlns:a16="http://schemas.microsoft.com/office/drawing/2014/main" id="{3734347A-CAB8-4D00-978D-CA35079136CC}"/>
                </a:ext>
              </a:extLst>
            </p:cNvPr>
            <p:cNvSpPr/>
            <p:nvPr/>
          </p:nvSpPr>
          <p:spPr>
            <a:xfrm>
              <a:off x="1801371" y="4366790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 클릭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7DCBB8BA-916B-493B-8A4C-B7EABC2547C0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모서리가 둥근 직사각형 211">
              <a:extLst>
                <a:ext uri="{FF2B5EF4-FFF2-40B4-BE49-F238E27FC236}">
                  <a16:creationId xmlns:a16="http://schemas.microsoft.com/office/drawing/2014/main" id="{F9B771EF-70FC-4F0E-8BC9-3E831FD9FC40}"/>
                </a:ext>
              </a:extLst>
            </p:cNvPr>
            <p:cNvSpPr/>
            <p:nvPr/>
          </p:nvSpPr>
          <p:spPr>
            <a:xfrm>
              <a:off x="303188" y="4366790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CBB9E908-9A09-40D4-9849-956497199C3F}"/>
                </a:ext>
              </a:extLst>
            </p:cNvPr>
            <p:cNvCxnSpPr>
              <a:cxnSpLocks/>
            </p:cNvCxnSpPr>
            <p:nvPr/>
          </p:nvCxnSpPr>
          <p:spPr>
            <a:xfrm>
              <a:off x="2862963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모서리가 둥근 직사각형 211">
              <a:extLst>
                <a:ext uri="{FF2B5EF4-FFF2-40B4-BE49-F238E27FC236}">
                  <a16:creationId xmlns:a16="http://schemas.microsoft.com/office/drawing/2014/main" id="{BAC90241-2531-4FFF-A7AC-57AFB5F0181A}"/>
                </a:ext>
              </a:extLst>
            </p:cNvPr>
            <p:cNvSpPr/>
            <p:nvPr/>
          </p:nvSpPr>
          <p:spPr>
            <a:xfrm>
              <a:off x="3168249" y="4368848"/>
              <a:ext cx="1270354" cy="419720"/>
            </a:xfrm>
            <a:prstGeom prst="roundRect">
              <a:avLst>
                <a:gd name="adj" fmla="val 26532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 목록</a:t>
              </a: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레이어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E05675CB-F0CB-40F9-88E3-DF70382C89A9}"/>
                </a:ext>
              </a:extLst>
            </p:cNvPr>
            <p:cNvCxnSpPr>
              <a:cxnSpLocks/>
            </p:cNvCxnSpPr>
            <p:nvPr/>
          </p:nvCxnSpPr>
          <p:spPr>
            <a:xfrm>
              <a:off x="44373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모서리가 둥근 직사각형 211">
              <a:extLst>
                <a:ext uri="{FF2B5EF4-FFF2-40B4-BE49-F238E27FC236}">
                  <a16:creationId xmlns:a16="http://schemas.microsoft.com/office/drawing/2014/main" id="{4C4C846E-CE0B-4D71-9229-7D573FC198C9}"/>
                </a:ext>
              </a:extLst>
            </p:cNvPr>
            <p:cNvSpPr/>
            <p:nvPr/>
          </p:nvSpPr>
          <p:spPr>
            <a:xfrm>
              <a:off x="47515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cxnSp>
          <p:nvCxnSpPr>
            <p:cNvPr id="111" name="직선 화살표 연결선 110">
              <a:extLst>
                <a:ext uri="{FF2B5EF4-FFF2-40B4-BE49-F238E27FC236}">
                  <a16:creationId xmlns:a16="http://schemas.microsoft.com/office/drawing/2014/main" id="{65CD47DB-AEF1-442B-8B8D-1DD82CD399A5}"/>
                </a:ext>
              </a:extLst>
            </p:cNvPr>
            <p:cNvCxnSpPr>
              <a:cxnSpLocks/>
            </p:cNvCxnSpPr>
            <p:nvPr/>
          </p:nvCxnSpPr>
          <p:spPr>
            <a:xfrm>
              <a:off x="763053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모서리가 둥근 직사각형 211">
              <a:extLst>
                <a:ext uri="{FF2B5EF4-FFF2-40B4-BE49-F238E27FC236}">
                  <a16:creationId xmlns:a16="http://schemas.microsoft.com/office/drawing/2014/main" id="{8EE66721-4297-4A5F-9A07-3E12FE1AC43F}"/>
                </a:ext>
              </a:extLst>
            </p:cNvPr>
            <p:cNvSpPr/>
            <p:nvPr/>
          </p:nvSpPr>
          <p:spPr>
            <a:xfrm>
              <a:off x="7977373" y="4267227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22529D5E-7D13-4A32-A0A7-71A6A63B9082}"/>
                </a:ext>
              </a:extLst>
            </p:cNvPr>
            <p:cNvCxnSpPr>
              <a:cxnSpLocks/>
            </p:cNvCxnSpPr>
            <p:nvPr/>
          </p:nvCxnSpPr>
          <p:spPr>
            <a:xfrm>
              <a:off x="60502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모서리가 둥근 직사각형 211">
              <a:extLst>
                <a:ext uri="{FF2B5EF4-FFF2-40B4-BE49-F238E27FC236}">
                  <a16:creationId xmlns:a16="http://schemas.microsoft.com/office/drawing/2014/main" id="{9EEECF7E-B474-4140-A74C-99CA8175EB7C}"/>
                </a:ext>
              </a:extLst>
            </p:cNvPr>
            <p:cNvSpPr/>
            <p:nvPr/>
          </p:nvSpPr>
          <p:spPr>
            <a:xfrm>
              <a:off x="63644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07284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63526FAE-0C0D-4AAA-BFE9-4508AA9AB57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77" name="그래픽 176" descr="사용자">
            <a:extLst>
              <a:ext uri="{FF2B5EF4-FFF2-40B4-BE49-F238E27FC236}">
                <a16:creationId xmlns:a16="http://schemas.microsoft.com/office/drawing/2014/main" id="{FCA32872-84B1-434F-97D7-A7743DADD01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78" name="타원 177">
            <a:extLst>
              <a:ext uri="{FF2B5EF4-FFF2-40B4-BE49-F238E27FC236}">
                <a16:creationId xmlns:a16="http://schemas.microsoft.com/office/drawing/2014/main" id="{27BE5C2A-BA9B-43C5-94CC-F2C744436287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88A584A8-DAB6-4259-AFE6-DC7E36B0BC99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5F1A21DA-D76C-42FD-90DC-53134BD2EF5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FDBAAE8B-0714-4441-AF58-4C5FC5767F9E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0C60B6B5-6D8A-47B8-BFD5-ECC300868D9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8" name="Oval">
              <a:extLst>
                <a:ext uri="{FF2B5EF4-FFF2-40B4-BE49-F238E27FC236}">
                  <a16:creationId xmlns:a16="http://schemas.microsoft.com/office/drawing/2014/main" id="{D7AFBF05-501A-4470-A0D3-2B7E7601049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83" name="그래픽 182" descr="신호음 장치">
            <a:extLst>
              <a:ext uri="{FF2B5EF4-FFF2-40B4-BE49-F238E27FC236}">
                <a16:creationId xmlns:a16="http://schemas.microsoft.com/office/drawing/2014/main" id="{E65B7795-9DD6-445A-9CA5-BA104869BE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184" name="Hamburger Button">
            <a:extLst>
              <a:ext uri="{FF2B5EF4-FFF2-40B4-BE49-F238E27FC236}">
                <a16:creationId xmlns:a16="http://schemas.microsoft.com/office/drawing/2014/main" id="{3ED498F6-FD1E-463A-9788-C931F73AB1C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5" name="Search Icon">
            <a:extLst>
              <a:ext uri="{FF2B5EF4-FFF2-40B4-BE49-F238E27FC236}">
                <a16:creationId xmlns:a16="http://schemas.microsoft.com/office/drawing/2014/main" id="{57597D05-6204-40BB-909A-B0DDE99F46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ACBE5BF3-4422-4A3A-8FB6-29E79B898043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A2E21A3-333F-4080-8287-47C49DB867DE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99" name="사각형: 둥근 모서리 198">
              <a:extLst>
                <a:ext uri="{FF2B5EF4-FFF2-40B4-BE49-F238E27FC236}">
                  <a16:creationId xmlns:a16="http://schemas.microsoft.com/office/drawing/2014/main" id="{4D3F820A-5A58-4340-823D-C853FD77EBFF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0" name="Image">
              <a:extLst>
                <a:ext uri="{FF2B5EF4-FFF2-40B4-BE49-F238E27FC236}">
                  <a16:creationId xmlns:a16="http://schemas.microsoft.com/office/drawing/2014/main" id="{8B9C004D-14FA-44EA-8B1F-BE54BF8EBC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1" name="Border">
                <a:extLst>
                  <a:ext uri="{FF2B5EF4-FFF2-40B4-BE49-F238E27FC236}">
                    <a16:creationId xmlns:a16="http://schemas.microsoft.com/office/drawing/2014/main" id="{8C0E401C-9E87-4557-8953-D0E40FECB6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2" name="Line">
                <a:extLst>
                  <a:ext uri="{FF2B5EF4-FFF2-40B4-BE49-F238E27FC236}">
                    <a16:creationId xmlns:a16="http://schemas.microsoft.com/office/drawing/2014/main" id="{86BE17B1-9F48-4A84-AD6A-2B025217B17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Line">
                <a:extLst>
                  <a:ext uri="{FF2B5EF4-FFF2-40B4-BE49-F238E27FC236}">
                    <a16:creationId xmlns:a16="http://schemas.microsoft.com/office/drawing/2014/main" id="{CFFF0C85-D3A2-46A3-9402-90944683044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237" name="그림 236">
            <a:extLst>
              <a:ext uri="{FF2B5EF4-FFF2-40B4-BE49-F238E27FC236}">
                <a16:creationId xmlns:a16="http://schemas.microsoft.com/office/drawing/2014/main" id="{3A9685B8-7E4F-4306-8BB5-222FFB1B0966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045638" y="3419839"/>
            <a:ext cx="1388054" cy="638946"/>
          </a:xfrm>
          <a:prstGeom prst="rect">
            <a:avLst/>
          </a:prstGeom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D248B5C-F931-4CBC-B6D4-1DC3CC38281E}"/>
              </a:ext>
            </a:extLst>
          </p:cNvPr>
          <p:cNvSpPr/>
          <p:nvPr/>
        </p:nvSpPr>
        <p:spPr>
          <a:xfrm>
            <a:off x="5497492" y="388712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0FE2EF81-EBF4-4914-8FB3-A1DFE0EF5CF1}"/>
              </a:ext>
            </a:extLst>
          </p:cNvPr>
          <p:cNvSpPr/>
          <p:nvPr/>
        </p:nvSpPr>
        <p:spPr>
          <a:xfrm>
            <a:off x="5877403" y="375081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1659DF-CFD2-4FB6-9D6F-430B778F9537}"/>
              </a:ext>
            </a:extLst>
          </p:cNvPr>
          <p:cNvSpPr/>
          <p:nvPr/>
        </p:nvSpPr>
        <p:spPr>
          <a:xfrm>
            <a:off x="6364662" y="447894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36900C0-8665-44BD-8FE4-20EECE044C8C}"/>
              </a:ext>
            </a:extLst>
          </p:cNvPr>
          <p:cNvSpPr/>
          <p:nvPr/>
        </p:nvSpPr>
        <p:spPr>
          <a:xfrm>
            <a:off x="6744573" y="434263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Message">
            <a:extLst>
              <a:ext uri="{FF2B5EF4-FFF2-40B4-BE49-F238E27FC236}">
                <a16:creationId xmlns:a16="http://schemas.microsoft.com/office/drawing/2014/main" id="{9B95F223-22E1-43C9-9C42-64DA922BF741}"/>
              </a:ext>
            </a:extLst>
          </p:cNvPr>
          <p:cNvSpPr/>
          <p:nvPr/>
        </p:nvSpPr>
        <p:spPr>
          <a:xfrm>
            <a:off x="5253110" y="4741608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9" name="Tip">
            <a:extLst>
              <a:ext uri="{FF2B5EF4-FFF2-40B4-BE49-F238E27FC236}">
                <a16:creationId xmlns:a16="http://schemas.microsoft.com/office/drawing/2014/main" id="{C05A6F11-7700-4029-9610-11894BB15B55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60" name="Line">
            <a:extLst>
              <a:ext uri="{FF2B5EF4-FFF2-40B4-BE49-F238E27FC236}">
                <a16:creationId xmlns:a16="http://schemas.microsoft.com/office/drawing/2014/main" id="{74173D79-2F0A-4D20-87AA-38B44BCF06C6}"/>
              </a:ext>
            </a:extLst>
          </p:cNvPr>
          <p:cNvCxnSpPr>
            <a:cxnSpLocks/>
          </p:cNvCxnSpPr>
          <p:nvPr/>
        </p:nvCxnSpPr>
        <p:spPr bwMode="auto">
          <a:xfrm>
            <a:off x="5366701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1" name="Picture 6" descr="성조기 마크 이미지 검색결과">
            <a:extLst>
              <a:ext uri="{FF2B5EF4-FFF2-40B4-BE49-F238E27FC236}">
                <a16:creationId xmlns:a16="http://schemas.microsoft.com/office/drawing/2014/main" id="{CBC9E4D6-0E26-4570-A5B5-77F923D4C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2614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2" name="Picture 4" descr="태극마크 이미지 검색결과">
            <a:extLst>
              <a:ext uri="{FF2B5EF4-FFF2-40B4-BE49-F238E27FC236}">
                <a16:creationId xmlns:a16="http://schemas.microsoft.com/office/drawing/2014/main" id="{9B2E756C-20DD-4208-AE0F-C77BA21F97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055647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23E2CB1A-65B3-4E4D-8A62-194AE6EA58C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ED85854C-89E3-4E04-8F04-9AA06A2B28EF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67" name="Track">
            <a:extLst>
              <a:ext uri="{FF2B5EF4-FFF2-40B4-BE49-F238E27FC236}">
                <a16:creationId xmlns:a16="http://schemas.microsoft.com/office/drawing/2014/main" id="{C7903617-78EC-46CF-8865-854A6A5A836C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Thumb">
            <a:extLst>
              <a:ext uri="{FF2B5EF4-FFF2-40B4-BE49-F238E27FC236}">
                <a16:creationId xmlns:a16="http://schemas.microsoft.com/office/drawing/2014/main" id="{BEAD90EF-3A90-4E3B-B68F-B9316E0C2584}"/>
              </a:ext>
            </a:extLst>
          </p:cNvPr>
          <p:cNvSpPr/>
          <p:nvPr/>
        </p:nvSpPr>
        <p:spPr>
          <a:xfrm>
            <a:off x="7487655" y="2325388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309DDA9-C6FD-4521-A974-66A797D69C6A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F5E23D74-27B3-4825-A097-DA532B0A51A6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274" name="Message">
              <a:extLst>
                <a:ext uri="{FF2B5EF4-FFF2-40B4-BE49-F238E27FC236}">
                  <a16:creationId xmlns:a16="http://schemas.microsoft.com/office/drawing/2014/main" id="{0DCFB211-852C-4108-9DAD-984142EDBF74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75" name="Tip">
              <a:extLst>
                <a:ext uri="{FF2B5EF4-FFF2-40B4-BE49-F238E27FC236}">
                  <a16:creationId xmlns:a16="http://schemas.microsoft.com/office/drawing/2014/main" id="{BF3F3410-D31B-470C-B01D-8FF67DAD189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72" name="그림 271">
            <a:extLst>
              <a:ext uri="{FF2B5EF4-FFF2-40B4-BE49-F238E27FC236}">
                <a16:creationId xmlns:a16="http://schemas.microsoft.com/office/drawing/2014/main" id="{92068ADE-B660-45E6-9D00-275A57C26F9C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273" name="Line">
            <a:extLst>
              <a:ext uri="{FF2B5EF4-FFF2-40B4-BE49-F238E27FC236}">
                <a16:creationId xmlns:a16="http://schemas.microsoft.com/office/drawing/2014/main" id="{C6569E6B-2FA9-4EF6-B9D1-04DB7B76F420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27E1271-83C6-46FA-8C84-D1EFDFC46698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C821B3F-9F11-4C5C-B7CD-C294ED669B97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9" name="Picture 6" descr="성조기 마크 이미지 검색결과">
            <a:extLst>
              <a:ext uri="{FF2B5EF4-FFF2-40B4-BE49-F238E27FC236}">
                <a16:creationId xmlns:a16="http://schemas.microsoft.com/office/drawing/2014/main" id="{942247AE-9373-4A79-B3C9-879D7485E6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0" name="Picture 4" descr="태극마크 이미지 검색결과">
            <a:extLst>
              <a:ext uri="{FF2B5EF4-FFF2-40B4-BE49-F238E27FC236}">
                <a16:creationId xmlns:a16="http://schemas.microsoft.com/office/drawing/2014/main" id="{641811C1-8AD5-4B4B-B903-B89DE202F9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2" name="Oval">
            <a:extLst>
              <a:ext uri="{FF2B5EF4-FFF2-40B4-BE49-F238E27FC236}">
                <a16:creationId xmlns:a16="http://schemas.microsoft.com/office/drawing/2014/main" id="{ACE80AF3-D30B-432F-BDE0-F3E99E222178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3" name="Oval">
            <a:extLst>
              <a:ext uri="{FF2B5EF4-FFF2-40B4-BE49-F238E27FC236}">
                <a16:creationId xmlns:a16="http://schemas.microsoft.com/office/drawing/2014/main" id="{BE968FFE-A3C5-4F18-A8BD-19CA88D9E19A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4" name="Oval">
            <a:extLst>
              <a:ext uri="{FF2B5EF4-FFF2-40B4-BE49-F238E27FC236}">
                <a16:creationId xmlns:a16="http://schemas.microsoft.com/office/drawing/2014/main" id="{C3F40466-A249-493B-A068-2285FE8B2137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5802A74B-1FDC-481E-B0F3-37342297FD83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286" name="그림 285">
              <a:extLst>
                <a:ext uri="{FF2B5EF4-FFF2-40B4-BE49-F238E27FC236}">
                  <a16:creationId xmlns:a16="http://schemas.microsoft.com/office/drawing/2014/main" id="{25488110-4B3F-4234-90FF-C9AD9C094B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87" name="Attachment">
              <a:extLst>
                <a:ext uri="{FF2B5EF4-FFF2-40B4-BE49-F238E27FC236}">
                  <a16:creationId xmlns:a16="http://schemas.microsoft.com/office/drawing/2014/main" id="{37F6A6B1-F80C-4091-9359-A0B7CF2207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8" name="Medium Icons">
              <a:extLst>
                <a:ext uri="{FF2B5EF4-FFF2-40B4-BE49-F238E27FC236}">
                  <a16:creationId xmlns:a16="http://schemas.microsoft.com/office/drawing/2014/main" id="{F7E7C781-DE00-4050-BE5B-C596D5E0B4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Crop">
              <a:extLst>
                <a:ext uri="{FF2B5EF4-FFF2-40B4-BE49-F238E27FC236}">
                  <a16:creationId xmlns:a16="http://schemas.microsoft.com/office/drawing/2014/main" id="{8887105B-8EEF-430D-B9FD-A0538B5FC0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90" name="그래픽 289" descr="채우기 없는 활짝 웃는 얼굴">
              <a:extLst>
                <a:ext uri="{FF2B5EF4-FFF2-40B4-BE49-F238E27FC236}">
                  <a16:creationId xmlns:a16="http://schemas.microsoft.com/office/drawing/2014/main" id="{9F24FC57-4BBA-4889-875C-10EE8997A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91" name="그래픽 290" descr="전자 메일">
              <a:extLst>
                <a:ext uri="{FF2B5EF4-FFF2-40B4-BE49-F238E27FC236}">
                  <a16:creationId xmlns:a16="http://schemas.microsoft.com/office/drawing/2014/main" id="{55837E4A-B805-4D3B-BA7C-AD45E18B0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50C1DBFD-D4D1-4F55-A37B-D84CA3B52714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93" name="Text Box">
                <a:extLst>
                  <a:ext uri="{FF2B5EF4-FFF2-40B4-BE49-F238E27FC236}">
                    <a16:creationId xmlns:a16="http://schemas.microsoft.com/office/drawing/2014/main" id="{461FA1AD-6458-449B-BA16-C0316719FE5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94" name="Add">
                <a:extLst>
                  <a:ext uri="{FF2B5EF4-FFF2-40B4-BE49-F238E27FC236}">
                    <a16:creationId xmlns:a16="http://schemas.microsoft.com/office/drawing/2014/main" id="{B4180BA8-B9DC-4DA4-9ECE-4CA181E0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BCB5EAC3-8877-4EBF-A819-CE6A930DC8F0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299" name="Password Box">
              <a:extLst>
                <a:ext uri="{FF2B5EF4-FFF2-40B4-BE49-F238E27FC236}">
                  <a16:creationId xmlns:a16="http://schemas.microsoft.com/office/drawing/2014/main" id="{02E1203B-6600-4685-8E66-C7BEDDC5FDEE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0131DE7D-6347-4050-AB81-42E90CA6B050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301" name="Line">
                <a:extLst>
                  <a:ext uri="{FF2B5EF4-FFF2-40B4-BE49-F238E27FC236}">
                    <a16:creationId xmlns:a16="http://schemas.microsoft.com/office/drawing/2014/main" id="{FC6DD8A3-0EAD-4F7F-804D-CFA36B5808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Password Box">
                <a:extLst>
                  <a:ext uri="{FF2B5EF4-FFF2-40B4-BE49-F238E27FC236}">
                    <a16:creationId xmlns:a16="http://schemas.microsoft.com/office/drawing/2014/main" id="{B4A3450F-8D7E-48E4-82DC-E77EBD986DB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7" name="Line">
            <a:extLst>
              <a:ext uri="{FF2B5EF4-FFF2-40B4-BE49-F238E27FC236}">
                <a16:creationId xmlns:a16="http://schemas.microsoft.com/office/drawing/2014/main" id="{207D70BC-F4B2-4787-B57D-80E6AB0E5A32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">
            <a:extLst>
              <a:ext uri="{FF2B5EF4-FFF2-40B4-BE49-F238E27FC236}">
                <a16:creationId xmlns:a16="http://schemas.microsoft.com/office/drawing/2014/main" id="{1A811117-9359-43C3-B36B-4884DDFDC067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E2AA2A98-2E58-4F24-9BB4-EA933FE92894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04" name="그래픽 303" descr="방향">
            <a:extLst>
              <a:ext uri="{FF2B5EF4-FFF2-40B4-BE49-F238E27FC236}">
                <a16:creationId xmlns:a16="http://schemas.microsoft.com/office/drawing/2014/main" id="{018DAB82-B725-4A7A-8681-E017E2CD28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D10B55FE-58E3-4F65-AF5C-6A3B530C23DF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366" name="Oval">
              <a:extLst>
                <a:ext uri="{FF2B5EF4-FFF2-40B4-BE49-F238E27FC236}">
                  <a16:creationId xmlns:a16="http://schemas.microsoft.com/office/drawing/2014/main" id="{B0F0C816-E138-461C-9A3F-041558DD8CA3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C00CF770-7B01-43D4-80F7-BCEB9D74DEB5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368" name="그래픽 367" descr="음성">
                <a:extLst>
                  <a:ext uri="{FF2B5EF4-FFF2-40B4-BE49-F238E27FC236}">
                    <a16:creationId xmlns:a16="http://schemas.microsoft.com/office/drawing/2014/main" id="{0BE94A84-14D8-4EB6-82EC-9F2FE5A2E6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369" name="Add Button">
                <a:extLst>
                  <a:ext uri="{FF2B5EF4-FFF2-40B4-BE49-F238E27FC236}">
                    <a16:creationId xmlns:a16="http://schemas.microsoft.com/office/drawing/2014/main" id="{19CCE164-6264-415E-ADF2-E6EB1B0E89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370" name="Circle">
                  <a:extLst>
                    <a:ext uri="{FF2B5EF4-FFF2-40B4-BE49-F238E27FC236}">
                      <a16:creationId xmlns:a16="http://schemas.microsoft.com/office/drawing/2014/main" id="{BE432BBA-5283-459D-B57E-A72C2721B0E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1" name="Add">
                  <a:extLst>
                    <a:ext uri="{FF2B5EF4-FFF2-40B4-BE49-F238E27FC236}">
                      <a16:creationId xmlns:a16="http://schemas.microsoft.com/office/drawing/2014/main" id="{BAB3CB3F-830A-415C-B734-735D897FFB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20" name="Scroll Indicator">
            <a:extLst>
              <a:ext uri="{FF2B5EF4-FFF2-40B4-BE49-F238E27FC236}">
                <a16:creationId xmlns:a16="http://schemas.microsoft.com/office/drawing/2014/main" id="{D623D822-0717-4FBB-8D64-4903204E2CE1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32" name="Track">
              <a:extLst>
                <a:ext uri="{FF2B5EF4-FFF2-40B4-BE49-F238E27FC236}">
                  <a16:creationId xmlns:a16="http://schemas.microsoft.com/office/drawing/2014/main" id="{B91FCF3C-697D-4840-8BFC-C49EBFA6FE7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humb">
              <a:extLst>
                <a:ext uri="{FF2B5EF4-FFF2-40B4-BE49-F238E27FC236}">
                  <a16:creationId xmlns:a16="http://schemas.microsoft.com/office/drawing/2014/main" id="{45B2C583-E54B-4974-9217-55E74637E16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958E14F-3AB9-49E6-B20C-11A449BD1DAB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777EA3F6-152B-4892-8B46-E7759B9BCD32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06" name="그래픽 205" descr="웹 캠">
                <a:extLst>
                  <a:ext uri="{FF2B5EF4-FFF2-40B4-BE49-F238E27FC236}">
                    <a16:creationId xmlns:a16="http://schemas.microsoft.com/office/drawing/2014/main" id="{926D02AA-B5B2-442C-972D-D3377369AC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07" name="그래픽 206" descr="채팅">
                <a:extLst>
                  <a:ext uri="{FF2B5EF4-FFF2-40B4-BE49-F238E27FC236}">
                    <a16:creationId xmlns:a16="http://schemas.microsoft.com/office/drawing/2014/main" id="{A4CC667F-7321-4DE8-A1BA-C073EB476B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09" name="그래픽 208" descr="보내기">
                <a:extLst>
                  <a:ext uri="{FF2B5EF4-FFF2-40B4-BE49-F238E27FC236}">
                    <a16:creationId xmlns:a16="http://schemas.microsoft.com/office/drawing/2014/main" id="{8BC8E579-AC6C-482D-BDEC-6977B5C6B0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0" name="그래픽 209" descr="사용자">
                <a:extLst>
                  <a:ext uri="{FF2B5EF4-FFF2-40B4-BE49-F238E27FC236}">
                    <a16:creationId xmlns:a16="http://schemas.microsoft.com/office/drawing/2014/main" id="{F61DCF89-3710-4E85-91A8-849541B9A8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1" name="그래픽 210" descr="계층 구조형">
                <a:extLst>
                  <a:ext uri="{FF2B5EF4-FFF2-40B4-BE49-F238E27FC236}">
                    <a16:creationId xmlns:a16="http://schemas.microsoft.com/office/drawing/2014/main" id="{89E00A8A-8C7B-4153-9FB7-08D41F7251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2" name="그래픽 211" descr="스피커 폰">
                <a:extLst>
                  <a:ext uri="{FF2B5EF4-FFF2-40B4-BE49-F238E27FC236}">
                    <a16:creationId xmlns:a16="http://schemas.microsoft.com/office/drawing/2014/main" id="{7D3F2A98-BF56-4112-8C34-7147C8B9AB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73" name="그래픽 372" descr="채팅">
              <a:extLst>
                <a:ext uri="{FF2B5EF4-FFF2-40B4-BE49-F238E27FC236}">
                  <a16:creationId xmlns:a16="http://schemas.microsoft.com/office/drawing/2014/main" id="{3A51801D-16CF-446E-BB88-079B5F1C83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741" name="직사각형 740">
            <a:extLst>
              <a:ext uri="{FF2B5EF4-FFF2-40B4-BE49-F238E27FC236}">
                <a16:creationId xmlns:a16="http://schemas.microsoft.com/office/drawing/2014/main" id="{798013C4-FE23-4C6C-AA8E-55709E93FA7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7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0BE601E-121D-48A6-97D3-B3F2A47EEB3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43" name="그룹 742">
            <a:extLst>
              <a:ext uri="{FF2B5EF4-FFF2-40B4-BE49-F238E27FC236}">
                <a16:creationId xmlns:a16="http://schemas.microsoft.com/office/drawing/2014/main" id="{6693CDF5-256A-4A74-8093-21093247D3A4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0A4C7078-46D3-4805-B6B8-03249EA32CF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808" name="Profile Picture">
              <a:extLst>
                <a:ext uri="{FF2B5EF4-FFF2-40B4-BE49-F238E27FC236}">
                  <a16:creationId xmlns:a16="http://schemas.microsoft.com/office/drawing/2014/main" id="{87EC59EE-DF49-405C-BD83-A9951F99C17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10" name="Background">
                <a:extLst>
                  <a:ext uri="{FF2B5EF4-FFF2-40B4-BE49-F238E27FC236}">
                    <a16:creationId xmlns:a16="http://schemas.microsoft.com/office/drawing/2014/main" id="{C3FD7562-F525-4D42-9A35-C6A56612FF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1" name="Profile Icon">
                <a:extLst>
                  <a:ext uri="{FF2B5EF4-FFF2-40B4-BE49-F238E27FC236}">
                    <a16:creationId xmlns:a16="http://schemas.microsoft.com/office/drawing/2014/main" id="{6BB9DDCF-C58C-46FC-89A6-71AB2FC4A7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9" name="직사각형 808">
              <a:extLst>
                <a:ext uri="{FF2B5EF4-FFF2-40B4-BE49-F238E27FC236}">
                  <a16:creationId xmlns:a16="http://schemas.microsoft.com/office/drawing/2014/main" id="{885A0EFF-FDF9-492E-8757-C351472066F4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C9F687DD-3125-4449-A11B-AE9FE8B22948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8C8ECAC-9528-4240-BAF4-499858FEFDE2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52378009-1C4A-4558-9A53-44A4C170E2DF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139F0DBC-464F-4730-AC72-9F42F48E6DD3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803" name="Background">
              <a:extLst>
                <a:ext uri="{FF2B5EF4-FFF2-40B4-BE49-F238E27FC236}">
                  <a16:creationId xmlns:a16="http://schemas.microsoft.com/office/drawing/2014/main" id="{7111E166-B934-4320-A0DE-D8B9DEBCBE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4" name="그래픽 803" descr="로봇">
              <a:extLst>
                <a:ext uri="{FF2B5EF4-FFF2-40B4-BE49-F238E27FC236}">
                  <a16:creationId xmlns:a16="http://schemas.microsoft.com/office/drawing/2014/main" id="{4F8EAD94-2FD3-4B45-92DC-2FD388CBDF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747" name="그래픽 746" descr="신호음 장치 음소거">
            <a:extLst>
              <a:ext uri="{FF2B5EF4-FFF2-40B4-BE49-F238E27FC236}">
                <a16:creationId xmlns:a16="http://schemas.microsoft.com/office/drawing/2014/main" id="{259F5EEC-8427-4952-A47C-FFA1DAC81DA1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93D2C04-C546-4F11-A00C-0FB7D272FAF5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7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9D1461-8197-414A-A1F3-0FBD077D457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780" name="그래픽 779" descr="신호음 장치 음소거">
            <a:extLst>
              <a:ext uri="{FF2B5EF4-FFF2-40B4-BE49-F238E27FC236}">
                <a16:creationId xmlns:a16="http://schemas.microsoft.com/office/drawing/2014/main" id="{CA533F36-D633-4A52-B61C-D1B7E6149EEB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C43AE713-9E73-46B3-AF89-BB503AB65DD4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801" name="직사각형 800">
              <a:extLst>
                <a:ext uri="{FF2B5EF4-FFF2-40B4-BE49-F238E27FC236}">
                  <a16:creationId xmlns:a16="http://schemas.microsoft.com/office/drawing/2014/main" id="{EE8CFD81-0386-41CE-8A7F-770A08B4BA63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55A5BAEE-AE47-4C5E-9246-692164457546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B70D668A-9E87-438C-B625-FA2EC6066F3E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799" name="Background">
              <a:extLst>
                <a:ext uri="{FF2B5EF4-FFF2-40B4-BE49-F238E27FC236}">
                  <a16:creationId xmlns:a16="http://schemas.microsoft.com/office/drawing/2014/main" id="{24DEFA96-F48D-4083-A383-D7B74DA91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0" name="그래픽 799" descr="모임">
              <a:extLst>
                <a:ext uri="{FF2B5EF4-FFF2-40B4-BE49-F238E27FC236}">
                  <a16:creationId xmlns:a16="http://schemas.microsoft.com/office/drawing/2014/main" id="{B8DF2C94-BC01-415E-AE43-76FAFAB657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84AFA41C-D865-40F9-905F-C6BFB369AF25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E0EA2B1C-DEE2-43EA-85EA-F6439F935CE2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BFE58C52-37BF-40E1-AC2D-E04778A1EC12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791" name="Background">
              <a:extLst>
                <a:ext uri="{FF2B5EF4-FFF2-40B4-BE49-F238E27FC236}">
                  <a16:creationId xmlns:a16="http://schemas.microsoft.com/office/drawing/2014/main" id="{26ADCA8F-0F4C-4E87-91E1-E1278DE4EA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92" name="그래픽 791" descr="모임">
              <a:extLst>
                <a:ext uri="{FF2B5EF4-FFF2-40B4-BE49-F238E27FC236}">
                  <a16:creationId xmlns:a16="http://schemas.microsoft.com/office/drawing/2014/main" id="{26ED441C-121F-4CAB-AD39-D5176FA15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4388459-1E54-446B-861A-79EAC605D433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048F5878-6839-4D66-A0BB-C2A9CBD909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7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82D3D7-C78F-4688-807B-604BB063AE1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67" name="그룹 766">
            <a:extLst>
              <a:ext uri="{FF2B5EF4-FFF2-40B4-BE49-F238E27FC236}">
                <a16:creationId xmlns:a16="http://schemas.microsoft.com/office/drawing/2014/main" id="{2E88881B-2697-4350-A542-14A408B22060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81578465-953A-486E-B8C9-9AFBE07B7F9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773" name="Profile Picture">
              <a:extLst>
                <a:ext uri="{FF2B5EF4-FFF2-40B4-BE49-F238E27FC236}">
                  <a16:creationId xmlns:a16="http://schemas.microsoft.com/office/drawing/2014/main" id="{7BCC650F-8B50-472B-8FF9-DBE0E078AC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75" name="Background">
                <a:extLst>
                  <a:ext uri="{FF2B5EF4-FFF2-40B4-BE49-F238E27FC236}">
                    <a16:creationId xmlns:a16="http://schemas.microsoft.com/office/drawing/2014/main" id="{3E1CCC82-5C0E-47DF-BFAA-173F41F82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Profile Icon">
                <a:extLst>
                  <a:ext uri="{FF2B5EF4-FFF2-40B4-BE49-F238E27FC236}">
                    <a16:creationId xmlns:a16="http://schemas.microsoft.com/office/drawing/2014/main" id="{9F59039B-950B-4900-B188-B0A324602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6F6B1089-ACD3-4F1B-9B31-9808242D9C1C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769" name="그래픽 768" descr="신호음 장치 음소거">
            <a:extLst>
              <a:ext uri="{FF2B5EF4-FFF2-40B4-BE49-F238E27FC236}">
                <a16:creationId xmlns:a16="http://schemas.microsoft.com/office/drawing/2014/main" id="{3FDB8C8A-4291-4174-8014-07C2FA7A9610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752" name="그룹 751">
            <a:extLst>
              <a:ext uri="{FF2B5EF4-FFF2-40B4-BE49-F238E27FC236}">
                <a16:creationId xmlns:a16="http://schemas.microsoft.com/office/drawing/2014/main" id="{878E4A15-4E9F-4B43-A098-89BB7DB70990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67F2B27D-517A-4BD6-9513-2EF2D6048205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1" name="Profile Picture">
              <a:extLst>
                <a:ext uri="{FF2B5EF4-FFF2-40B4-BE49-F238E27FC236}">
                  <a16:creationId xmlns:a16="http://schemas.microsoft.com/office/drawing/2014/main" id="{6A8D0ADE-8BAB-409B-B248-CB6BE1F0F97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63" name="Background">
                <a:extLst>
                  <a:ext uri="{FF2B5EF4-FFF2-40B4-BE49-F238E27FC236}">
                    <a16:creationId xmlns:a16="http://schemas.microsoft.com/office/drawing/2014/main" id="{5C3EF36F-6E29-49ED-B054-13C9792BD7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4" name="Profile Icon">
                <a:extLst>
                  <a:ext uri="{FF2B5EF4-FFF2-40B4-BE49-F238E27FC236}">
                    <a16:creationId xmlns:a16="http://schemas.microsoft.com/office/drawing/2014/main" id="{A6CCDD21-A1F9-4C03-B3EF-C49BB48908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E43F01EE-2819-4342-9F30-3679C046761B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F5374E5-8F47-4104-9880-935B53D765A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D22564EB-1630-4AC1-83F7-A21C85A2C0FA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814" name="그룹 813">
              <a:extLst>
                <a:ext uri="{FF2B5EF4-FFF2-40B4-BE49-F238E27FC236}">
                  <a16:creationId xmlns:a16="http://schemas.microsoft.com/office/drawing/2014/main" id="{E7521A45-BCE6-4B5E-9113-D4699AA16EC1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816" name="Search Icon">
                <a:extLst>
                  <a:ext uri="{FF2B5EF4-FFF2-40B4-BE49-F238E27FC236}">
                    <a16:creationId xmlns:a16="http://schemas.microsoft.com/office/drawing/2014/main" id="{46E5E345-DC9C-40B4-AE42-E178F65C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817" name="Line">
                <a:extLst>
                  <a:ext uri="{FF2B5EF4-FFF2-40B4-BE49-F238E27FC236}">
                    <a16:creationId xmlns:a16="http://schemas.microsoft.com/office/drawing/2014/main" id="{B226167C-E12A-4A8D-AA3D-FDE912DEA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8CCF0EC7-D160-4AEA-9327-828970BC2352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820" name="Export">
            <a:extLst>
              <a:ext uri="{FF2B5EF4-FFF2-40B4-BE49-F238E27FC236}">
                <a16:creationId xmlns:a16="http://schemas.microsoft.com/office/drawing/2014/main" id="{7F061097-E8D8-45AE-B2E3-227BA8926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97FF123F-DA31-4423-9B58-04C18C3E5A1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A1A1A95A-B892-4D24-83D2-4F00DC349CDA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9" name="타원 748">
            <a:extLst>
              <a:ext uri="{FF2B5EF4-FFF2-40B4-BE49-F238E27FC236}">
                <a16:creationId xmlns:a16="http://schemas.microsoft.com/office/drawing/2014/main" id="{A53B9E35-2B42-48C3-830D-11F4AC2F7064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B11690D-E51A-4BD1-B7B7-39F6517B7E7F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8" name="타원 797">
            <a:extLst>
              <a:ext uri="{FF2B5EF4-FFF2-40B4-BE49-F238E27FC236}">
                <a16:creationId xmlns:a16="http://schemas.microsoft.com/office/drawing/2014/main" id="{A3F50C06-0A16-4F87-8C47-4FF1D5C4B393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90" name="타원 789">
            <a:extLst>
              <a:ext uri="{FF2B5EF4-FFF2-40B4-BE49-F238E27FC236}">
                <a16:creationId xmlns:a16="http://schemas.microsoft.com/office/drawing/2014/main" id="{D3FF19E5-B1CF-4FBC-87F7-828B646A9B67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CC26676-D55B-4E93-9C12-D501AED22E8C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F0DF4486-B636-41B9-B830-FAA60E77DB14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1" name="타원 770">
            <a:extLst>
              <a:ext uri="{FF2B5EF4-FFF2-40B4-BE49-F238E27FC236}">
                <a16:creationId xmlns:a16="http://schemas.microsoft.com/office/drawing/2014/main" id="{B1BD3FAC-245C-495E-8694-892FDF7A72C9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2" name="직사각형 821">
            <a:extLst>
              <a:ext uri="{FF2B5EF4-FFF2-40B4-BE49-F238E27FC236}">
                <a16:creationId xmlns:a16="http://schemas.microsoft.com/office/drawing/2014/main" id="{F43B0413-DC61-4BE0-A54D-E1EF5834408C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</a:p>
        </p:txBody>
      </p:sp>
      <p:pic>
        <p:nvPicPr>
          <p:cNvPr id="198" name="Placeholder Photo">
            <a:extLst>
              <a:ext uri="{FF2B5EF4-FFF2-40B4-BE49-F238E27FC236}">
                <a16:creationId xmlns:a16="http://schemas.microsoft.com/office/drawing/2014/main" id="{7C09ED3A-9EDD-4E6E-B178-A7607F804CA1}"/>
              </a:ext>
            </a:extLst>
          </p:cNvPr>
          <p:cNvPicPr>
            <a:picLocks noChangeAspect="1"/>
          </p:cNvPicPr>
          <p:nvPr/>
        </p:nvPicPr>
        <p:blipFill>
          <a:blip r:embed="rId4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487" y="4158636"/>
            <a:ext cx="478877" cy="478877"/>
          </a:xfrm>
          <a:prstGeom prst="roundRect">
            <a:avLst/>
          </a:prstGeom>
        </p:spPr>
      </p:pic>
      <p:pic>
        <p:nvPicPr>
          <p:cNvPr id="205" name="그림 204">
            <a:extLst>
              <a:ext uri="{FF2B5EF4-FFF2-40B4-BE49-F238E27FC236}">
                <a16:creationId xmlns:a16="http://schemas.microsoft.com/office/drawing/2014/main" id="{332EF021-30EE-4822-B36D-58E851A172E7}"/>
              </a:ext>
            </a:extLst>
          </p:cNvPr>
          <p:cNvPicPr>
            <a:picLocks noChangeAspect="1"/>
          </p:cNvPicPr>
          <p:nvPr/>
        </p:nvPicPr>
        <p:blipFill>
          <a:blip r:embed="rId46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7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0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F7E3FE-014C-4B74-B1D9-4CCB20B7FE8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85AC5140-C5F1-4284-9295-3F37461007A1}"/>
              </a:ext>
            </a:extLst>
          </p:cNvPr>
          <p:cNvSpPr/>
          <p:nvPr/>
        </p:nvSpPr>
        <p:spPr>
          <a:xfrm>
            <a:off x="578846" y="1318715"/>
            <a:ext cx="22405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4BFF8CD5-8CE8-409E-BC1A-83BDAB5C44C5}"/>
              </a:ext>
            </a:extLst>
          </p:cNvPr>
          <p:cNvSpPr>
            <a:spLocks noChangeAspect="1"/>
          </p:cNvSpPr>
          <p:nvPr/>
        </p:nvSpPr>
        <p:spPr>
          <a:xfrm>
            <a:off x="45641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4" name="사각형: 둥근 모서리 223">
            <a:extLst>
              <a:ext uri="{FF2B5EF4-FFF2-40B4-BE49-F238E27FC236}">
                <a16:creationId xmlns:a16="http://schemas.microsoft.com/office/drawing/2014/main" id="{70F388D0-715B-4B55-A871-9A6097C0172A}"/>
              </a:ext>
            </a:extLst>
          </p:cNvPr>
          <p:cNvSpPr/>
          <p:nvPr/>
        </p:nvSpPr>
        <p:spPr>
          <a:xfrm>
            <a:off x="2987040" y="13187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72C06C12-B4A2-495E-956D-064A460B6FFB}"/>
              </a:ext>
            </a:extLst>
          </p:cNvPr>
          <p:cNvSpPr>
            <a:spLocks noChangeAspect="1"/>
          </p:cNvSpPr>
          <p:nvPr/>
        </p:nvSpPr>
        <p:spPr>
          <a:xfrm>
            <a:off x="287957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B0BE8712-99E3-4A5B-AF95-A5E4F5249155}"/>
              </a:ext>
            </a:extLst>
          </p:cNvPr>
          <p:cNvSpPr/>
          <p:nvPr/>
        </p:nvSpPr>
        <p:spPr>
          <a:xfrm>
            <a:off x="578846" y="1676854"/>
            <a:ext cx="2674894" cy="4283999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B555751A-6B69-4A3B-9281-9BBF1887E79F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AEA1A78E-8B84-4440-8158-6EA29A2FA16B}"/>
              </a:ext>
            </a:extLst>
          </p:cNvPr>
          <p:cNvSpPr/>
          <p:nvPr/>
        </p:nvSpPr>
        <p:spPr>
          <a:xfrm>
            <a:off x="1592580" y="18902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694B0541-4ECA-4429-9E52-1B7A93A3B1EB}"/>
              </a:ext>
            </a:extLst>
          </p:cNvPr>
          <p:cNvSpPr>
            <a:spLocks noChangeAspect="1"/>
          </p:cNvSpPr>
          <p:nvPr/>
        </p:nvSpPr>
        <p:spPr>
          <a:xfrm>
            <a:off x="1485110" y="18190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6B56C4CD-5844-492E-9C33-D4646F4D02F3}"/>
              </a:ext>
            </a:extLst>
          </p:cNvPr>
          <p:cNvSpPr/>
          <p:nvPr/>
        </p:nvSpPr>
        <p:spPr>
          <a:xfrm>
            <a:off x="2887753" y="2063787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F7221F86-188E-482C-B9A1-16169BE274DB}"/>
              </a:ext>
            </a:extLst>
          </p:cNvPr>
          <p:cNvSpPr>
            <a:spLocks noChangeAspect="1"/>
          </p:cNvSpPr>
          <p:nvPr/>
        </p:nvSpPr>
        <p:spPr>
          <a:xfrm>
            <a:off x="2780283" y="19926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B6988A48-C5CD-4325-BA55-A1DA4209AB2B}"/>
              </a:ext>
            </a:extLst>
          </p:cNvPr>
          <p:cNvSpPr/>
          <p:nvPr/>
        </p:nvSpPr>
        <p:spPr>
          <a:xfrm>
            <a:off x="2179670" y="3091418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4438FF58-09BE-49AF-B355-C71383C1BE7C}"/>
              </a:ext>
            </a:extLst>
          </p:cNvPr>
          <p:cNvSpPr>
            <a:spLocks noChangeAspect="1"/>
          </p:cNvSpPr>
          <p:nvPr/>
        </p:nvSpPr>
        <p:spPr>
          <a:xfrm>
            <a:off x="2019843" y="29960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6B0A2652-F3BD-4899-A1DF-92F491DD8D08}"/>
              </a:ext>
            </a:extLst>
          </p:cNvPr>
          <p:cNvSpPr/>
          <p:nvPr/>
        </p:nvSpPr>
        <p:spPr>
          <a:xfrm>
            <a:off x="2513797" y="5801682"/>
            <a:ext cx="712481" cy="65087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214B870C-B47B-41D8-B003-3A128CCDF4DE}"/>
              </a:ext>
            </a:extLst>
          </p:cNvPr>
          <p:cNvSpPr>
            <a:spLocks noChangeAspect="1"/>
          </p:cNvSpPr>
          <p:nvPr/>
        </p:nvSpPr>
        <p:spPr>
          <a:xfrm>
            <a:off x="2406328" y="57305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1A747164-A3F1-49E2-96EB-304474146AE8}"/>
              </a:ext>
            </a:extLst>
          </p:cNvPr>
          <p:cNvSpPr/>
          <p:nvPr/>
        </p:nvSpPr>
        <p:spPr>
          <a:xfrm>
            <a:off x="3296165" y="1318714"/>
            <a:ext cx="4232455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136008"/>
              </p:ext>
            </p:extLst>
          </p:nvPr>
        </p:nvGraphicFramePr>
        <p:xfrm>
          <a:off x="7572375" y="571500"/>
          <a:ext cx="2200900" cy="6066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이름과 대화방 멤버로 검색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대화방과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날짜별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최종 메시지가 올라온 날짜별로 대화방 정렬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3-1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날짜 표기 방식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목요일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11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수요일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이틀 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화요일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: </a:t>
                      </a: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해제 정보 노출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알림이 해제된 방은 해당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읽지 않은 메시지 수 정보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3-4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참여 멤버 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명 이상의 대화방은 참여 멤버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3-5 :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비밀 대화방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대화방 앞에 자물쇠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새로운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레이어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 노출 영역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유형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기능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항상 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편집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관리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내보내기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가져오기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설정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콘텐츠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파일함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노출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메시지 입력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첨부파일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 업로드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이모티콘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화면캡쳐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전송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모두에게 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나에게 보내기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번역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갬스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</a:tbl>
          </a:graphicData>
        </a:graphic>
      </p:graphicFrame>
      <p:sp>
        <p:nvSpPr>
          <p:cNvPr id="254" name="사각형: 둥근 모서리 253">
            <a:extLst>
              <a:ext uri="{FF2B5EF4-FFF2-40B4-BE49-F238E27FC236}">
                <a16:creationId xmlns:a16="http://schemas.microsoft.com/office/drawing/2014/main" id="{221BC48E-06F3-4874-9C5C-4FCF2082BFE8}"/>
              </a:ext>
            </a:extLst>
          </p:cNvPr>
          <p:cNvSpPr/>
          <p:nvPr/>
        </p:nvSpPr>
        <p:spPr>
          <a:xfrm>
            <a:off x="3319170" y="1721281"/>
            <a:ext cx="4209450" cy="3946274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7908366A-D832-45BA-9B35-D632B842639A}"/>
              </a:ext>
            </a:extLst>
          </p:cNvPr>
          <p:cNvSpPr>
            <a:spLocks noChangeAspect="1"/>
          </p:cNvSpPr>
          <p:nvPr/>
        </p:nvSpPr>
        <p:spPr>
          <a:xfrm>
            <a:off x="7394546" y="16749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D2E27F02-31F9-4166-A5ED-B0599B6DFBF9}"/>
              </a:ext>
            </a:extLst>
          </p:cNvPr>
          <p:cNvSpPr/>
          <p:nvPr/>
        </p:nvSpPr>
        <p:spPr>
          <a:xfrm>
            <a:off x="3319170" y="5719312"/>
            <a:ext cx="4209450" cy="724620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FB52303B-F156-4031-BA25-9DFAE35C456A}"/>
              </a:ext>
            </a:extLst>
          </p:cNvPr>
          <p:cNvSpPr>
            <a:spLocks noChangeAspect="1"/>
          </p:cNvSpPr>
          <p:nvPr/>
        </p:nvSpPr>
        <p:spPr>
          <a:xfrm>
            <a:off x="7410439" y="5742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4BFA2A38-0CAA-43F2-B118-5B014E16952D}"/>
              </a:ext>
            </a:extLst>
          </p:cNvPr>
          <p:cNvSpPr>
            <a:spLocks noChangeAspect="1"/>
          </p:cNvSpPr>
          <p:nvPr/>
        </p:nvSpPr>
        <p:spPr>
          <a:xfrm>
            <a:off x="2120628" y="16436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9AC5B6E-A4A9-4B8C-82A1-71E00C5E07C7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4F3D4D19-EB35-48AB-BCE3-B59BE208A50F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149752DD-ECA6-437F-9F22-CC5BBA1CCD3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B8E48A34-FC1A-443A-AFDB-7743CCDFCDFA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25" name="그림 324">
                  <a:extLst>
                    <a:ext uri="{FF2B5EF4-FFF2-40B4-BE49-F238E27FC236}">
                      <a16:creationId xmlns:a16="http://schemas.microsoft.com/office/drawing/2014/main" id="{103CFA83-E270-47DD-BBFD-34851BFBA7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6" name="그림 325">
                  <a:extLst>
                    <a:ext uri="{FF2B5EF4-FFF2-40B4-BE49-F238E27FC236}">
                      <a16:creationId xmlns:a16="http://schemas.microsoft.com/office/drawing/2014/main" id="{69F196DF-F543-4566-B408-7E741B4FA7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22" name="그룹 321">
                <a:extLst>
                  <a:ext uri="{FF2B5EF4-FFF2-40B4-BE49-F238E27FC236}">
                    <a16:creationId xmlns:a16="http://schemas.microsoft.com/office/drawing/2014/main" id="{157267A7-0662-41A7-8785-D98DC03B0B2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23" name="그림 322">
                  <a:extLst>
                    <a:ext uri="{FF2B5EF4-FFF2-40B4-BE49-F238E27FC236}">
                      <a16:creationId xmlns:a16="http://schemas.microsoft.com/office/drawing/2014/main" id="{A6EB1D4A-9DE9-49BA-9B61-7CC84A1B38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4" name="그림 323">
                  <a:extLst>
                    <a:ext uri="{FF2B5EF4-FFF2-40B4-BE49-F238E27FC236}">
                      <a16:creationId xmlns:a16="http://schemas.microsoft.com/office/drawing/2014/main" id="{F89D782F-CDA2-49A1-BB14-FFBD593E1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4" name="User">
            <a:extLst>
              <a:ext uri="{FF2B5EF4-FFF2-40B4-BE49-F238E27FC236}">
                <a16:creationId xmlns:a16="http://schemas.microsoft.com/office/drawing/2014/main" id="{90364CA7-4AC2-462A-8E09-3BCE6BB8FC1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BFA97BE-186B-4260-9801-2C40B5007501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1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175776-AE50-427D-978C-6077E57DC44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1141B376-FF79-4E8F-993E-D7B58D84A92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21DD9F89-5BD9-4E86-98CE-D6D31E930D5A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신호음 장치 음소거">
            <a:extLst>
              <a:ext uri="{FF2B5EF4-FFF2-40B4-BE49-F238E27FC236}">
                <a16:creationId xmlns:a16="http://schemas.microsoft.com/office/drawing/2014/main" id="{B3D04006-F23C-4D58-9802-CF40B9EE34AD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7CE4DA3-701C-444B-AB0F-A3D702ACCB58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250" name="Profile Picture">
            <a:extLst>
              <a:ext uri="{FF2B5EF4-FFF2-40B4-BE49-F238E27FC236}">
                <a16:creationId xmlns:a16="http://schemas.microsoft.com/office/drawing/2014/main" id="{AC17A0A5-9F75-42B5-BDDA-873B000D10C8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266" name="Background">
              <a:extLst>
                <a:ext uri="{FF2B5EF4-FFF2-40B4-BE49-F238E27FC236}">
                  <a16:creationId xmlns:a16="http://schemas.microsoft.com/office/drawing/2014/main" id="{52FAE23B-6671-434E-B5C3-4E1E3BBEE8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Profile Icon">
              <a:extLst>
                <a:ext uri="{FF2B5EF4-FFF2-40B4-BE49-F238E27FC236}">
                  <a16:creationId xmlns:a16="http://schemas.microsoft.com/office/drawing/2014/main" id="{E8532885-E4DD-406F-B31A-808B14E43A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E146421-0214-4314-AB98-19D37D431924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5" name="Lock">
            <a:extLst>
              <a:ext uri="{FF2B5EF4-FFF2-40B4-BE49-F238E27FC236}">
                <a16:creationId xmlns:a16="http://schemas.microsoft.com/office/drawing/2014/main" id="{3036031C-13AF-435F-84A0-E71B1349B4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25C9A0DC-B650-47C1-9EC2-A90258B42C29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8" name="Star">
            <a:extLst>
              <a:ext uri="{FF2B5EF4-FFF2-40B4-BE49-F238E27FC236}">
                <a16:creationId xmlns:a16="http://schemas.microsoft.com/office/drawing/2014/main" id="{5E19604A-0784-4D7A-BDFF-79C0FE50C50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Lock">
            <a:extLst>
              <a:ext uri="{FF2B5EF4-FFF2-40B4-BE49-F238E27FC236}">
                <a16:creationId xmlns:a16="http://schemas.microsoft.com/office/drawing/2014/main" id="{6A5E18C9-6DE7-4999-AA27-2A4287036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타원 309">
            <a:extLst>
              <a:ext uri="{FF2B5EF4-FFF2-40B4-BE49-F238E27FC236}">
                <a16:creationId xmlns:a16="http://schemas.microsoft.com/office/drawing/2014/main" id="{2C9FC65A-9D4A-41BE-9003-861342933812}"/>
              </a:ext>
            </a:extLst>
          </p:cNvPr>
          <p:cNvSpPr>
            <a:spLocks noChangeAspect="1"/>
          </p:cNvSpPr>
          <p:nvPr/>
        </p:nvSpPr>
        <p:spPr>
          <a:xfrm>
            <a:off x="3569716" y="12489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667621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유형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627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새로운 대화방 추가 레이어 팝업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선택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정책 협의 필요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선택 후 대화방 이름 입력 영역이 하단에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다음 슬라이드 참고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대화방 유형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비활성화 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5" name="Tile Background">
            <a:extLst>
              <a:ext uri="{FF2B5EF4-FFF2-40B4-BE49-F238E27FC236}">
                <a16:creationId xmlns:a16="http://schemas.microsoft.com/office/drawing/2014/main" id="{6BF7C83B-96B5-4F8E-8120-9976296C52D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3054045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2E97FCD-9242-4FFC-B5AC-B6DF9C744074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F91EDB9B-E604-427D-AF8C-605806E78C73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28" name="Close">
            <a:extLst>
              <a:ext uri="{FF2B5EF4-FFF2-40B4-BE49-F238E27FC236}">
                <a16:creationId xmlns:a16="http://schemas.microsoft.com/office/drawing/2014/main" id="{731C2027-1A7D-4C60-9FAE-6242D86218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7B1B964-9917-429E-9DA0-DF0ED98CCFB3}"/>
              </a:ext>
            </a:extLst>
          </p:cNvPr>
          <p:cNvGrpSpPr/>
          <p:nvPr/>
        </p:nvGrpSpPr>
        <p:grpSpPr>
          <a:xfrm>
            <a:off x="5133834" y="3451223"/>
            <a:ext cx="1389192" cy="242912"/>
            <a:chOff x="5191517" y="5541656"/>
            <a:chExt cx="1389192" cy="234170"/>
          </a:xfrm>
        </p:grpSpPr>
        <p:sp>
          <p:nvSpPr>
            <p:cNvPr id="43" name="Flyout">
              <a:extLst>
                <a:ext uri="{FF2B5EF4-FFF2-40B4-BE49-F238E27FC236}">
                  <a16:creationId xmlns:a16="http://schemas.microsoft.com/office/drawing/2014/main" id="{05FFA73F-4219-4065-8167-8E4BFE745D6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Flyout">
              <a:extLst>
                <a:ext uri="{FF2B5EF4-FFF2-40B4-BE49-F238E27FC236}">
                  <a16:creationId xmlns:a16="http://schemas.microsoft.com/office/drawing/2014/main" id="{75E1C1D8-50C9-4BB4-BB77-0D4563DB436A}"/>
                </a:ext>
              </a:extLst>
            </p:cNvPr>
            <p:cNvSpPr/>
            <p:nvPr/>
          </p:nvSpPr>
          <p:spPr>
            <a:xfrm>
              <a:off x="5608627" y="5541656"/>
              <a:ext cx="972082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C5C0DC8A-0AF4-4AF3-844D-1C000401AE96}"/>
              </a:ext>
            </a:extLst>
          </p:cNvPr>
          <p:cNvSpPr>
            <a:spLocks noChangeAspect="1"/>
          </p:cNvSpPr>
          <p:nvPr/>
        </p:nvSpPr>
        <p:spPr>
          <a:xfrm>
            <a:off x="5550938" y="33212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C5C65EFF-D80E-451C-A470-3F1344F8848B}"/>
              </a:ext>
            </a:extLst>
          </p:cNvPr>
          <p:cNvSpPr>
            <a:spLocks noChangeAspect="1"/>
          </p:cNvSpPr>
          <p:nvPr/>
        </p:nvSpPr>
        <p:spPr>
          <a:xfrm>
            <a:off x="195259" y="6347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9" name="Google Shape;2187;p25">
            <a:extLst>
              <a:ext uri="{FF2B5EF4-FFF2-40B4-BE49-F238E27FC236}">
                <a16:creationId xmlns:a16="http://schemas.microsoft.com/office/drawing/2014/main" id="{74F87FB2-4876-4ECA-BCE2-197B118723D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065513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추가에 대한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일정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F0D880E2-A7F1-49C7-A211-869588E44B50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비밀 대화방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9B5B7A91-B1DF-409F-888A-B2C91EABED5B}"/>
              </a:ext>
            </a:extLst>
          </p:cNvPr>
          <p:cNvGrpSpPr/>
          <p:nvPr/>
        </p:nvGrpSpPr>
        <p:grpSpPr>
          <a:xfrm>
            <a:off x="546007" y="1533520"/>
            <a:ext cx="5803365" cy="1636236"/>
            <a:chOff x="800487" y="1521032"/>
            <a:chExt cx="5803365" cy="1636236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906B7AAB-286D-43D3-882B-ABDA298AE70D}"/>
                </a:ext>
              </a:extLst>
            </p:cNvPr>
            <p:cNvGrpSpPr/>
            <p:nvPr/>
          </p:nvGrpSpPr>
          <p:grpSpPr>
            <a:xfrm>
              <a:off x="800487" y="1521032"/>
              <a:ext cx="1815608" cy="1636236"/>
              <a:chOff x="1542359" y="1521032"/>
              <a:chExt cx="1815608" cy="1636236"/>
            </a:xfrm>
          </p:grpSpPr>
          <p:sp>
            <p:nvSpPr>
              <p:cNvPr id="30" name="Window Body">
                <a:extLst>
                  <a:ext uri="{FF2B5EF4-FFF2-40B4-BE49-F238E27FC236}">
                    <a16:creationId xmlns:a16="http://schemas.microsoft.com/office/drawing/2014/main" id="{A87FECD1-92D5-47D6-B66B-FDF40B3751A9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D782976-2621-4A2B-ADD3-55A949923713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Multipe Users">
                <a:extLst>
                  <a:ext uri="{FF2B5EF4-FFF2-40B4-BE49-F238E27FC236}">
                    <a16:creationId xmlns:a16="http://schemas.microsoft.com/office/drawing/2014/main" id="{5D3E0C38-C3EE-491B-91AA-C5F8858141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88FA2BD-385A-425D-ABF8-A64F9334FF61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9892194-3696-40E7-8FDC-128561E7D3B4}"/>
                </a:ext>
              </a:extLst>
            </p:cNvPr>
            <p:cNvGrpSpPr/>
            <p:nvPr/>
          </p:nvGrpSpPr>
          <p:grpSpPr>
            <a:xfrm>
              <a:off x="2794365" y="1521032"/>
              <a:ext cx="1815608" cy="1636236"/>
              <a:chOff x="3537414" y="1521032"/>
              <a:chExt cx="1815608" cy="1636236"/>
            </a:xfrm>
          </p:grpSpPr>
          <p:sp>
            <p:nvSpPr>
              <p:cNvPr id="34" name="Window Body">
                <a:extLst>
                  <a:ext uri="{FF2B5EF4-FFF2-40B4-BE49-F238E27FC236}">
                    <a16:creationId xmlns:a16="http://schemas.microsoft.com/office/drawing/2014/main" id="{4FBC3AB2-BE64-4036-88ED-DA72F14F10FD}"/>
                  </a:ext>
                </a:extLst>
              </p:cNvPr>
              <p:cNvSpPr/>
              <p:nvPr/>
            </p:nvSpPr>
            <p:spPr>
              <a:xfrm>
                <a:off x="3537414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F95E2F3-5EBB-4A8D-87A8-ED4227D3DC29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895389" y="2749913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spcAft>
                    <a:spcPts val="400"/>
                  </a:spcAft>
                </a:pP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1000</a:t>
                </a: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명까지</a:t>
                </a:r>
                <a:endParaRPr lang="en-US" altLang="ko-KR" sz="1000" kern="0" dirty="0">
                  <a:solidFill>
                    <a:srgbClr val="000000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 algn="ctr">
                  <a:spcAft>
                    <a:spcPts val="400"/>
                  </a:spcAft>
                </a:pP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37" name="Group">
                <a:extLst>
                  <a:ext uri="{FF2B5EF4-FFF2-40B4-BE49-F238E27FC236}">
                    <a16:creationId xmlns:a16="http://schemas.microsoft.com/office/drawing/2014/main" id="{C93AFCA6-EE2A-4A72-9493-CDCF897E372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72058" y="2014883"/>
                <a:ext cx="746320" cy="659370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BD97CF6-FE1A-4FFA-BE28-A65BEC64306F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956302" y="1717252"/>
                <a:ext cx="977833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대규모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3381A49-098F-43FE-9C6B-A41BF60F9AEE}"/>
                </a:ext>
              </a:extLst>
            </p:cNvPr>
            <p:cNvGrpSpPr/>
            <p:nvPr/>
          </p:nvGrpSpPr>
          <p:grpSpPr>
            <a:xfrm>
              <a:off x="4788244" y="1521032"/>
              <a:ext cx="1815608" cy="1636236"/>
              <a:chOff x="4788244" y="1521032"/>
              <a:chExt cx="1815608" cy="1636236"/>
            </a:xfrm>
          </p:grpSpPr>
          <p:grpSp>
            <p:nvGrpSpPr>
              <p:cNvPr id="39" name="그룹 38">
                <a:extLst>
                  <a:ext uri="{FF2B5EF4-FFF2-40B4-BE49-F238E27FC236}">
                    <a16:creationId xmlns:a16="http://schemas.microsoft.com/office/drawing/2014/main" id="{5B9B78F8-AE02-4388-B3B1-CFCD79502D90}"/>
                  </a:ext>
                </a:extLst>
              </p:cNvPr>
              <p:cNvGrpSpPr/>
              <p:nvPr/>
            </p:nvGrpSpPr>
            <p:grpSpPr>
              <a:xfrm>
                <a:off x="4788244" y="1521032"/>
                <a:ext cx="1815608" cy="1636236"/>
                <a:chOff x="3537414" y="1521032"/>
                <a:chExt cx="1815608" cy="1636236"/>
              </a:xfrm>
            </p:grpSpPr>
            <p:sp>
              <p:nvSpPr>
                <p:cNvPr id="40" name="Window Body">
                  <a:extLst>
                    <a:ext uri="{FF2B5EF4-FFF2-40B4-BE49-F238E27FC236}">
                      <a16:creationId xmlns:a16="http://schemas.microsoft.com/office/drawing/2014/main" id="{FFA7E945-E7B9-445B-8D96-34A2ED18DBE6}"/>
                    </a:ext>
                  </a:extLst>
                </p:cNvPr>
                <p:cNvSpPr/>
                <p:nvPr/>
              </p:nvSpPr>
              <p:spPr>
                <a:xfrm>
                  <a:off x="3537414" y="1521032"/>
                  <a:ext cx="1815608" cy="1636236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EEAF6C23-6139-4049-A7B0-BDCADD95EB84}"/>
                    </a:ext>
                  </a:extLst>
                </p:cNvPr>
                <p:cNvSpPr txBox="1"/>
                <p:nvPr>
                  <p:custDataLst>
                    <p:tags r:id="rId2"/>
                  </p:custDataLst>
                </p:nvPr>
              </p:nvSpPr>
              <p:spPr>
                <a:xfrm>
                  <a:off x="3627691" y="2749912"/>
                  <a:ext cx="1635063" cy="35907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타이머 설정 시 대화내용이  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자동으로 삭제됩니다</a:t>
                  </a:r>
                  <a:r>
                    <a:rPr lang="en-US" altLang="ko-KR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.</a:t>
                  </a:r>
                </a:p>
              </p:txBody>
            </p:sp>
            <p:sp>
              <p:nvSpPr>
                <p:cNvPr id="47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43210F21-3307-4282-8C14-F451BA5B26FB}"/>
                    </a:ext>
                  </a:extLst>
                </p:cNvPr>
                <p:cNvSpPr txBox="1"/>
                <p:nvPr>
                  <p:custDataLst>
                    <p:tags r:id="rId3"/>
                  </p:custDataLst>
                </p:nvPr>
              </p:nvSpPr>
              <p:spPr>
                <a:xfrm>
                  <a:off x="4033246" y="1717252"/>
                  <a:ext cx="823944" cy="18466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200" b="1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비밀 대화방</a:t>
                  </a:r>
                  <a:endParaRPr lang="en-US" altLang="ko-KR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9" name="Lock">
                <a:extLst>
                  <a:ext uri="{FF2B5EF4-FFF2-40B4-BE49-F238E27FC236}">
                    <a16:creationId xmlns:a16="http://schemas.microsoft.com/office/drawing/2014/main" id="{4129151A-3CAA-4B39-BA1A-0CD7C4C9EB1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443110" y="2012574"/>
                <a:ext cx="505876" cy="653152"/>
              </a:xfrm>
              <a:custGeom>
                <a:avLst/>
                <a:gdLst>
                  <a:gd name="T0" fmla="*/ 544 w 1086"/>
                  <a:gd name="T1" fmla="*/ 0 h 1411"/>
                  <a:gd name="T2" fmla="*/ 256 w 1086"/>
                  <a:gd name="T3" fmla="*/ 130 h 1411"/>
                  <a:gd name="T4" fmla="*/ 165 w 1086"/>
                  <a:gd name="T5" fmla="*/ 429 h 1411"/>
                  <a:gd name="T6" fmla="*/ 165 w 1086"/>
                  <a:gd name="T7" fmla="*/ 488 h 1411"/>
                  <a:gd name="T8" fmla="*/ 327 w 1086"/>
                  <a:gd name="T9" fmla="*/ 488 h 1411"/>
                  <a:gd name="T10" fmla="*/ 327 w 1086"/>
                  <a:gd name="T11" fmla="*/ 429 h 1411"/>
                  <a:gd name="T12" fmla="*/ 383 w 1086"/>
                  <a:gd name="T13" fmla="*/ 232 h 1411"/>
                  <a:gd name="T14" fmla="*/ 544 w 1086"/>
                  <a:gd name="T15" fmla="*/ 163 h 1411"/>
                  <a:gd name="T16" fmla="*/ 704 w 1086"/>
                  <a:gd name="T17" fmla="*/ 231 h 1411"/>
                  <a:gd name="T18" fmla="*/ 762 w 1086"/>
                  <a:gd name="T19" fmla="*/ 429 h 1411"/>
                  <a:gd name="T20" fmla="*/ 762 w 1086"/>
                  <a:gd name="T21" fmla="*/ 488 h 1411"/>
                  <a:gd name="T22" fmla="*/ 924 w 1086"/>
                  <a:gd name="T23" fmla="*/ 488 h 1411"/>
                  <a:gd name="T24" fmla="*/ 924 w 1086"/>
                  <a:gd name="T25" fmla="*/ 429 h 1411"/>
                  <a:gd name="T26" fmla="*/ 831 w 1086"/>
                  <a:gd name="T27" fmla="*/ 129 h 1411"/>
                  <a:gd name="T28" fmla="*/ 544 w 1086"/>
                  <a:gd name="T29" fmla="*/ 0 h 1411"/>
                  <a:gd name="T30" fmla="*/ 163 w 1086"/>
                  <a:gd name="T31" fmla="*/ 543 h 1411"/>
                  <a:gd name="T32" fmla="*/ 0 w 1086"/>
                  <a:gd name="T33" fmla="*/ 705 h 1411"/>
                  <a:gd name="T34" fmla="*/ 0 w 1086"/>
                  <a:gd name="T35" fmla="*/ 1248 h 1411"/>
                  <a:gd name="T36" fmla="*/ 163 w 1086"/>
                  <a:gd name="T37" fmla="*/ 1411 h 1411"/>
                  <a:gd name="T38" fmla="*/ 923 w 1086"/>
                  <a:gd name="T39" fmla="*/ 1411 h 1411"/>
                  <a:gd name="T40" fmla="*/ 1086 w 1086"/>
                  <a:gd name="T41" fmla="*/ 1248 h 1411"/>
                  <a:gd name="T42" fmla="*/ 1086 w 1086"/>
                  <a:gd name="T43" fmla="*/ 705 h 1411"/>
                  <a:gd name="T44" fmla="*/ 923 w 1086"/>
                  <a:gd name="T45" fmla="*/ 543 h 1411"/>
                  <a:gd name="T46" fmla="*/ 163 w 1086"/>
                  <a:gd name="T47" fmla="*/ 543 h 1411"/>
                  <a:gd name="T48" fmla="*/ 543 w 1086"/>
                  <a:gd name="T49" fmla="*/ 814 h 1411"/>
                  <a:gd name="T50" fmla="*/ 651 w 1086"/>
                  <a:gd name="T51" fmla="*/ 923 h 1411"/>
                  <a:gd name="T52" fmla="*/ 597 w 1086"/>
                  <a:gd name="T53" fmla="*/ 1018 h 1411"/>
                  <a:gd name="T54" fmla="*/ 597 w 1086"/>
                  <a:gd name="T55" fmla="*/ 1140 h 1411"/>
                  <a:gd name="T56" fmla="*/ 543 w 1086"/>
                  <a:gd name="T57" fmla="*/ 1194 h 1411"/>
                  <a:gd name="T58" fmla="*/ 489 w 1086"/>
                  <a:gd name="T59" fmla="*/ 1140 h 1411"/>
                  <a:gd name="T60" fmla="*/ 489 w 1086"/>
                  <a:gd name="T61" fmla="*/ 1018 h 1411"/>
                  <a:gd name="T62" fmla="*/ 434 w 1086"/>
                  <a:gd name="T63" fmla="*/ 923 h 1411"/>
                  <a:gd name="T64" fmla="*/ 543 w 1086"/>
                  <a:gd name="T65" fmla="*/ 81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6" h="1411">
                    <a:moveTo>
                      <a:pt x="544" y="0"/>
                    </a:moveTo>
                    <a:cubicBezTo>
                      <a:pt x="425" y="0"/>
                      <a:pt x="321" y="50"/>
                      <a:pt x="256" y="130"/>
                    </a:cubicBezTo>
                    <a:cubicBezTo>
                      <a:pt x="192" y="211"/>
                      <a:pt x="165" y="316"/>
                      <a:pt x="165" y="429"/>
                    </a:cubicBezTo>
                    <a:lnTo>
                      <a:pt x="165" y="488"/>
                    </a:lnTo>
                    <a:lnTo>
                      <a:pt x="327" y="488"/>
                    </a:lnTo>
                    <a:lnTo>
                      <a:pt x="327" y="429"/>
                    </a:lnTo>
                    <a:cubicBezTo>
                      <a:pt x="327" y="343"/>
                      <a:pt x="348" y="276"/>
                      <a:pt x="383" y="232"/>
                    </a:cubicBezTo>
                    <a:cubicBezTo>
                      <a:pt x="418" y="189"/>
                      <a:pt x="465" y="163"/>
                      <a:pt x="544" y="163"/>
                    </a:cubicBezTo>
                    <a:cubicBezTo>
                      <a:pt x="624" y="163"/>
                      <a:pt x="669" y="187"/>
                      <a:pt x="704" y="231"/>
                    </a:cubicBezTo>
                    <a:cubicBezTo>
                      <a:pt x="739" y="274"/>
                      <a:pt x="762" y="342"/>
                      <a:pt x="762" y="429"/>
                    </a:cubicBezTo>
                    <a:lnTo>
                      <a:pt x="762" y="488"/>
                    </a:lnTo>
                    <a:lnTo>
                      <a:pt x="924" y="488"/>
                    </a:lnTo>
                    <a:lnTo>
                      <a:pt x="924" y="429"/>
                    </a:lnTo>
                    <a:cubicBezTo>
                      <a:pt x="924" y="315"/>
                      <a:pt x="896" y="210"/>
                      <a:pt x="831" y="129"/>
                    </a:cubicBezTo>
                    <a:cubicBezTo>
                      <a:pt x="766" y="48"/>
                      <a:pt x="664" y="0"/>
                      <a:pt x="544" y="0"/>
                    </a:cubicBezTo>
                    <a:close/>
                    <a:moveTo>
                      <a:pt x="163" y="543"/>
                    </a:moveTo>
                    <a:cubicBezTo>
                      <a:pt x="73" y="543"/>
                      <a:pt x="0" y="616"/>
                      <a:pt x="0" y="705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923" y="1411"/>
                    </a:lnTo>
                    <a:cubicBezTo>
                      <a:pt x="1013" y="1411"/>
                      <a:pt x="1086" y="1338"/>
                      <a:pt x="1086" y="1248"/>
                    </a:cubicBezTo>
                    <a:lnTo>
                      <a:pt x="1086" y="705"/>
                    </a:lnTo>
                    <a:cubicBezTo>
                      <a:pt x="1086" y="616"/>
                      <a:pt x="1013" y="543"/>
                      <a:pt x="923" y="543"/>
                    </a:cubicBezTo>
                    <a:lnTo>
                      <a:pt x="163" y="543"/>
                    </a:lnTo>
                    <a:close/>
                    <a:moveTo>
                      <a:pt x="543" y="814"/>
                    </a:moveTo>
                    <a:cubicBezTo>
                      <a:pt x="603" y="814"/>
                      <a:pt x="651" y="863"/>
                      <a:pt x="651" y="923"/>
                    </a:cubicBezTo>
                    <a:cubicBezTo>
                      <a:pt x="651" y="963"/>
                      <a:pt x="629" y="999"/>
                      <a:pt x="597" y="1018"/>
                    </a:cubicBezTo>
                    <a:lnTo>
                      <a:pt x="597" y="1140"/>
                    </a:lnTo>
                    <a:cubicBezTo>
                      <a:pt x="597" y="1170"/>
                      <a:pt x="573" y="1194"/>
                      <a:pt x="543" y="1194"/>
                    </a:cubicBezTo>
                    <a:cubicBezTo>
                      <a:pt x="513" y="1194"/>
                      <a:pt x="489" y="1170"/>
                      <a:pt x="489" y="1140"/>
                    </a:cubicBezTo>
                    <a:lnTo>
                      <a:pt x="489" y="1018"/>
                    </a:lnTo>
                    <a:cubicBezTo>
                      <a:pt x="456" y="999"/>
                      <a:pt x="434" y="963"/>
                      <a:pt x="434" y="923"/>
                    </a:cubicBezTo>
                    <a:cubicBezTo>
                      <a:pt x="434" y="863"/>
                      <a:pt x="483" y="814"/>
                      <a:pt x="543" y="814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0" name="타원 49">
            <a:extLst>
              <a:ext uri="{FF2B5EF4-FFF2-40B4-BE49-F238E27FC236}">
                <a16:creationId xmlns:a16="http://schemas.microsoft.com/office/drawing/2014/main" id="{AAD7EC06-EAA1-4E14-932F-7A56EEAB3B7C}"/>
              </a:ext>
            </a:extLst>
          </p:cNvPr>
          <p:cNvSpPr>
            <a:spLocks noChangeAspect="1"/>
          </p:cNvSpPr>
          <p:nvPr/>
        </p:nvSpPr>
        <p:spPr>
          <a:xfrm>
            <a:off x="271634" y="13871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9C768F6-4284-4F8F-88F0-678D0F414F41}"/>
              </a:ext>
            </a:extLst>
          </p:cNvPr>
          <p:cNvSpPr/>
          <p:nvPr/>
        </p:nvSpPr>
        <p:spPr>
          <a:xfrm>
            <a:off x="495938" y="1480005"/>
            <a:ext cx="5932894" cy="172674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7899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8706372"/>
              </p:ext>
            </p:extLst>
          </p:nvPr>
        </p:nvGraphicFramePr>
        <p:xfrm>
          <a:off x="7572375" y="571500"/>
          <a:ext cx="2200900" cy="45222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유형 선택 시 하단으로 대화방 이름 입력 영역이 노출됨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일반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선택 조건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대규모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필수 조건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선택 조건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느낌표 아이콘에 마우스 오버 시 대화방 이름 입력에 대한 안내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일반 대화방 또는 비밀 대화방 선택 시에는 대화방 이름을 입력하지 않아도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대규모 대화방 선택 시에서는 대화방 이름을 입력한 후에 버튼 활성화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1" name="Tile Background">
            <a:extLst>
              <a:ext uri="{FF2B5EF4-FFF2-40B4-BE49-F238E27FC236}">
                <a16:creationId xmlns:a16="http://schemas.microsoft.com/office/drawing/2014/main" id="{4B6CAE5A-C55A-4F56-9C3C-76463423F2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3942565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E3CDDD50-6349-4F51-A303-FA100D4599D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3EF794C7-20B4-4AB7-A298-5DAB902B7D87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161" name="Close">
            <a:extLst>
              <a:ext uri="{FF2B5EF4-FFF2-40B4-BE49-F238E27FC236}">
                <a16:creationId xmlns:a16="http://schemas.microsoft.com/office/drawing/2014/main" id="{7861A7A3-4322-4853-960C-BE30EB33482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C2889FC-B732-46D4-8F8A-7118946AFB58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60218" y="3330344"/>
            <a:ext cx="620448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D3E383FE-1B2F-47CE-BAB5-AE3772BF18B6}"/>
              </a:ext>
            </a:extLst>
          </p:cNvPr>
          <p:cNvSpPr/>
          <p:nvPr/>
        </p:nvSpPr>
        <p:spPr>
          <a:xfrm>
            <a:off x="360218" y="338244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7D9B0D31-9009-4E3A-9336-0AFF72CDC678}"/>
              </a:ext>
            </a:extLst>
          </p:cNvPr>
          <p:cNvGrpSpPr/>
          <p:nvPr/>
        </p:nvGrpSpPr>
        <p:grpSpPr>
          <a:xfrm>
            <a:off x="5133834" y="4339739"/>
            <a:ext cx="1389192" cy="242912"/>
            <a:chOff x="5191517" y="5541656"/>
            <a:chExt cx="1389192" cy="234170"/>
          </a:xfrm>
        </p:grpSpPr>
        <p:sp>
          <p:nvSpPr>
            <p:cNvPr id="180" name="Flyout">
              <a:extLst>
                <a:ext uri="{FF2B5EF4-FFF2-40B4-BE49-F238E27FC236}">
                  <a16:creationId xmlns:a16="http://schemas.microsoft.com/office/drawing/2014/main" id="{5D8D6965-4334-49F1-9234-4A1BC4C4B30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Flyout">
              <a:extLst>
                <a:ext uri="{FF2B5EF4-FFF2-40B4-BE49-F238E27FC236}">
                  <a16:creationId xmlns:a16="http://schemas.microsoft.com/office/drawing/2014/main" id="{B21166BF-999E-4F77-AD25-647D08FB81A8}"/>
                </a:ext>
              </a:extLst>
            </p:cNvPr>
            <p:cNvSpPr/>
            <p:nvPr/>
          </p:nvSpPr>
          <p:spPr>
            <a:xfrm>
              <a:off x="5608627" y="5541656"/>
              <a:ext cx="972082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D898DBE3-DAE8-4F2B-9B5E-7321FD46696E}"/>
              </a:ext>
            </a:extLst>
          </p:cNvPr>
          <p:cNvSpPr>
            <a:spLocks noChangeAspect="1"/>
          </p:cNvSpPr>
          <p:nvPr/>
        </p:nvSpPr>
        <p:spPr>
          <a:xfrm>
            <a:off x="5456052" y="42097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831CDAFE-E277-4C71-9A81-9415C87E334A}"/>
              </a:ext>
            </a:extLst>
          </p:cNvPr>
          <p:cNvGrpSpPr/>
          <p:nvPr/>
        </p:nvGrpSpPr>
        <p:grpSpPr>
          <a:xfrm>
            <a:off x="545866" y="3761708"/>
            <a:ext cx="5860165" cy="460231"/>
            <a:chOff x="364715" y="1337685"/>
            <a:chExt cx="5860165" cy="460231"/>
          </a:xfrm>
        </p:grpSpPr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9AE8D06E-1CFF-4FF5-88E3-576EC8C0C924}"/>
                </a:ext>
              </a:extLst>
            </p:cNvPr>
            <p:cNvGrpSpPr/>
            <p:nvPr/>
          </p:nvGrpSpPr>
          <p:grpSpPr>
            <a:xfrm>
              <a:off x="391612" y="1337685"/>
              <a:ext cx="5833268" cy="228600"/>
              <a:chOff x="1513805" y="2019396"/>
              <a:chExt cx="5833268" cy="228600"/>
            </a:xfrm>
          </p:grpSpPr>
          <p:sp>
            <p:nvSpPr>
              <p:cNvPr id="188" name="사각형: 둥근 모서리 187">
                <a:extLst>
                  <a:ext uri="{FF2B5EF4-FFF2-40B4-BE49-F238E27FC236}">
                    <a16:creationId xmlns:a16="http://schemas.microsoft.com/office/drawing/2014/main" id="{D92083AC-E4EF-4F33-B380-815268FB61B7}"/>
                  </a:ext>
                </a:extLst>
              </p:cNvPr>
              <p:cNvSpPr/>
              <p:nvPr/>
            </p:nvSpPr>
            <p:spPr>
              <a:xfrm>
                <a:off x="1513805" y="2019396"/>
                <a:ext cx="5629625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이름을 입력하세요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89" name="Accept">
                <a:extLst>
                  <a:ext uri="{FF2B5EF4-FFF2-40B4-BE49-F238E27FC236}">
                    <a16:creationId xmlns:a16="http://schemas.microsoft.com/office/drawing/2014/main" id="{0686B761-BA7F-468D-864B-EAC3725F3C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19273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99194C65-0A34-4F3E-8C0B-39642D3C929F}"/>
                </a:ext>
              </a:extLst>
            </p:cNvPr>
            <p:cNvGrpSpPr/>
            <p:nvPr/>
          </p:nvGrpSpPr>
          <p:grpSpPr>
            <a:xfrm>
              <a:off x="364715" y="1582472"/>
              <a:ext cx="5696702" cy="215444"/>
              <a:chOff x="1486908" y="2079288"/>
              <a:chExt cx="5696702" cy="215444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3D5CDDA5-9C02-4E1B-A30D-F2B5EB8E1F53}"/>
                  </a:ext>
                </a:extLst>
              </p:cNvPr>
              <p:cNvSpPr/>
              <p:nvPr/>
            </p:nvSpPr>
            <p:spPr>
              <a:xfrm>
                <a:off x="1486908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※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특수문자는 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- , _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만 사용할 수 있습니다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BA4657E2-4749-4CA3-9B23-9B1F2826539D}"/>
                  </a:ext>
                </a:extLst>
              </p:cNvPr>
              <p:cNvSpPr/>
              <p:nvPr/>
            </p:nvSpPr>
            <p:spPr>
              <a:xfrm>
                <a:off x="6686487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(0/20)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0843681-7EF8-4B59-9E94-ACCB72BB56BD}"/>
              </a:ext>
            </a:extLst>
          </p:cNvPr>
          <p:cNvSpPr/>
          <p:nvPr/>
        </p:nvSpPr>
        <p:spPr>
          <a:xfrm>
            <a:off x="5989058" y="3782245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X</a:t>
            </a:r>
          </a:p>
        </p:txBody>
      </p:sp>
      <p:graphicFrame>
        <p:nvGraphicFramePr>
          <p:cNvPr id="192" name="Google Shape;2187;p25">
            <a:extLst>
              <a:ext uri="{FF2B5EF4-FFF2-40B4-BE49-F238E27FC236}">
                <a16:creationId xmlns:a16="http://schemas.microsoft.com/office/drawing/2014/main" id="{F114131B-1674-4A45-AA0A-1155263039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5049817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추가에 대한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일정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B79AF9C0-B820-48F5-9DB2-369460686AB4}"/>
              </a:ext>
            </a:extLst>
          </p:cNvPr>
          <p:cNvSpPr/>
          <p:nvPr/>
        </p:nvSpPr>
        <p:spPr>
          <a:xfrm>
            <a:off x="306155" y="3326058"/>
            <a:ext cx="6284425" cy="918138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AC18EE41-1396-47D6-A7C6-E4AA7CE64299}"/>
              </a:ext>
            </a:extLst>
          </p:cNvPr>
          <p:cNvSpPr>
            <a:spLocks noChangeAspect="1"/>
          </p:cNvSpPr>
          <p:nvPr/>
        </p:nvSpPr>
        <p:spPr>
          <a:xfrm>
            <a:off x="224800" y="32546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About">
            <a:extLst>
              <a:ext uri="{FF2B5EF4-FFF2-40B4-BE49-F238E27FC236}">
                <a16:creationId xmlns:a16="http://schemas.microsoft.com/office/drawing/2014/main" id="{AD55D55C-7262-42AF-8B43-32364068E7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25687" y="34887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4CF0AED3-D53C-497D-98CB-2B088A23B794}"/>
              </a:ext>
            </a:extLst>
          </p:cNvPr>
          <p:cNvSpPr>
            <a:spLocks noChangeAspect="1"/>
          </p:cNvSpPr>
          <p:nvPr/>
        </p:nvSpPr>
        <p:spPr>
          <a:xfrm>
            <a:off x="1360612" y="33898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DA37484E-99F8-4FFD-A36D-E140FC883346}"/>
              </a:ext>
            </a:extLst>
          </p:cNvPr>
          <p:cNvSpPr/>
          <p:nvPr/>
        </p:nvSpPr>
        <p:spPr>
          <a:xfrm>
            <a:off x="684732" y="589833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21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D88A065C-EF69-4950-9322-35107D7FFE03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601360" y="4839419"/>
            <a:ext cx="2037116" cy="1182869"/>
            <a:chOff x="360940" y="1630305"/>
            <a:chExt cx="2037116" cy="1182869"/>
          </a:xfrm>
          <a:solidFill>
            <a:srgbClr val="FFFFFF"/>
          </a:solidFill>
        </p:grpSpPr>
        <p:sp>
          <p:nvSpPr>
            <p:cNvPr id="21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9D40633-FB28-4E96-8CA5-44446A0A1BB6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360940" y="1630305"/>
              <a:ext cx="2037116" cy="1069758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</a:t>
              </a:r>
              <a:r>
                <a:rPr 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이름 입력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 설정 단계에서 이름을 설정하시면 모든 멤버들에게 똑같이 적용됩니다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 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대규모 대화방 추가 시에는 대화방 이름을 반드시 입력하셔야 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일반 대화방 또는 비밀 대화방 추가 시에는 대화방 이름을 반드시 입력하시지 않아도 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6" name="Arrow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F7558E8E-E1E2-474B-A781-8FAFFCCAC06C}"/>
                </a:ext>
              </a:extLst>
            </p:cNvPr>
            <p:cNvSpPr/>
            <p:nvPr/>
          </p:nvSpPr>
          <p:spPr>
            <a:xfrm rot="10800000">
              <a:off x="1280039" y="270006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17" name="Gap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BB5D5D2A-8D0A-48AC-AA77-13FA4E0C71C3}"/>
                </a:ext>
              </a:extLst>
            </p:cNvPr>
            <p:cNvCxnSpPr/>
            <p:nvPr/>
          </p:nvCxnSpPr>
          <p:spPr>
            <a:xfrm>
              <a:off x="1287423" y="2700062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17EF78A0-2FE7-43E9-9F88-A245A08AEAE4}"/>
              </a:ext>
            </a:extLst>
          </p:cNvPr>
          <p:cNvSpPr>
            <a:spLocks noChangeAspect="1"/>
          </p:cNvSpPr>
          <p:nvPr/>
        </p:nvSpPr>
        <p:spPr>
          <a:xfrm>
            <a:off x="496323" y="47523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20" name="그래픽 219" descr="오른쪽으로 굽은 화살표">
            <a:extLst>
              <a:ext uri="{FF2B5EF4-FFF2-40B4-BE49-F238E27FC236}">
                <a16:creationId xmlns:a16="http://schemas.microsoft.com/office/drawing/2014/main" id="{CF3BE94B-E3D2-4EA3-AEAA-A14D850813A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092987">
            <a:off x="2832668" y="4489045"/>
            <a:ext cx="413540" cy="413540"/>
          </a:xfrm>
          <a:prstGeom prst="rect">
            <a:avLst/>
          </a:prstGeom>
        </p:spPr>
      </p:pic>
      <p:sp>
        <p:nvSpPr>
          <p:cNvPr id="221" name="About">
            <a:extLst>
              <a:ext uri="{FF2B5EF4-FFF2-40B4-BE49-F238E27FC236}">
                <a16:creationId xmlns:a16="http://schemas.microsoft.com/office/drawing/2014/main" id="{B868C556-48DE-4A93-A2C3-C2E64FF7CE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42533" y="6010041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2E021B6A-C2CA-4699-BE25-3B4CCBDC839D}"/>
              </a:ext>
            </a:extLst>
          </p:cNvPr>
          <p:cNvSpPr/>
          <p:nvPr/>
        </p:nvSpPr>
        <p:spPr>
          <a:xfrm>
            <a:off x="306155" y="4706285"/>
            <a:ext cx="2523309" cy="152198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27" name="Line">
            <a:extLst>
              <a:ext uri="{FF2B5EF4-FFF2-40B4-BE49-F238E27FC236}">
                <a16:creationId xmlns:a16="http://schemas.microsoft.com/office/drawing/2014/main" id="{3C80E97A-1496-406F-BFB6-866C5D631BD3}"/>
              </a:ext>
            </a:extLst>
          </p:cNvPr>
          <p:cNvCxnSpPr>
            <a:cxnSpLocks/>
          </p:cNvCxnSpPr>
          <p:nvPr/>
        </p:nvCxnSpPr>
        <p:spPr>
          <a:xfrm>
            <a:off x="639683" y="5058995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72C6133F-0D5F-45FF-9CC7-DE22759B4241}"/>
              </a:ext>
            </a:extLst>
          </p:cNvPr>
          <p:cNvGrpSpPr/>
          <p:nvPr/>
        </p:nvGrpSpPr>
        <p:grpSpPr>
          <a:xfrm>
            <a:off x="546007" y="1533520"/>
            <a:ext cx="5803365" cy="1636236"/>
            <a:chOff x="800487" y="1521032"/>
            <a:chExt cx="5803365" cy="1636236"/>
          </a:xfrm>
        </p:grpSpPr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B1A67DB2-8CF0-40B8-A49A-6E619CE6B2E4}"/>
                </a:ext>
              </a:extLst>
            </p:cNvPr>
            <p:cNvGrpSpPr/>
            <p:nvPr/>
          </p:nvGrpSpPr>
          <p:grpSpPr>
            <a:xfrm>
              <a:off x="800487" y="1521032"/>
              <a:ext cx="1815608" cy="1636236"/>
              <a:chOff x="1542359" y="1521032"/>
              <a:chExt cx="1815608" cy="1636236"/>
            </a:xfrm>
          </p:grpSpPr>
          <p:sp>
            <p:nvSpPr>
              <p:cNvPr id="63" name="Window Body">
                <a:extLst>
                  <a:ext uri="{FF2B5EF4-FFF2-40B4-BE49-F238E27FC236}">
                    <a16:creationId xmlns:a16="http://schemas.microsoft.com/office/drawing/2014/main" id="{48649695-6B02-45DC-81C5-9E6E82A5E26D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BB80C2D-E176-4EC5-8050-DCA848EF0EC6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Multipe Users">
                <a:extLst>
                  <a:ext uri="{FF2B5EF4-FFF2-40B4-BE49-F238E27FC236}">
                    <a16:creationId xmlns:a16="http://schemas.microsoft.com/office/drawing/2014/main" id="{A25B3F0F-CFF8-411A-9D45-9AE4FB9E852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474C711A-1AAD-44A1-9C59-0CCF041194E8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E852511F-3597-4982-B4B5-130842D07480}"/>
                </a:ext>
              </a:extLst>
            </p:cNvPr>
            <p:cNvGrpSpPr/>
            <p:nvPr/>
          </p:nvGrpSpPr>
          <p:grpSpPr>
            <a:xfrm>
              <a:off x="2794365" y="1521032"/>
              <a:ext cx="1815608" cy="1636236"/>
              <a:chOff x="3537414" y="1521032"/>
              <a:chExt cx="1815608" cy="1636236"/>
            </a:xfrm>
          </p:grpSpPr>
          <p:sp>
            <p:nvSpPr>
              <p:cNvPr id="59" name="Window Body">
                <a:extLst>
                  <a:ext uri="{FF2B5EF4-FFF2-40B4-BE49-F238E27FC236}">
                    <a16:creationId xmlns:a16="http://schemas.microsoft.com/office/drawing/2014/main" id="{EC60DE47-B5E3-4551-821B-1276F62B2483}"/>
                  </a:ext>
                </a:extLst>
              </p:cNvPr>
              <p:cNvSpPr/>
              <p:nvPr/>
            </p:nvSpPr>
            <p:spPr>
              <a:xfrm>
                <a:off x="3537414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C6A6DE3-B491-42B3-8685-88CFEBA13A69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895389" y="2749913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spcAft>
                    <a:spcPts val="400"/>
                  </a:spcAft>
                </a:pP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1000</a:t>
                </a: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명까지</a:t>
                </a:r>
                <a:endParaRPr lang="en-US" altLang="ko-KR" sz="1000" kern="0" dirty="0">
                  <a:solidFill>
                    <a:srgbClr val="000000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 algn="ctr">
                  <a:spcAft>
                    <a:spcPts val="400"/>
                  </a:spcAft>
                </a:pP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61" name="Group">
                <a:extLst>
                  <a:ext uri="{FF2B5EF4-FFF2-40B4-BE49-F238E27FC236}">
                    <a16:creationId xmlns:a16="http://schemas.microsoft.com/office/drawing/2014/main" id="{051E8659-8012-4FD7-9B71-EECD17F42E9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72058" y="2014883"/>
                <a:ext cx="746320" cy="659370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D046B41F-762B-4B8B-9615-FCE3F8E0ACEC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956302" y="1717252"/>
                <a:ext cx="977833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대규모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C8F30428-2AA3-4437-ACD1-21E6AED9E3D0}"/>
                </a:ext>
              </a:extLst>
            </p:cNvPr>
            <p:cNvGrpSpPr/>
            <p:nvPr/>
          </p:nvGrpSpPr>
          <p:grpSpPr>
            <a:xfrm>
              <a:off x="4788244" y="1521032"/>
              <a:ext cx="1815608" cy="1636236"/>
              <a:chOff x="4788244" y="1521032"/>
              <a:chExt cx="1815608" cy="1636236"/>
            </a:xfrm>
          </p:grpSpPr>
          <p:grpSp>
            <p:nvGrpSpPr>
              <p:cNvPr id="54" name="그룹 53">
                <a:extLst>
                  <a:ext uri="{FF2B5EF4-FFF2-40B4-BE49-F238E27FC236}">
                    <a16:creationId xmlns:a16="http://schemas.microsoft.com/office/drawing/2014/main" id="{EE67A8B8-536C-45DD-8DE4-155CA03FC55E}"/>
                  </a:ext>
                </a:extLst>
              </p:cNvPr>
              <p:cNvGrpSpPr/>
              <p:nvPr/>
            </p:nvGrpSpPr>
            <p:grpSpPr>
              <a:xfrm>
                <a:off x="4788244" y="1521032"/>
                <a:ext cx="1815608" cy="1636236"/>
                <a:chOff x="3537414" y="1521032"/>
                <a:chExt cx="1815608" cy="1636236"/>
              </a:xfrm>
            </p:grpSpPr>
            <p:sp>
              <p:nvSpPr>
                <p:cNvPr id="56" name="Window Body">
                  <a:extLst>
                    <a:ext uri="{FF2B5EF4-FFF2-40B4-BE49-F238E27FC236}">
                      <a16:creationId xmlns:a16="http://schemas.microsoft.com/office/drawing/2014/main" id="{59D1FA17-F1E7-4222-8786-87661D759A43}"/>
                    </a:ext>
                  </a:extLst>
                </p:cNvPr>
                <p:cNvSpPr/>
                <p:nvPr/>
              </p:nvSpPr>
              <p:spPr>
                <a:xfrm>
                  <a:off x="3537414" y="1521032"/>
                  <a:ext cx="1815608" cy="1636236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0321F51F-C63E-4DBA-9020-750BE751F4DF}"/>
                    </a:ext>
                  </a:extLst>
                </p:cNvPr>
                <p:cNvSpPr txBox="1"/>
                <p:nvPr>
                  <p:custDataLst>
                    <p:tags r:id="rId4"/>
                  </p:custDataLst>
                </p:nvPr>
              </p:nvSpPr>
              <p:spPr>
                <a:xfrm>
                  <a:off x="3627691" y="2749912"/>
                  <a:ext cx="1635063" cy="35907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타이머 설정 시 대화내용이  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자동으로 삭제됩니다</a:t>
                  </a:r>
                  <a:r>
                    <a:rPr lang="en-US" altLang="ko-KR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.</a:t>
                  </a:r>
                </a:p>
              </p:txBody>
            </p:sp>
            <p:sp>
              <p:nvSpPr>
                <p:cNvPr id="58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49AB2627-313F-4C35-829D-7864A37490F6}"/>
                    </a:ext>
                  </a:extLst>
                </p:cNvPr>
                <p:cNvSpPr txBox="1"/>
                <p:nvPr>
                  <p:custDataLst>
                    <p:tags r:id="rId5"/>
                  </p:custDataLst>
                </p:nvPr>
              </p:nvSpPr>
              <p:spPr>
                <a:xfrm>
                  <a:off x="4033246" y="1717252"/>
                  <a:ext cx="823944" cy="18466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200" b="1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비밀 대화방</a:t>
                  </a:r>
                  <a:endParaRPr lang="en-US" altLang="ko-KR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" name="Lock">
                <a:extLst>
                  <a:ext uri="{FF2B5EF4-FFF2-40B4-BE49-F238E27FC236}">
                    <a16:creationId xmlns:a16="http://schemas.microsoft.com/office/drawing/2014/main" id="{5DCF614A-95FA-4433-B39E-1E1F7A8A450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443110" y="2012574"/>
                <a:ext cx="505876" cy="653152"/>
              </a:xfrm>
              <a:custGeom>
                <a:avLst/>
                <a:gdLst>
                  <a:gd name="T0" fmla="*/ 544 w 1086"/>
                  <a:gd name="T1" fmla="*/ 0 h 1411"/>
                  <a:gd name="T2" fmla="*/ 256 w 1086"/>
                  <a:gd name="T3" fmla="*/ 130 h 1411"/>
                  <a:gd name="T4" fmla="*/ 165 w 1086"/>
                  <a:gd name="T5" fmla="*/ 429 h 1411"/>
                  <a:gd name="T6" fmla="*/ 165 w 1086"/>
                  <a:gd name="T7" fmla="*/ 488 h 1411"/>
                  <a:gd name="T8" fmla="*/ 327 w 1086"/>
                  <a:gd name="T9" fmla="*/ 488 h 1411"/>
                  <a:gd name="T10" fmla="*/ 327 w 1086"/>
                  <a:gd name="T11" fmla="*/ 429 h 1411"/>
                  <a:gd name="T12" fmla="*/ 383 w 1086"/>
                  <a:gd name="T13" fmla="*/ 232 h 1411"/>
                  <a:gd name="T14" fmla="*/ 544 w 1086"/>
                  <a:gd name="T15" fmla="*/ 163 h 1411"/>
                  <a:gd name="T16" fmla="*/ 704 w 1086"/>
                  <a:gd name="T17" fmla="*/ 231 h 1411"/>
                  <a:gd name="T18" fmla="*/ 762 w 1086"/>
                  <a:gd name="T19" fmla="*/ 429 h 1411"/>
                  <a:gd name="T20" fmla="*/ 762 w 1086"/>
                  <a:gd name="T21" fmla="*/ 488 h 1411"/>
                  <a:gd name="T22" fmla="*/ 924 w 1086"/>
                  <a:gd name="T23" fmla="*/ 488 h 1411"/>
                  <a:gd name="T24" fmla="*/ 924 w 1086"/>
                  <a:gd name="T25" fmla="*/ 429 h 1411"/>
                  <a:gd name="T26" fmla="*/ 831 w 1086"/>
                  <a:gd name="T27" fmla="*/ 129 h 1411"/>
                  <a:gd name="T28" fmla="*/ 544 w 1086"/>
                  <a:gd name="T29" fmla="*/ 0 h 1411"/>
                  <a:gd name="T30" fmla="*/ 163 w 1086"/>
                  <a:gd name="T31" fmla="*/ 543 h 1411"/>
                  <a:gd name="T32" fmla="*/ 0 w 1086"/>
                  <a:gd name="T33" fmla="*/ 705 h 1411"/>
                  <a:gd name="T34" fmla="*/ 0 w 1086"/>
                  <a:gd name="T35" fmla="*/ 1248 h 1411"/>
                  <a:gd name="T36" fmla="*/ 163 w 1086"/>
                  <a:gd name="T37" fmla="*/ 1411 h 1411"/>
                  <a:gd name="T38" fmla="*/ 923 w 1086"/>
                  <a:gd name="T39" fmla="*/ 1411 h 1411"/>
                  <a:gd name="T40" fmla="*/ 1086 w 1086"/>
                  <a:gd name="T41" fmla="*/ 1248 h 1411"/>
                  <a:gd name="T42" fmla="*/ 1086 w 1086"/>
                  <a:gd name="T43" fmla="*/ 705 h 1411"/>
                  <a:gd name="T44" fmla="*/ 923 w 1086"/>
                  <a:gd name="T45" fmla="*/ 543 h 1411"/>
                  <a:gd name="T46" fmla="*/ 163 w 1086"/>
                  <a:gd name="T47" fmla="*/ 543 h 1411"/>
                  <a:gd name="T48" fmla="*/ 543 w 1086"/>
                  <a:gd name="T49" fmla="*/ 814 h 1411"/>
                  <a:gd name="T50" fmla="*/ 651 w 1086"/>
                  <a:gd name="T51" fmla="*/ 923 h 1411"/>
                  <a:gd name="T52" fmla="*/ 597 w 1086"/>
                  <a:gd name="T53" fmla="*/ 1018 h 1411"/>
                  <a:gd name="T54" fmla="*/ 597 w 1086"/>
                  <a:gd name="T55" fmla="*/ 1140 h 1411"/>
                  <a:gd name="T56" fmla="*/ 543 w 1086"/>
                  <a:gd name="T57" fmla="*/ 1194 h 1411"/>
                  <a:gd name="T58" fmla="*/ 489 w 1086"/>
                  <a:gd name="T59" fmla="*/ 1140 h 1411"/>
                  <a:gd name="T60" fmla="*/ 489 w 1086"/>
                  <a:gd name="T61" fmla="*/ 1018 h 1411"/>
                  <a:gd name="T62" fmla="*/ 434 w 1086"/>
                  <a:gd name="T63" fmla="*/ 923 h 1411"/>
                  <a:gd name="T64" fmla="*/ 543 w 1086"/>
                  <a:gd name="T65" fmla="*/ 81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6" h="1411">
                    <a:moveTo>
                      <a:pt x="544" y="0"/>
                    </a:moveTo>
                    <a:cubicBezTo>
                      <a:pt x="425" y="0"/>
                      <a:pt x="321" y="50"/>
                      <a:pt x="256" y="130"/>
                    </a:cubicBezTo>
                    <a:cubicBezTo>
                      <a:pt x="192" y="211"/>
                      <a:pt x="165" y="316"/>
                      <a:pt x="165" y="429"/>
                    </a:cubicBezTo>
                    <a:lnTo>
                      <a:pt x="165" y="488"/>
                    </a:lnTo>
                    <a:lnTo>
                      <a:pt x="327" y="488"/>
                    </a:lnTo>
                    <a:lnTo>
                      <a:pt x="327" y="429"/>
                    </a:lnTo>
                    <a:cubicBezTo>
                      <a:pt x="327" y="343"/>
                      <a:pt x="348" y="276"/>
                      <a:pt x="383" y="232"/>
                    </a:cubicBezTo>
                    <a:cubicBezTo>
                      <a:pt x="418" y="189"/>
                      <a:pt x="465" y="163"/>
                      <a:pt x="544" y="163"/>
                    </a:cubicBezTo>
                    <a:cubicBezTo>
                      <a:pt x="624" y="163"/>
                      <a:pt x="669" y="187"/>
                      <a:pt x="704" y="231"/>
                    </a:cubicBezTo>
                    <a:cubicBezTo>
                      <a:pt x="739" y="274"/>
                      <a:pt x="762" y="342"/>
                      <a:pt x="762" y="429"/>
                    </a:cubicBezTo>
                    <a:lnTo>
                      <a:pt x="762" y="488"/>
                    </a:lnTo>
                    <a:lnTo>
                      <a:pt x="924" y="488"/>
                    </a:lnTo>
                    <a:lnTo>
                      <a:pt x="924" y="429"/>
                    </a:lnTo>
                    <a:cubicBezTo>
                      <a:pt x="924" y="315"/>
                      <a:pt x="896" y="210"/>
                      <a:pt x="831" y="129"/>
                    </a:cubicBezTo>
                    <a:cubicBezTo>
                      <a:pt x="766" y="48"/>
                      <a:pt x="664" y="0"/>
                      <a:pt x="544" y="0"/>
                    </a:cubicBezTo>
                    <a:close/>
                    <a:moveTo>
                      <a:pt x="163" y="543"/>
                    </a:moveTo>
                    <a:cubicBezTo>
                      <a:pt x="73" y="543"/>
                      <a:pt x="0" y="616"/>
                      <a:pt x="0" y="705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923" y="1411"/>
                    </a:lnTo>
                    <a:cubicBezTo>
                      <a:pt x="1013" y="1411"/>
                      <a:pt x="1086" y="1338"/>
                      <a:pt x="1086" y="1248"/>
                    </a:cubicBezTo>
                    <a:lnTo>
                      <a:pt x="1086" y="705"/>
                    </a:lnTo>
                    <a:cubicBezTo>
                      <a:pt x="1086" y="616"/>
                      <a:pt x="1013" y="543"/>
                      <a:pt x="923" y="543"/>
                    </a:cubicBezTo>
                    <a:lnTo>
                      <a:pt x="163" y="543"/>
                    </a:lnTo>
                    <a:close/>
                    <a:moveTo>
                      <a:pt x="543" y="814"/>
                    </a:moveTo>
                    <a:cubicBezTo>
                      <a:pt x="603" y="814"/>
                      <a:pt x="651" y="863"/>
                      <a:pt x="651" y="923"/>
                    </a:cubicBezTo>
                    <a:cubicBezTo>
                      <a:pt x="651" y="963"/>
                      <a:pt x="629" y="999"/>
                      <a:pt x="597" y="1018"/>
                    </a:cubicBezTo>
                    <a:lnTo>
                      <a:pt x="597" y="1140"/>
                    </a:lnTo>
                    <a:cubicBezTo>
                      <a:pt x="597" y="1170"/>
                      <a:pt x="573" y="1194"/>
                      <a:pt x="543" y="1194"/>
                    </a:cubicBezTo>
                    <a:cubicBezTo>
                      <a:pt x="513" y="1194"/>
                      <a:pt x="489" y="1170"/>
                      <a:pt x="489" y="1140"/>
                    </a:cubicBezTo>
                    <a:lnTo>
                      <a:pt x="489" y="1018"/>
                    </a:lnTo>
                    <a:cubicBezTo>
                      <a:pt x="456" y="999"/>
                      <a:pt x="434" y="963"/>
                      <a:pt x="434" y="923"/>
                    </a:cubicBezTo>
                    <a:cubicBezTo>
                      <a:pt x="434" y="863"/>
                      <a:pt x="483" y="814"/>
                      <a:pt x="543" y="814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7" name="타원 66">
            <a:extLst>
              <a:ext uri="{FF2B5EF4-FFF2-40B4-BE49-F238E27FC236}">
                <a16:creationId xmlns:a16="http://schemas.microsoft.com/office/drawing/2014/main" id="{A6A5C1C9-95D4-4CEE-AC1B-54F02477AD86}"/>
              </a:ext>
            </a:extLst>
          </p:cNvPr>
          <p:cNvSpPr>
            <a:spLocks noChangeAspect="1"/>
          </p:cNvSpPr>
          <p:nvPr/>
        </p:nvSpPr>
        <p:spPr>
          <a:xfrm>
            <a:off x="271634" y="13871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5BD9A254-06F7-4696-A2C3-EF37AFBEA578}"/>
              </a:ext>
            </a:extLst>
          </p:cNvPr>
          <p:cNvSpPr/>
          <p:nvPr/>
        </p:nvSpPr>
        <p:spPr>
          <a:xfrm>
            <a:off x="495938" y="1480005"/>
            <a:ext cx="5932894" cy="172674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Window Body">
            <a:extLst>
              <a:ext uri="{FF2B5EF4-FFF2-40B4-BE49-F238E27FC236}">
                <a16:creationId xmlns:a16="http://schemas.microsoft.com/office/drawing/2014/main" id="{F011BF57-E22C-456C-B22D-4D5257AE75FC}"/>
              </a:ext>
            </a:extLst>
          </p:cNvPr>
          <p:cNvSpPr/>
          <p:nvPr/>
        </p:nvSpPr>
        <p:spPr>
          <a:xfrm>
            <a:off x="2538190" y="1541614"/>
            <a:ext cx="1815608" cy="1636236"/>
          </a:xfrm>
          <a:prstGeom prst="rect">
            <a:avLst/>
          </a:prstGeom>
          <a:solidFill>
            <a:srgbClr val="7F7F7F">
              <a:alpha val="54902"/>
            </a:srgbClr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0" name="Accept">
            <a:extLst>
              <a:ext uri="{FF2B5EF4-FFF2-40B4-BE49-F238E27FC236}">
                <a16:creationId xmlns:a16="http://schemas.microsoft.com/office/drawing/2014/main" id="{4AA0A3A7-9DA0-4458-B1A0-716EF14C7D0A}"/>
              </a:ext>
            </a:extLst>
          </p:cNvPr>
          <p:cNvSpPr>
            <a:spLocks noChangeAspect="1"/>
          </p:cNvSpPr>
          <p:nvPr/>
        </p:nvSpPr>
        <p:spPr bwMode="auto">
          <a:xfrm>
            <a:off x="2993400" y="1984776"/>
            <a:ext cx="942834" cy="83676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982294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3618436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graphicFrame>
        <p:nvGraphicFramePr>
          <p:cNvPr id="190" name="표 4">
            <a:extLst>
              <a:ext uri="{FF2B5EF4-FFF2-40B4-BE49-F238E27FC236}">
                <a16:creationId xmlns:a16="http://schemas.microsoft.com/office/drawing/2014/main" id="{B1B173B2-EF9A-4C73-A09A-5D9A1242F2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209407"/>
              </p:ext>
            </p:extLst>
          </p:nvPr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2F8181F1-F964-404A-BEB2-B589836AF853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B4E34BE2-D4EF-4360-AA16-EF69EDFD0E37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7F9620FF-0638-46E5-A9DE-1EA2BED1CBC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Close Button">
                <a:extLst>
                  <a:ext uri="{FF2B5EF4-FFF2-40B4-BE49-F238E27FC236}">
                    <a16:creationId xmlns:a16="http://schemas.microsoft.com/office/drawing/2014/main" id="{DB2DC1A5-ECAF-4E96-80EB-BD8A1377D1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EA2FF28F-20E6-4D02-84C4-D4C439A961BA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97" name="Title Bar">
                <a:extLst>
                  <a:ext uri="{FF2B5EF4-FFF2-40B4-BE49-F238E27FC236}">
                    <a16:creationId xmlns:a16="http://schemas.microsoft.com/office/drawing/2014/main" id="{6D156FCE-A71D-4E00-982D-28D6B0817E1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Close Button">
                <a:extLst>
                  <a:ext uri="{FF2B5EF4-FFF2-40B4-BE49-F238E27FC236}">
                    <a16:creationId xmlns:a16="http://schemas.microsoft.com/office/drawing/2014/main" id="{BFD74A9B-3402-4AB7-913A-61C9F7D7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2B9CDDE9-E56E-4C02-8DA9-CC25512D9FCE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95" name="Title Bar">
                <a:extLst>
                  <a:ext uri="{FF2B5EF4-FFF2-40B4-BE49-F238E27FC236}">
                    <a16:creationId xmlns:a16="http://schemas.microsoft.com/office/drawing/2014/main" id="{9A8B3355-55F8-4652-9718-61F6C92E3C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6" name="Close Button">
                <a:extLst>
                  <a:ext uri="{FF2B5EF4-FFF2-40B4-BE49-F238E27FC236}">
                    <a16:creationId xmlns:a16="http://schemas.microsoft.com/office/drawing/2014/main" id="{27EF425C-B9DC-45C4-9C58-45E6D2F97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84A85C50-681A-4150-A065-43E2B9656190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83B506AD-79A4-431C-8F79-6DB94F75ADF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09" name="Title Bar">
                <a:extLst>
                  <a:ext uri="{FF2B5EF4-FFF2-40B4-BE49-F238E27FC236}">
                    <a16:creationId xmlns:a16="http://schemas.microsoft.com/office/drawing/2014/main" id="{50EF3EC4-9690-4E60-AA93-31C53811210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Close Button">
                <a:extLst>
                  <a:ext uri="{FF2B5EF4-FFF2-40B4-BE49-F238E27FC236}">
                    <a16:creationId xmlns:a16="http://schemas.microsoft.com/office/drawing/2014/main" id="{0A96CBEC-4FC0-4087-959B-40C0E03DF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5C2A3E2E-16DB-448D-86D3-497A0D8050AA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07" name="Title Bar">
                <a:extLst>
                  <a:ext uri="{FF2B5EF4-FFF2-40B4-BE49-F238E27FC236}">
                    <a16:creationId xmlns:a16="http://schemas.microsoft.com/office/drawing/2014/main" id="{B7AE551A-B190-4333-A5BE-50B1D2DBFF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8" name="Close Button">
                <a:extLst>
                  <a:ext uri="{FF2B5EF4-FFF2-40B4-BE49-F238E27FC236}">
                    <a16:creationId xmlns:a16="http://schemas.microsoft.com/office/drawing/2014/main" id="{8EA80CAE-8587-461F-A91B-D31B7C1B3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53A89207-5BBE-4A6F-BAEE-5806540B0C06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5" name="Title Bar">
                <a:extLst>
                  <a:ext uri="{FF2B5EF4-FFF2-40B4-BE49-F238E27FC236}">
                    <a16:creationId xmlns:a16="http://schemas.microsoft.com/office/drawing/2014/main" id="{C3B2C866-C2A3-40EF-BE09-C19458F4DE6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Close Button">
                <a:extLst>
                  <a:ext uri="{FF2B5EF4-FFF2-40B4-BE49-F238E27FC236}">
                    <a16:creationId xmlns:a16="http://schemas.microsoft.com/office/drawing/2014/main" id="{693EE8DC-F89C-4E1A-9659-957A9611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8246B28A-B107-4738-BC4B-9E7B1C8896A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212" name="Title Bar">
              <a:extLst>
                <a:ext uri="{FF2B5EF4-FFF2-40B4-BE49-F238E27FC236}">
                  <a16:creationId xmlns:a16="http://schemas.microsoft.com/office/drawing/2014/main" id="{CDDD7E29-8B71-4965-AF33-63F8BC8655B4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3" name="Close Button">
              <a:extLst>
                <a:ext uri="{FF2B5EF4-FFF2-40B4-BE49-F238E27FC236}">
                  <a16:creationId xmlns:a16="http://schemas.microsoft.com/office/drawing/2014/main" id="{3CF7303C-884F-4B77-97A2-66BEBF20B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14" name="표 4">
            <a:extLst>
              <a:ext uri="{FF2B5EF4-FFF2-40B4-BE49-F238E27FC236}">
                <a16:creationId xmlns:a16="http://schemas.microsoft.com/office/drawing/2014/main" id="{88F22C54-1042-4158-8F5D-EAE44A2106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388811"/>
              </p:ext>
            </p:extLst>
          </p:nvPr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D19B8F74-D566-46E9-927F-7E30E67DF50D}"/>
              </a:ext>
            </a:extLst>
          </p:cNvPr>
          <p:cNvSpPr/>
          <p:nvPr/>
        </p:nvSpPr>
        <p:spPr>
          <a:xfrm>
            <a:off x="606819" y="1916972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솔루션</a:t>
            </a:r>
            <a:endParaRPr kumimoji="1" lang="ko-KR" altLang="en-US" sz="1800" kern="12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477E7149-6BCE-4E8B-B026-DCEBF00EA72A}"/>
              </a:ext>
            </a:extLst>
          </p:cNvPr>
          <p:cNvGrpSpPr/>
          <p:nvPr/>
        </p:nvGrpSpPr>
        <p:grpSpPr>
          <a:xfrm>
            <a:off x="3613152" y="1937509"/>
            <a:ext cx="331104" cy="184666"/>
            <a:chOff x="5895441" y="4663221"/>
            <a:chExt cx="331104" cy="184666"/>
          </a:xfrm>
        </p:grpSpPr>
        <p:sp>
          <p:nvSpPr>
            <p:cNvPr id="217" name="Search Icon">
              <a:extLst>
                <a:ext uri="{FF2B5EF4-FFF2-40B4-BE49-F238E27FC236}">
                  <a16:creationId xmlns:a16="http://schemas.microsoft.com/office/drawing/2014/main" id="{B62D685A-D9B9-436E-9775-0CFD22682E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0E92A22D-7DE1-4E2C-A6AE-71C4F14F73BB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38E864B-D679-4A99-B912-259F7C470FB0}"/>
              </a:ext>
            </a:extLst>
          </p:cNvPr>
          <p:cNvSpPr/>
          <p:nvPr/>
        </p:nvSpPr>
        <p:spPr>
          <a:xfrm>
            <a:off x="570323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12B9213-5EC3-4696-A908-5BA6B71B9032}"/>
              </a:ext>
            </a:extLst>
          </p:cNvPr>
          <p:cNvSpPr/>
          <p:nvPr/>
        </p:nvSpPr>
        <p:spPr>
          <a:xfrm>
            <a:off x="3227257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D3309212-A5B3-4A35-9D3F-2B94EDE6CFFC}"/>
              </a:ext>
            </a:extLst>
          </p:cNvPr>
          <p:cNvSpPr/>
          <p:nvPr/>
        </p:nvSpPr>
        <p:spPr>
          <a:xfrm>
            <a:off x="3754574" y="223785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22" name="Accept">
            <a:extLst>
              <a:ext uri="{FF2B5EF4-FFF2-40B4-BE49-F238E27FC236}">
                <a16:creationId xmlns:a16="http://schemas.microsoft.com/office/drawing/2014/main" id="{069E7067-C300-4407-9ECE-8F958B888628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77671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C1B2C948-E035-46A3-A70C-ABB8C10778BB}"/>
              </a:ext>
            </a:extLst>
          </p:cNvPr>
          <p:cNvGrpSpPr/>
          <p:nvPr/>
        </p:nvGrpSpPr>
        <p:grpSpPr>
          <a:xfrm>
            <a:off x="3754574" y="2576485"/>
            <a:ext cx="144000" cy="144000"/>
            <a:chOff x="3466614" y="2872401"/>
            <a:chExt cx="144000" cy="14400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0E37E274-2C70-4B2E-8936-5666560BA4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0EE8E4D-E8B6-4FB8-84F3-BACE0ABA5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8565DCF-0F0D-4987-B544-FFE4A55D912A}"/>
              </a:ext>
            </a:extLst>
          </p:cNvPr>
          <p:cNvGrpSpPr/>
          <p:nvPr/>
        </p:nvGrpSpPr>
        <p:grpSpPr>
          <a:xfrm>
            <a:off x="667635" y="2459558"/>
            <a:ext cx="1259315" cy="377855"/>
            <a:chOff x="1576234" y="5435616"/>
            <a:chExt cx="1259315" cy="377855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220677EA-08B0-4A99-9698-9086EEB5E54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32F7F9EE-15C8-4368-87ED-EF985BBDEE9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1" name="Profile Picture">
                <a:extLst>
                  <a:ext uri="{FF2B5EF4-FFF2-40B4-BE49-F238E27FC236}">
                    <a16:creationId xmlns:a16="http://schemas.microsoft.com/office/drawing/2014/main" id="{E3C557AD-8210-48FA-9ACD-6A6766D57F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3" name="Background">
                  <a:extLst>
                    <a:ext uri="{FF2B5EF4-FFF2-40B4-BE49-F238E27FC236}">
                      <a16:creationId xmlns:a16="http://schemas.microsoft.com/office/drawing/2014/main" id="{C97852A6-B3BB-4B23-82B5-B097CB23F5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4" name="Profile Icon">
                  <a:extLst>
                    <a:ext uri="{FF2B5EF4-FFF2-40B4-BE49-F238E27FC236}">
                      <a16:creationId xmlns:a16="http://schemas.microsoft.com/office/drawing/2014/main" id="{EF516DA0-CEB8-4F10-AA33-FF93A57963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B1E399A2-2C25-4182-B492-5E08E8F386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796FADF3-BF7B-4039-B7BE-69C6E4F51068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29" name="그래픽 228" descr="스마트폰">
              <a:extLst>
                <a:ext uri="{FF2B5EF4-FFF2-40B4-BE49-F238E27FC236}">
                  <a16:creationId xmlns:a16="http://schemas.microsoft.com/office/drawing/2014/main" id="{83E38B56-4A36-4E84-BFE3-225B1C187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1810A185-3726-4E72-9E11-FD2978842779}"/>
              </a:ext>
            </a:extLst>
          </p:cNvPr>
          <p:cNvGrpSpPr/>
          <p:nvPr/>
        </p:nvGrpSpPr>
        <p:grpSpPr>
          <a:xfrm>
            <a:off x="667635" y="2880097"/>
            <a:ext cx="1259315" cy="377855"/>
            <a:chOff x="1576234" y="5435616"/>
            <a:chExt cx="1259315" cy="377855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B142D808-315A-4F4D-A871-80BE961E835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1B85FA88-24CC-4469-A9E7-E9590EA04E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40" name="Profile Picture">
                <a:extLst>
                  <a:ext uri="{FF2B5EF4-FFF2-40B4-BE49-F238E27FC236}">
                    <a16:creationId xmlns:a16="http://schemas.microsoft.com/office/drawing/2014/main" id="{C9283D7D-8314-42C3-B416-7F11261B0AF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2" name="Background">
                  <a:extLst>
                    <a:ext uri="{FF2B5EF4-FFF2-40B4-BE49-F238E27FC236}">
                      <a16:creationId xmlns:a16="http://schemas.microsoft.com/office/drawing/2014/main" id="{1EC82BEB-9679-47A0-A819-D7E2727D37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3" name="Profile Icon">
                  <a:extLst>
                    <a:ext uri="{FF2B5EF4-FFF2-40B4-BE49-F238E27FC236}">
                      <a16:creationId xmlns:a16="http://schemas.microsoft.com/office/drawing/2014/main" id="{C9D9D051-38AD-4711-987E-DF3949D881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6DEC7D43-FE7B-403A-9868-41BE220E02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17F274F-42E8-463F-96E0-C72C24B10A6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38" name="그래픽 237" descr="스마트폰">
              <a:extLst>
                <a:ext uri="{FF2B5EF4-FFF2-40B4-BE49-F238E27FC236}">
                  <a16:creationId xmlns:a16="http://schemas.microsoft.com/office/drawing/2014/main" id="{0770C0E9-8536-42D2-A2C0-BB412A57FC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0BD82420-33A4-4D99-AF3E-8E584881B8E3}"/>
              </a:ext>
            </a:extLst>
          </p:cNvPr>
          <p:cNvGrpSpPr/>
          <p:nvPr/>
        </p:nvGrpSpPr>
        <p:grpSpPr>
          <a:xfrm>
            <a:off x="3754574" y="2997024"/>
            <a:ext cx="144000" cy="144000"/>
            <a:chOff x="3466614" y="2872401"/>
            <a:chExt cx="144000" cy="144000"/>
          </a:xfrm>
        </p:grpSpPr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4CE91C71-4758-4A10-95AD-13B642452D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6" name="Accept">
              <a:extLst>
                <a:ext uri="{FF2B5EF4-FFF2-40B4-BE49-F238E27FC236}">
                  <a16:creationId xmlns:a16="http://schemas.microsoft.com/office/drawing/2014/main" id="{4833F4EF-E202-42BF-83A6-7C36FBCFD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A6257A2-F28E-4D65-8DFA-55B2576D96E6}"/>
              </a:ext>
            </a:extLst>
          </p:cNvPr>
          <p:cNvGrpSpPr/>
          <p:nvPr/>
        </p:nvGrpSpPr>
        <p:grpSpPr>
          <a:xfrm>
            <a:off x="3754574" y="3417563"/>
            <a:ext cx="144000" cy="144000"/>
            <a:chOff x="3466614" y="2872401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D63A9FF7-24A5-4C3E-AE3F-B164956E9D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878B179F-6319-4110-A1C8-353884FCC2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E64B428-35E1-459D-9E14-AEDD1C2F2392}"/>
              </a:ext>
            </a:extLst>
          </p:cNvPr>
          <p:cNvGrpSpPr/>
          <p:nvPr/>
        </p:nvGrpSpPr>
        <p:grpSpPr>
          <a:xfrm>
            <a:off x="667635" y="3300636"/>
            <a:ext cx="1259315" cy="377855"/>
            <a:chOff x="1576234" y="5435616"/>
            <a:chExt cx="1259315" cy="377855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DC87A8AD-5129-4EB6-AD96-02FE29CDFA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B790CD01-494E-4815-A26A-3CAF5819954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9527A6F3-BC16-4751-958E-DF500EB07B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7" name="Background">
                  <a:extLst>
                    <a:ext uri="{FF2B5EF4-FFF2-40B4-BE49-F238E27FC236}">
                      <a16:creationId xmlns:a16="http://schemas.microsoft.com/office/drawing/2014/main" id="{AAB51E4C-2254-49BA-A34E-084EBAF68D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8" name="Profile Icon">
                  <a:extLst>
                    <a:ext uri="{FF2B5EF4-FFF2-40B4-BE49-F238E27FC236}">
                      <a16:creationId xmlns:a16="http://schemas.microsoft.com/office/drawing/2014/main" id="{DB79117F-272A-4E2F-A92E-1E35ED461D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30FC721C-29B1-427C-BEC4-891BF3C2DF3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FA3442AD-5B9A-49E8-97CC-CBB156D9968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3" name="그래픽 252" descr="스마트폰">
              <a:extLst>
                <a:ext uri="{FF2B5EF4-FFF2-40B4-BE49-F238E27FC236}">
                  <a16:creationId xmlns:a16="http://schemas.microsoft.com/office/drawing/2014/main" id="{294373C9-4095-4763-AF8E-58D804B8C2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C5583-1987-42B6-8824-5D901A4B5662}"/>
              </a:ext>
            </a:extLst>
          </p:cNvPr>
          <p:cNvGrpSpPr/>
          <p:nvPr/>
        </p:nvGrpSpPr>
        <p:grpSpPr>
          <a:xfrm>
            <a:off x="667635" y="3721175"/>
            <a:ext cx="1259315" cy="377855"/>
            <a:chOff x="1576234" y="5435616"/>
            <a:chExt cx="1259315" cy="377855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F98EB14-22BD-4991-9FE8-2E927121165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4B4B0D66-8DC1-47D8-B4F0-7EAFD08D9E1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64" name="Profile Picture">
                <a:extLst>
                  <a:ext uri="{FF2B5EF4-FFF2-40B4-BE49-F238E27FC236}">
                    <a16:creationId xmlns:a16="http://schemas.microsoft.com/office/drawing/2014/main" id="{47D13F69-2EF7-4D69-8008-0EEB2526F4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BB6891DA-B94E-4BEE-AFC5-187B095FF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FB4B706D-7484-4417-870A-83E6BE6A38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AA99EF64-EEBE-40FF-ACFA-38A5316257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46F8183B-0FBF-4525-B937-1326FF55330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177B4D16-2BBB-4849-9936-0716FE2E9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7CBDA521-87E4-4251-B3A2-40768D09D1CF}"/>
              </a:ext>
            </a:extLst>
          </p:cNvPr>
          <p:cNvGrpSpPr/>
          <p:nvPr/>
        </p:nvGrpSpPr>
        <p:grpSpPr>
          <a:xfrm>
            <a:off x="3754574" y="3838102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512ACB70-76C1-42B5-B532-8935473104C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32A58704-9BD8-493C-8B12-55B7D1AFC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4A72843-D26D-4177-A797-7E940279DBEA}"/>
              </a:ext>
            </a:extLst>
          </p:cNvPr>
          <p:cNvGrpSpPr/>
          <p:nvPr/>
        </p:nvGrpSpPr>
        <p:grpSpPr>
          <a:xfrm>
            <a:off x="3754574" y="4258642"/>
            <a:ext cx="144000" cy="144000"/>
            <a:chOff x="3466614" y="2872401"/>
            <a:chExt cx="144000" cy="144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99617325-75BB-45D7-915F-8B7219A79C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22EE0532-79CB-490E-914E-42A6A23251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42204437-5487-4461-92AF-5B74A88AED83}"/>
              </a:ext>
            </a:extLst>
          </p:cNvPr>
          <p:cNvGrpSpPr/>
          <p:nvPr/>
        </p:nvGrpSpPr>
        <p:grpSpPr>
          <a:xfrm>
            <a:off x="667635" y="4141715"/>
            <a:ext cx="1259315" cy="377855"/>
            <a:chOff x="1576234" y="5435616"/>
            <a:chExt cx="1259315" cy="377855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DA287CB-2E85-495D-A2F0-3FE3AB69CF8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82BDB07E-8494-4747-9015-6C2B0FAA95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BCA0A725-5578-49CB-8E0B-EAE9891B06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F914BB8-13FE-4EA5-B0E8-475049C845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4166E5E0-0E22-4195-81C4-883E154B121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C8A54BDA-34AD-4A3F-A728-B5A050FCE73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7CC72D97-EDDE-4B9F-80F7-1BE7BA4FB72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7" name="그래픽 276" descr="스마트폰">
              <a:extLst>
                <a:ext uri="{FF2B5EF4-FFF2-40B4-BE49-F238E27FC236}">
                  <a16:creationId xmlns:a16="http://schemas.microsoft.com/office/drawing/2014/main" id="{5261819B-54E6-4284-A550-B89CC075D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DE0E9D71-4CD3-4C92-B408-D03CD6BC763B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284" name="Track">
              <a:extLst>
                <a:ext uri="{FF2B5EF4-FFF2-40B4-BE49-F238E27FC236}">
                  <a16:creationId xmlns:a16="http://schemas.microsoft.com/office/drawing/2014/main" id="{49042209-D8CA-439D-9DE5-E11BD6227C6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humb">
              <a:extLst>
                <a:ext uri="{FF2B5EF4-FFF2-40B4-BE49-F238E27FC236}">
                  <a16:creationId xmlns:a16="http://schemas.microsoft.com/office/drawing/2014/main" id="{4045FC8F-A544-4A1D-9398-40D147BCA3B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6" name="타원 285">
            <a:extLst>
              <a:ext uri="{FF2B5EF4-FFF2-40B4-BE49-F238E27FC236}">
                <a16:creationId xmlns:a16="http://schemas.microsoft.com/office/drawing/2014/main" id="{FB6B1408-5D96-481B-8A08-D76FF87CE7F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290" name="타원 289">
            <a:extLst>
              <a:ext uri="{FF2B5EF4-FFF2-40B4-BE49-F238E27FC236}">
                <a16:creationId xmlns:a16="http://schemas.microsoft.com/office/drawing/2014/main" id="{84E986EA-2BD9-4D82-9293-B434DB845EE0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1C312B20-1E93-4760-BFB4-F8B286AD0203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483579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4466887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489" name="표 4">
            <a:extLst>
              <a:ext uri="{FF2B5EF4-FFF2-40B4-BE49-F238E27FC236}">
                <a16:creationId xmlns:a16="http://schemas.microsoft.com/office/drawing/2014/main" id="{736BBD2F-7AD1-4047-A7F9-1FDBB5B340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395423"/>
              </p:ext>
            </p:extLst>
          </p:nvPr>
        </p:nvGraphicFramePr>
        <p:xfrm>
          <a:off x="520411" y="1486340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558" name="표 4">
            <a:extLst>
              <a:ext uri="{FF2B5EF4-FFF2-40B4-BE49-F238E27FC236}">
                <a16:creationId xmlns:a16="http://schemas.microsoft.com/office/drawing/2014/main" id="{AD2929BC-D49F-4FAF-B226-D3E4156138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2212056"/>
              </p:ext>
            </p:extLst>
          </p:nvPr>
        </p:nvGraphicFramePr>
        <p:xfrm>
          <a:off x="4176780" y="1486341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2519215A-7B70-4C6A-A2DA-CDD8B6D71340}"/>
              </a:ext>
            </a:extLst>
          </p:cNvPr>
          <p:cNvGrpSpPr/>
          <p:nvPr/>
        </p:nvGrpSpPr>
        <p:grpSpPr>
          <a:xfrm>
            <a:off x="4323884" y="1955603"/>
            <a:ext cx="1886274" cy="197517"/>
            <a:chOff x="5108887" y="1844606"/>
            <a:chExt cx="1886274" cy="197517"/>
          </a:xfrm>
        </p:grpSpPr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EE45D774-2B89-4D2E-A2D5-E144D89CB3E5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CF4A28E0-4E1B-4ECA-83E6-CB8D365B33EC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3E710A6E-00C7-4745-B8CF-011358918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4F260F9E-C13E-4B54-9535-71865940BDC5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B0F133D6-B25A-497C-AC40-7386054CC53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498F0A08-0E14-4120-BB56-3C439464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2" name="그룹 561">
              <a:extLst>
                <a:ext uri="{FF2B5EF4-FFF2-40B4-BE49-F238E27FC236}">
                  <a16:creationId xmlns:a16="http://schemas.microsoft.com/office/drawing/2014/main" id="{6DA7507D-6786-450E-BE65-AB3EB0B8DA15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563" name="Title Bar">
                <a:extLst>
                  <a:ext uri="{FF2B5EF4-FFF2-40B4-BE49-F238E27FC236}">
                    <a16:creationId xmlns:a16="http://schemas.microsoft.com/office/drawing/2014/main" id="{ED258300-CDC3-4154-AFD2-AD17BF4EE3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4" name="Close Button">
                <a:extLst>
                  <a:ext uri="{FF2B5EF4-FFF2-40B4-BE49-F238E27FC236}">
                    <a16:creationId xmlns:a16="http://schemas.microsoft.com/office/drawing/2014/main" id="{E4E43FAE-A79F-4EB1-8BF5-B445A29EA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DAA9D224-3933-4225-B9D4-060D5A51ACE1}"/>
              </a:ext>
            </a:extLst>
          </p:cNvPr>
          <p:cNvGrpSpPr/>
          <p:nvPr/>
        </p:nvGrpSpPr>
        <p:grpSpPr>
          <a:xfrm>
            <a:off x="4323884" y="2224223"/>
            <a:ext cx="1886274" cy="197517"/>
            <a:chOff x="5108887" y="2113225"/>
            <a:chExt cx="1886274" cy="197517"/>
          </a:xfrm>
        </p:grpSpPr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F116BEA4-FFF1-4604-96C8-883169A8C33B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577" name="Title Bar">
                <a:extLst>
                  <a:ext uri="{FF2B5EF4-FFF2-40B4-BE49-F238E27FC236}">
                    <a16:creationId xmlns:a16="http://schemas.microsoft.com/office/drawing/2014/main" id="{B3EAC2C1-BF20-470C-A03F-FF70B0BF1A0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8" name="Close Button">
                <a:extLst>
                  <a:ext uri="{FF2B5EF4-FFF2-40B4-BE49-F238E27FC236}">
                    <a16:creationId xmlns:a16="http://schemas.microsoft.com/office/drawing/2014/main" id="{17DBFEA8-834C-4A9C-8B6A-1669A884FD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0D04374D-C08F-49F7-9492-29E42CE7935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575" name="Title Bar">
                <a:extLst>
                  <a:ext uri="{FF2B5EF4-FFF2-40B4-BE49-F238E27FC236}">
                    <a16:creationId xmlns:a16="http://schemas.microsoft.com/office/drawing/2014/main" id="{69BBED9C-E129-474C-942F-6745567814F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6" name="Close Button">
                <a:extLst>
                  <a:ext uri="{FF2B5EF4-FFF2-40B4-BE49-F238E27FC236}">
                    <a16:creationId xmlns:a16="http://schemas.microsoft.com/office/drawing/2014/main" id="{FB89CBAA-4C8B-422C-8D85-BF176017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3C8B8FBD-AE86-420A-A277-395001F7262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573" name="Title Bar">
                <a:extLst>
                  <a:ext uri="{FF2B5EF4-FFF2-40B4-BE49-F238E27FC236}">
                    <a16:creationId xmlns:a16="http://schemas.microsoft.com/office/drawing/2014/main" id="{87C1E93C-3727-4FF8-857D-ECDAA28CAAE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Close Button">
                <a:extLst>
                  <a:ext uri="{FF2B5EF4-FFF2-40B4-BE49-F238E27FC236}">
                    <a16:creationId xmlns:a16="http://schemas.microsoft.com/office/drawing/2014/main" id="{1AB37AB8-23B1-4890-BD25-7DCB1324EF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79" name="그룹 578">
            <a:extLst>
              <a:ext uri="{FF2B5EF4-FFF2-40B4-BE49-F238E27FC236}">
                <a16:creationId xmlns:a16="http://schemas.microsoft.com/office/drawing/2014/main" id="{FC5A2321-C073-4FE4-B608-3C23A259FE52}"/>
              </a:ext>
            </a:extLst>
          </p:cNvPr>
          <p:cNvGrpSpPr/>
          <p:nvPr/>
        </p:nvGrpSpPr>
        <p:grpSpPr>
          <a:xfrm>
            <a:off x="4323884" y="2492842"/>
            <a:ext cx="593858" cy="197517"/>
            <a:chOff x="9330957" y="3233678"/>
            <a:chExt cx="665474" cy="221337"/>
          </a:xfrm>
        </p:grpSpPr>
        <p:sp>
          <p:nvSpPr>
            <p:cNvPr id="580" name="Title Bar">
              <a:extLst>
                <a:ext uri="{FF2B5EF4-FFF2-40B4-BE49-F238E27FC236}">
                  <a16:creationId xmlns:a16="http://schemas.microsoft.com/office/drawing/2014/main" id="{048A0096-F913-4B3A-8090-09DE67300C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1" name="Close Button">
              <a:extLst>
                <a:ext uri="{FF2B5EF4-FFF2-40B4-BE49-F238E27FC236}">
                  <a16:creationId xmlns:a16="http://schemas.microsoft.com/office/drawing/2014/main" id="{F0E5D004-4787-48B9-93C1-ABCA70785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8" name="타원 587">
            <a:extLst>
              <a:ext uri="{FF2B5EF4-FFF2-40B4-BE49-F238E27FC236}">
                <a16:creationId xmlns:a16="http://schemas.microsoft.com/office/drawing/2014/main" id="{99B15928-A7A5-4C31-9983-1782EFA6E5D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9" name="타원 588">
            <a:extLst>
              <a:ext uri="{FF2B5EF4-FFF2-40B4-BE49-F238E27FC236}">
                <a16:creationId xmlns:a16="http://schemas.microsoft.com/office/drawing/2014/main" id="{B973EBF2-B39F-4493-95F4-3FF252271251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90" name="타원 589">
            <a:extLst>
              <a:ext uri="{FF2B5EF4-FFF2-40B4-BE49-F238E27FC236}">
                <a16:creationId xmlns:a16="http://schemas.microsoft.com/office/drawing/2014/main" id="{9B1752D6-EE14-4813-94E9-26C3BD021829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57CCDAD7-4162-4D62-87B1-51021F2706B1}"/>
              </a:ext>
            </a:extLst>
          </p:cNvPr>
          <p:cNvGrpSpPr/>
          <p:nvPr/>
        </p:nvGrpSpPr>
        <p:grpSpPr>
          <a:xfrm>
            <a:off x="4049472" y="2177671"/>
            <a:ext cx="25400" cy="2268000"/>
            <a:chOff x="4049472" y="2065533"/>
            <a:chExt cx="25400" cy="2268000"/>
          </a:xfrm>
        </p:grpSpPr>
        <p:cxnSp>
          <p:nvCxnSpPr>
            <p:cNvPr id="216" name="Track">
              <a:extLst>
                <a:ext uri="{FF2B5EF4-FFF2-40B4-BE49-F238E27FC236}">
                  <a16:creationId xmlns:a16="http://schemas.microsoft.com/office/drawing/2014/main" id="{0595E612-B9A8-4AF7-939C-257AE3237A7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Thumb">
              <a:extLst>
                <a:ext uri="{FF2B5EF4-FFF2-40B4-BE49-F238E27FC236}">
                  <a16:creationId xmlns:a16="http://schemas.microsoft.com/office/drawing/2014/main" id="{53DAD267-CEEA-4EA8-BB5A-B19A06553EF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F5924A44-BD77-4BEE-B292-DE3E32C2FFC0}"/>
              </a:ext>
            </a:extLst>
          </p:cNvPr>
          <p:cNvGrpSpPr/>
          <p:nvPr/>
        </p:nvGrpSpPr>
        <p:grpSpPr>
          <a:xfrm>
            <a:off x="3715819" y="3821783"/>
            <a:ext cx="144000" cy="144000"/>
            <a:chOff x="3466614" y="2872401"/>
            <a:chExt cx="144000" cy="144000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B80FE6F5-0D15-4E14-834C-BB38ABAC15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Accept">
              <a:extLst>
                <a:ext uri="{FF2B5EF4-FFF2-40B4-BE49-F238E27FC236}">
                  <a16:creationId xmlns:a16="http://schemas.microsoft.com/office/drawing/2014/main" id="{37C0A949-F981-447E-ACA2-A986908C0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58D17EEF-233C-47EB-B20A-D35E1B6A9D21}"/>
              </a:ext>
            </a:extLst>
          </p:cNvPr>
          <p:cNvGrpSpPr/>
          <p:nvPr/>
        </p:nvGrpSpPr>
        <p:grpSpPr>
          <a:xfrm>
            <a:off x="819067" y="3778367"/>
            <a:ext cx="1591327" cy="230832"/>
            <a:chOff x="781439" y="3095455"/>
            <a:chExt cx="1591327" cy="230832"/>
          </a:xfrm>
        </p:grpSpPr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53A91A12-5AB1-48D4-8848-27E4029872D9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2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63B8E0B-2017-4D93-8B57-F29A28ADFCF1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225" name="직사각형 224">
                <a:extLst>
                  <a:ext uri="{FF2B5EF4-FFF2-40B4-BE49-F238E27FC236}">
                    <a16:creationId xmlns:a16="http://schemas.microsoft.com/office/drawing/2014/main" id="{9F7F9765-A8BD-461F-AAAD-D16442EE1A73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75F85879-5EC3-419D-80E8-CF3254E4032E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C9976759-779C-4767-AFA9-361DB4B83E2B}"/>
              </a:ext>
            </a:extLst>
          </p:cNvPr>
          <p:cNvGrpSpPr/>
          <p:nvPr/>
        </p:nvGrpSpPr>
        <p:grpSpPr>
          <a:xfrm>
            <a:off x="3715819" y="2535133"/>
            <a:ext cx="144000" cy="144000"/>
            <a:chOff x="3466614" y="2872401"/>
            <a:chExt cx="144000" cy="144000"/>
          </a:xfrm>
        </p:grpSpPr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984F07AC-772B-4CA6-9B29-C7024541AE5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8" name="Accept">
              <a:extLst>
                <a:ext uri="{FF2B5EF4-FFF2-40B4-BE49-F238E27FC236}">
                  <a16:creationId xmlns:a16="http://schemas.microsoft.com/office/drawing/2014/main" id="{FF03E53A-8554-498C-B349-52CFAF5CDB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65FA8807-08FE-411C-AA79-3091F9727B31}"/>
              </a:ext>
            </a:extLst>
          </p:cNvPr>
          <p:cNvGrpSpPr/>
          <p:nvPr/>
        </p:nvGrpSpPr>
        <p:grpSpPr>
          <a:xfrm>
            <a:off x="794846" y="2491717"/>
            <a:ext cx="1196795" cy="230832"/>
            <a:chOff x="591157" y="2724973"/>
            <a:chExt cx="1196795" cy="230832"/>
          </a:xfrm>
        </p:grpSpPr>
        <p:sp>
          <p:nvSpPr>
            <p:cNvPr id="2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095C134-FFA2-48BB-AE69-3D997B6213AF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05E34C47-626F-453B-9BAE-0ED2848476C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1385F7CC-0A55-4B77-AF12-D270EE4306C9}"/>
              </a:ext>
            </a:extLst>
          </p:cNvPr>
          <p:cNvSpPr/>
          <p:nvPr/>
        </p:nvSpPr>
        <p:spPr>
          <a:xfrm>
            <a:off x="2174432" y="2507106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233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D112D12-FF2A-4147-A0A9-7FA8A459D91C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603887" y="1939178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B7E27F71-D850-4C74-A543-8CF3792A4D4E}"/>
              </a:ext>
            </a:extLst>
          </p:cNvPr>
          <p:cNvSpPr/>
          <p:nvPr/>
        </p:nvSpPr>
        <p:spPr>
          <a:xfrm>
            <a:off x="2148784" y="2235364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03BAF9E4-FE36-4B14-93A4-40046FA479A3}"/>
              </a:ext>
            </a:extLst>
          </p:cNvPr>
          <p:cNvGrpSpPr/>
          <p:nvPr/>
        </p:nvGrpSpPr>
        <p:grpSpPr>
          <a:xfrm>
            <a:off x="675631" y="2227669"/>
            <a:ext cx="1430834" cy="215444"/>
            <a:chOff x="591157" y="2732667"/>
            <a:chExt cx="1430834" cy="215444"/>
          </a:xfrm>
        </p:grpSpPr>
        <p:sp>
          <p:nvSpPr>
            <p:cNvPr id="2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2DC3FA3-11FA-40F6-ADBA-BBF325D6DAB6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A72F1F80-FD2F-4D97-93B2-4122ED4B1CB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150CE2A9-A27D-402C-80BE-A06C37A9A2A1}"/>
              </a:ext>
            </a:extLst>
          </p:cNvPr>
          <p:cNvGrpSpPr/>
          <p:nvPr/>
        </p:nvGrpSpPr>
        <p:grpSpPr>
          <a:xfrm>
            <a:off x="3715819" y="2263391"/>
            <a:ext cx="144000" cy="144000"/>
            <a:chOff x="3466614" y="2872401"/>
            <a:chExt cx="144000" cy="144000"/>
          </a:xfrm>
        </p:grpSpPr>
        <p:sp>
          <p:nvSpPr>
            <p:cNvPr id="239" name="타원 238">
              <a:extLst>
                <a:ext uri="{FF2B5EF4-FFF2-40B4-BE49-F238E27FC236}">
                  <a16:creationId xmlns:a16="http://schemas.microsoft.com/office/drawing/2014/main" id="{D127360B-E219-4C64-A391-55C5D6874D4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0" name="Accept">
              <a:extLst>
                <a:ext uri="{FF2B5EF4-FFF2-40B4-BE49-F238E27FC236}">
                  <a16:creationId xmlns:a16="http://schemas.microsoft.com/office/drawing/2014/main" id="{60120F28-9AE9-450B-B1C8-E29AE0D00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2E3821D3-C9A1-449C-9946-5B675A8EAEBB}"/>
              </a:ext>
            </a:extLst>
          </p:cNvPr>
          <p:cNvGrpSpPr/>
          <p:nvPr/>
        </p:nvGrpSpPr>
        <p:grpSpPr>
          <a:xfrm>
            <a:off x="3715819" y="2856796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F5AC8297-D3AC-4E96-B198-D96D4134E3D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49E5A619-E0E1-4449-B828-5D70D1CA0D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475F1E7C-6D60-4E07-8DA2-9F1330CE1312}"/>
              </a:ext>
            </a:extLst>
          </p:cNvPr>
          <p:cNvGrpSpPr/>
          <p:nvPr/>
        </p:nvGrpSpPr>
        <p:grpSpPr>
          <a:xfrm>
            <a:off x="1091345" y="2771153"/>
            <a:ext cx="1090205" cy="315286"/>
            <a:chOff x="929024" y="2888387"/>
            <a:chExt cx="1090205" cy="315286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DF743035-9618-4F17-A342-D013B751FC10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강용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50D7AF9-E6E2-4F0A-8CA0-370F1C3C2CD1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614D50E0-27C3-4F62-983E-9C6EBEF585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7ADABA0C-9CC9-42D9-90CF-85B56ACEA4C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80F97DD6-0523-45FF-BD7F-3EAF13F0BA35}"/>
              </a:ext>
            </a:extLst>
          </p:cNvPr>
          <p:cNvGrpSpPr/>
          <p:nvPr/>
        </p:nvGrpSpPr>
        <p:grpSpPr>
          <a:xfrm>
            <a:off x="675631" y="3498933"/>
            <a:ext cx="1760411" cy="230832"/>
            <a:chOff x="638003" y="2896829"/>
            <a:chExt cx="1760411" cy="230832"/>
          </a:xfrm>
        </p:grpSpPr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8226895-EC33-4E23-8D6C-8CFC18091242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25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DF946BE-35D9-406D-90F8-D8C49F4E3924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D7E2C2AC-3A53-4E4D-AAA8-ACF9512E373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D5AF1E6D-6C3B-4762-B383-AF028DBF6DB7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620712AC-0EE6-4320-BA13-5F948D21F33E}"/>
              </a:ext>
            </a:extLst>
          </p:cNvPr>
          <p:cNvGrpSpPr/>
          <p:nvPr/>
        </p:nvGrpSpPr>
        <p:grpSpPr>
          <a:xfrm>
            <a:off x="3715819" y="3542349"/>
            <a:ext cx="144000" cy="144000"/>
            <a:chOff x="3466614" y="2872401"/>
            <a:chExt cx="144000" cy="144000"/>
          </a:xfrm>
        </p:grpSpPr>
        <p:sp>
          <p:nvSpPr>
            <p:cNvPr id="255" name="타원 254">
              <a:extLst>
                <a:ext uri="{FF2B5EF4-FFF2-40B4-BE49-F238E27FC236}">
                  <a16:creationId xmlns:a16="http://schemas.microsoft.com/office/drawing/2014/main" id="{E7F40D08-A095-413C-B22A-41AFBF7AB27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6" name="Accept">
              <a:extLst>
                <a:ext uri="{FF2B5EF4-FFF2-40B4-BE49-F238E27FC236}">
                  <a16:creationId xmlns:a16="http://schemas.microsoft.com/office/drawing/2014/main" id="{75FF6D66-69C4-4C6D-B331-3E4E215F88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7B44A30E-C453-41AB-8488-443A9A491338}"/>
              </a:ext>
            </a:extLst>
          </p:cNvPr>
          <p:cNvGrpSpPr/>
          <p:nvPr/>
        </p:nvGrpSpPr>
        <p:grpSpPr>
          <a:xfrm>
            <a:off x="3715819" y="3220686"/>
            <a:ext cx="144000" cy="144000"/>
            <a:chOff x="3466614" y="2872401"/>
            <a:chExt cx="144000" cy="144000"/>
          </a:xfrm>
        </p:grpSpPr>
        <p:sp>
          <p:nvSpPr>
            <p:cNvPr id="258" name="타원 257">
              <a:extLst>
                <a:ext uri="{FF2B5EF4-FFF2-40B4-BE49-F238E27FC236}">
                  <a16:creationId xmlns:a16="http://schemas.microsoft.com/office/drawing/2014/main" id="{D15C618C-A2E8-45D2-A0AC-B36537F994E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9" name="Accept">
              <a:extLst>
                <a:ext uri="{FF2B5EF4-FFF2-40B4-BE49-F238E27FC236}">
                  <a16:creationId xmlns:a16="http://schemas.microsoft.com/office/drawing/2014/main" id="{A37961FC-B3BF-49E7-B427-A13600A9E3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E7C89A5E-B2DC-4E36-831D-0DB1AAA9DE53}"/>
              </a:ext>
            </a:extLst>
          </p:cNvPr>
          <p:cNvGrpSpPr/>
          <p:nvPr/>
        </p:nvGrpSpPr>
        <p:grpSpPr>
          <a:xfrm>
            <a:off x="1091345" y="3135043"/>
            <a:ext cx="1090205" cy="315286"/>
            <a:chOff x="929024" y="2888387"/>
            <a:chExt cx="1090205" cy="315286"/>
          </a:xfrm>
        </p:grpSpPr>
        <p:sp>
          <p:nvSpPr>
            <p:cNvPr id="261" name="직사각형 260">
              <a:extLst>
                <a:ext uri="{FF2B5EF4-FFF2-40B4-BE49-F238E27FC236}">
                  <a16:creationId xmlns:a16="http://schemas.microsoft.com/office/drawing/2014/main" id="{1A7F4F74-296A-4FD2-94D4-51ADE0786AE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김용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F3247962-8525-4974-B4CA-AB1B40C0B027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263" name="Background">
                <a:extLst>
                  <a:ext uri="{FF2B5EF4-FFF2-40B4-BE49-F238E27FC236}">
                    <a16:creationId xmlns:a16="http://schemas.microsoft.com/office/drawing/2014/main" id="{BD4BC078-CB37-4F12-8AEC-22BEDDEAD0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4" name="Profile Icon">
                <a:extLst>
                  <a:ext uri="{FF2B5EF4-FFF2-40B4-BE49-F238E27FC236}">
                    <a16:creationId xmlns:a16="http://schemas.microsoft.com/office/drawing/2014/main" id="{D6AA3279-32CD-42FE-B7C2-F87449E9ED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51AEB945-4C19-48F5-9F24-235BDBC209FE}"/>
              </a:ext>
            </a:extLst>
          </p:cNvPr>
          <p:cNvSpPr/>
          <p:nvPr/>
        </p:nvSpPr>
        <p:spPr>
          <a:xfrm>
            <a:off x="614887" y="193106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8" name="사각형: 둥근 모서리 267">
            <a:extLst>
              <a:ext uri="{FF2B5EF4-FFF2-40B4-BE49-F238E27FC236}">
                <a16:creationId xmlns:a16="http://schemas.microsoft.com/office/drawing/2014/main" id="{3A1E4376-B059-4B3A-BFC1-65FFC7C4137A}"/>
              </a:ext>
            </a:extLst>
          </p:cNvPr>
          <p:cNvSpPr/>
          <p:nvPr/>
        </p:nvSpPr>
        <p:spPr>
          <a:xfrm>
            <a:off x="541663" y="1856408"/>
            <a:ext cx="3547258" cy="237915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0FDF630B-E951-4D54-B302-CF800C6493EB}"/>
              </a:ext>
            </a:extLst>
          </p:cNvPr>
          <p:cNvGrpSpPr/>
          <p:nvPr/>
        </p:nvGrpSpPr>
        <p:grpSpPr>
          <a:xfrm>
            <a:off x="541663" y="4823906"/>
            <a:ext cx="3623937" cy="1913330"/>
            <a:chOff x="3348362" y="5478070"/>
            <a:chExt cx="3623937" cy="1913330"/>
          </a:xfrm>
        </p:grpSpPr>
        <p:sp>
          <p:nvSpPr>
            <p:cNvPr id="270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1FD5AC6-D4C7-4CFF-9510-197653B92835}"/>
                </a:ext>
              </a:extLst>
            </p:cNvPr>
            <p:cNvSpPr txBox="1"/>
            <p:nvPr>
              <p:custDataLst>
                <p:tags r:id="rId3"/>
              </p:custDataLst>
            </p:nvPr>
          </p:nvSpPr>
          <p:spPr>
            <a:xfrm>
              <a:off x="3423177" y="5582910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E077F371-409D-48A1-A895-DFAAE33E5E18}"/>
                </a:ext>
              </a:extLst>
            </p:cNvPr>
            <p:cNvSpPr/>
            <p:nvPr/>
          </p:nvSpPr>
          <p:spPr>
            <a:xfrm>
              <a:off x="4993722" y="5879096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AA8ACE0E-2806-41B1-969F-0AFC99050FC2}"/>
                </a:ext>
              </a:extLst>
            </p:cNvPr>
            <p:cNvGrpSpPr/>
            <p:nvPr/>
          </p:nvGrpSpPr>
          <p:grpSpPr>
            <a:xfrm>
              <a:off x="3494921" y="5871401"/>
              <a:ext cx="1299387" cy="215444"/>
              <a:chOff x="591157" y="2732667"/>
              <a:chExt cx="1299387" cy="215444"/>
            </a:xfrm>
          </p:grpSpPr>
          <p:sp>
            <p:nvSpPr>
              <p:cNvPr id="31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70C3E003-A0FF-44C9-8AE9-26118EFF05AE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316" name="직사각형 315">
                <a:extLst>
                  <a:ext uri="{FF2B5EF4-FFF2-40B4-BE49-F238E27FC236}">
                    <a16:creationId xmlns:a16="http://schemas.microsoft.com/office/drawing/2014/main" id="{3F507DA7-28A6-4609-B552-B3BABABA4A3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1AD45F32-FB20-4F93-AF87-262B508A46DD}"/>
                </a:ext>
              </a:extLst>
            </p:cNvPr>
            <p:cNvGrpSpPr/>
            <p:nvPr/>
          </p:nvGrpSpPr>
          <p:grpSpPr>
            <a:xfrm>
              <a:off x="6644916" y="5907123"/>
              <a:ext cx="144000" cy="144000"/>
              <a:chOff x="3466614" y="2872401"/>
              <a:chExt cx="144000" cy="144000"/>
            </a:xfrm>
          </p:grpSpPr>
          <p:sp>
            <p:nvSpPr>
              <p:cNvPr id="313" name="타원 312">
                <a:extLst>
                  <a:ext uri="{FF2B5EF4-FFF2-40B4-BE49-F238E27FC236}">
                    <a16:creationId xmlns:a16="http://schemas.microsoft.com/office/drawing/2014/main" id="{B114BB2A-F938-4395-91FA-8F73EAFA101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14" name="Accept">
                <a:extLst>
                  <a:ext uri="{FF2B5EF4-FFF2-40B4-BE49-F238E27FC236}">
                    <a16:creationId xmlns:a16="http://schemas.microsoft.com/office/drawing/2014/main" id="{1CB89F64-504D-4D36-9185-B81D00CA29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9601998B-0091-4158-A61C-D3830C22915C}"/>
                </a:ext>
              </a:extLst>
            </p:cNvPr>
            <p:cNvGrpSpPr/>
            <p:nvPr/>
          </p:nvGrpSpPr>
          <p:grpSpPr>
            <a:xfrm>
              <a:off x="6644916" y="6702049"/>
              <a:ext cx="144000" cy="144000"/>
              <a:chOff x="3466614" y="2872401"/>
              <a:chExt cx="144000" cy="144000"/>
            </a:xfrm>
          </p:grpSpPr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E33EE76-B048-45C0-9911-C84A54BD8B6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AD197448-00FA-486A-81D8-D33AE7B6C2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F7BDE146-6038-4227-B521-2778C302FA54}"/>
                </a:ext>
              </a:extLst>
            </p:cNvPr>
            <p:cNvGrpSpPr/>
            <p:nvPr/>
          </p:nvGrpSpPr>
          <p:grpSpPr>
            <a:xfrm>
              <a:off x="3758421" y="6616406"/>
              <a:ext cx="1090205" cy="315286"/>
              <a:chOff x="929024" y="2888387"/>
              <a:chExt cx="1090205" cy="315286"/>
            </a:xfrm>
          </p:grpSpPr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60A4E36A-C085-47AA-90E7-39E0225BB4D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8" name="그룹 307">
                <a:extLst>
                  <a:ext uri="{FF2B5EF4-FFF2-40B4-BE49-F238E27FC236}">
                    <a16:creationId xmlns:a16="http://schemas.microsoft.com/office/drawing/2014/main" id="{F6164D5B-DAA3-45B6-9E4C-8D1876B6E032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309" name="Background">
                  <a:extLst>
                    <a:ext uri="{FF2B5EF4-FFF2-40B4-BE49-F238E27FC236}">
                      <a16:creationId xmlns:a16="http://schemas.microsoft.com/office/drawing/2014/main" id="{190DD06B-C2E4-4D41-BEDC-AF6EE3451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0" name="Profile Icon">
                  <a:extLst>
                    <a:ext uri="{FF2B5EF4-FFF2-40B4-BE49-F238E27FC236}">
                      <a16:creationId xmlns:a16="http://schemas.microsoft.com/office/drawing/2014/main" id="{FE5748B4-6D23-4427-93DC-7A48687D47D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8094CC2A-6713-4658-A378-F8A7753E19ED}"/>
                </a:ext>
              </a:extLst>
            </p:cNvPr>
            <p:cNvGrpSpPr/>
            <p:nvPr/>
          </p:nvGrpSpPr>
          <p:grpSpPr>
            <a:xfrm>
              <a:off x="6644916" y="7050227"/>
              <a:ext cx="144000" cy="144000"/>
              <a:chOff x="3466614" y="2872401"/>
              <a:chExt cx="144000" cy="144000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84686DD-D3AF-48AA-BA8D-92FD47E5103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06" name="Accept">
                <a:extLst>
                  <a:ext uri="{FF2B5EF4-FFF2-40B4-BE49-F238E27FC236}">
                    <a16:creationId xmlns:a16="http://schemas.microsoft.com/office/drawing/2014/main" id="{25225BEF-45BA-47B6-BA5F-284E9C0678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08B74BB9-CFCC-44BD-A207-0EE7F987977E}"/>
                </a:ext>
              </a:extLst>
            </p:cNvPr>
            <p:cNvGrpSpPr/>
            <p:nvPr/>
          </p:nvGrpSpPr>
          <p:grpSpPr>
            <a:xfrm>
              <a:off x="3758421" y="6964584"/>
              <a:ext cx="1090205" cy="315286"/>
              <a:chOff x="929024" y="2888387"/>
              <a:chExt cx="1090205" cy="315286"/>
            </a:xfrm>
          </p:grpSpPr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65B291A6-95DB-47D8-8490-F14547105229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2" name="그룹 301">
                <a:extLst>
                  <a:ext uri="{FF2B5EF4-FFF2-40B4-BE49-F238E27FC236}">
                    <a16:creationId xmlns:a16="http://schemas.microsoft.com/office/drawing/2014/main" id="{BA7545E2-29A6-4D25-A008-E9DF3C9D4623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303" name="Background">
                  <a:extLst>
                    <a:ext uri="{FF2B5EF4-FFF2-40B4-BE49-F238E27FC236}">
                      <a16:creationId xmlns:a16="http://schemas.microsoft.com/office/drawing/2014/main" id="{F8C330D5-48FE-4DF2-8B70-027A98A6AD0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4" name="Profile Icon">
                  <a:extLst>
                    <a:ext uri="{FF2B5EF4-FFF2-40B4-BE49-F238E27FC236}">
                      <a16:creationId xmlns:a16="http://schemas.microsoft.com/office/drawing/2014/main" id="{7892B08A-4432-4C6F-87E4-8825E58D52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9AD195F1-E82F-4BF0-B8C9-7EF4097071B7}"/>
                </a:ext>
              </a:extLst>
            </p:cNvPr>
            <p:cNvGrpSpPr/>
            <p:nvPr/>
          </p:nvGrpSpPr>
          <p:grpSpPr>
            <a:xfrm>
              <a:off x="3434177" y="5573893"/>
              <a:ext cx="1947208" cy="230400"/>
              <a:chOff x="452566" y="2070381"/>
              <a:chExt cx="1947208" cy="230400"/>
            </a:xfrm>
          </p:grpSpPr>
          <p:sp>
            <p:nvSpPr>
              <p:cNvPr id="298" name="사각형: 둥근 모서리 297">
                <a:extLst>
                  <a:ext uri="{FF2B5EF4-FFF2-40B4-BE49-F238E27FC236}">
                    <a16:creationId xmlns:a16="http://schemas.microsoft.com/office/drawing/2014/main" id="{00711F39-BFF3-4343-BD99-2D130848BA5A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99" name="사각형: 둥근 모서리 298">
                <a:extLst>
                  <a:ext uri="{FF2B5EF4-FFF2-40B4-BE49-F238E27FC236}">
                    <a16:creationId xmlns:a16="http://schemas.microsoft.com/office/drawing/2014/main" id="{18EC6D84-7D5B-4EDF-84DF-630A4F58F1C6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300" name="Chevron Right">
                <a:extLst>
                  <a:ext uri="{FF2B5EF4-FFF2-40B4-BE49-F238E27FC236}">
                    <a16:creationId xmlns:a16="http://schemas.microsoft.com/office/drawing/2014/main" id="{FB6F8C33-D9EF-4103-8D5C-DEA6D561B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5B463C49-CFBD-4D29-AD2C-0A3B842B96F1}"/>
                </a:ext>
              </a:extLst>
            </p:cNvPr>
            <p:cNvSpPr/>
            <p:nvPr/>
          </p:nvSpPr>
          <p:spPr>
            <a:xfrm>
              <a:off x="4968074" y="612743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98E39642-2524-4D79-8FFF-AA2387F094E1}"/>
                </a:ext>
              </a:extLst>
            </p:cNvPr>
            <p:cNvGrpSpPr/>
            <p:nvPr/>
          </p:nvGrpSpPr>
          <p:grpSpPr>
            <a:xfrm>
              <a:off x="3494921" y="6119736"/>
              <a:ext cx="1299387" cy="215444"/>
              <a:chOff x="591157" y="2732667"/>
              <a:chExt cx="1299387" cy="215444"/>
            </a:xfrm>
          </p:grpSpPr>
          <p:sp>
            <p:nvSpPr>
              <p:cNvPr id="29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A58BF61-90B8-463C-AC21-B7088C2B1D5A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9B491C6F-C843-4A20-8CA2-F7EA8F90E437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9B4A2390-CE69-4718-8A15-4E6ED2BC89DE}"/>
                </a:ext>
              </a:extLst>
            </p:cNvPr>
            <p:cNvGrpSpPr/>
            <p:nvPr/>
          </p:nvGrpSpPr>
          <p:grpSpPr>
            <a:xfrm>
              <a:off x="6644916" y="6155458"/>
              <a:ext cx="144000" cy="144000"/>
              <a:chOff x="3466614" y="2872401"/>
              <a:chExt cx="144000" cy="144000"/>
            </a:xfrm>
          </p:grpSpPr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7CB7896C-476B-4819-8A87-4B31C75CE1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2BAD7B4-D6AA-46F7-B2D6-A52DCB32ED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2" name="직사각형 281">
              <a:extLst>
                <a:ext uri="{FF2B5EF4-FFF2-40B4-BE49-F238E27FC236}">
                  <a16:creationId xmlns:a16="http://schemas.microsoft.com/office/drawing/2014/main" id="{F6794509-7551-4338-A900-4D28884BA5EF}"/>
                </a:ext>
              </a:extLst>
            </p:cNvPr>
            <p:cNvSpPr/>
            <p:nvPr/>
          </p:nvSpPr>
          <p:spPr>
            <a:xfrm>
              <a:off x="4968074" y="6375766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D23A148A-7A14-4143-A6E9-AC8711F12125}"/>
                </a:ext>
              </a:extLst>
            </p:cNvPr>
            <p:cNvGrpSpPr/>
            <p:nvPr/>
          </p:nvGrpSpPr>
          <p:grpSpPr>
            <a:xfrm>
              <a:off x="3494921" y="6368071"/>
              <a:ext cx="1196795" cy="215444"/>
              <a:chOff x="591157" y="2732667"/>
              <a:chExt cx="1196795" cy="215444"/>
            </a:xfrm>
          </p:grpSpPr>
          <p:sp>
            <p:nvSpPr>
              <p:cNvPr id="29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78629870-1441-41F4-B1A6-5550360433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6DB14487-927B-46BB-9ACD-0371C8C129F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E0D6C57-A625-419D-89AB-6CD475AC6FA6}"/>
                </a:ext>
              </a:extLst>
            </p:cNvPr>
            <p:cNvGrpSpPr/>
            <p:nvPr/>
          </p:nvGrpSpPr>
          <p:grpSpPr>
            <a:xfrm>
              <a:off x="6644916" y="6403793"/>
              <a:ext cx="144000" cy="144000"/>
              <a:chOff x="3466614" y="2872401"/>
              <a:chExt cx="144000" cy="144000"/>
            </a:xfrm>
          </p:grpSpPr>
          <p:sp>
            <p:nvSpPr>
              <p:cNvPr id="286" name="타원 285">
                <a:extLst>
                  <a:ext uri="{FF2B5EF4-FFF2-40B4-BE49-F238E27FC236}">
                    <a16:creationId xmlns:a16="http://schemas.microsoft.com/office/drawing/2014/main" id="{4DC98A40-5599-4686-9C92-41F2821F764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90" name="Accept">
                <a:extLst>
                  <a:ext uri="{FF2B5EF4-FFF2-40B4-BE49-F238E27FC236}">
                    <a16:creationId xmlns:a16="http://schemas.microsoft.com/office/drawing/2014/main" id="{4BEB0762-9D2F-4127-926B-7C9D9265DE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5" name="사각형: 둥근 모서리 284">
              <a:extLst>
                <a:ext uri="{FF2B5EF4-FFF2-40B4-BE49-F238E27FC236}">
                  <a16:creationId xmlns:a16="http://schemas.microsoft.com/office/drawing/2014/main" id="{7E3C9756-A96F-46EF-BA2C-A25845C89144}"/>
                </a:ext>
              </a:extLst>
            </p:cNvPr>
            <p:cNvSpPr/>
            <p:nvPr/>
          </p:nvSpPr>
          <p:spPr>
            <a:xfrm>
              <a:off x="3348362" y="5478070"/>
              <a:ext cx="3623937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317" name="타원 316">
            <a:extLst>
              <a:ext uri="{FF2B5EF4-FFF2-40B4-BE49-F238E27FC236}">
                <a16:creationId xmlns:a16="http://schemas.microsoft.com/office/drawing/2014/main" id="{A85F3ED4-DB49-4782-A6DA-B09CBE89FB22}"/>
              </a:ext>
            </a:extLst>
          </p:cNvPr>
          <p:cNvSpPr>
            <a:spLocks noChangeAspect="1"/>
          </p:cNvSpPr>
          <p:nvPr/>
        </p:nvSpPr>
        <p:spPr>
          <a:xfrm>
            <a:off x="408638" y="18116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8" name="타원 317">
            <a:extLst>
              <a:ext uri="{FF2B5EF4-FFF2-40B4-BE49-F238E27FC236}">
                <a16:creationId xmlns:a16="http://schemas.microsoft.com/office/drawing/2014/main" id="{A3E2D785-4B4F-4C0E-B3EC-B7A2CFF48A74}"/>
              </a:ext>
            </a:extLst>
          </p:cNvPr>
          <p:cNvSpPr>
            <a:spLocks noChangeAspect="1"/>
          </p:cNvSpPr>
          <p:nvPr/>
        </p:nvSpPr>
        <p:spPr>
          <a:xfrm>
            <a:off x="408638" y="4771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319" name="그래픽 318" descr="오른쪽으로 굽은 화살표">
            <a:extLst>
              <a:ext uri="{FF2B5EF4-FFF2-40B4-BE49-F238E27FC236}">
                <a16:creationId xmlns:a16="http://schemas.microsoft.com/office/drawing/2014/main" id="{59EBCE76-2AE5-40FD-8C3D-179886D3F23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7836287" flipV="1">
            <a:off x="1521764" y="3982287"/>
            <a:ext cx="952830" cy="8698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203579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7300752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0" name="타원 319">
            <a:extLst>
              <a:ext uri="{FF2B5EF4-FFF2-40B4-BE49-F238E27FC236}">
                <a16:creationId xmlns:a16="http://schemas.microsoft.com/office/drawing/2014/main" id="{D2AC818B-DF90-443F-871D-F9F7142AA2CD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21" name="표 4">
            <a:extLst>
              <a:ext uri="{FF2B5EF4-FFF2-40B4-BE49-F238E27FC236}">
                <a16:creationId xmlns:a16="http://schemas.microsoft.com/office/drawing/2014/main" id="{FDEF4A2F-2743-443D-9FAF-ABEFBF51CB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6700224"/>
              </p:ext>
            </p:extLst>
          </p:nvPr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322" name="표 4">
            <a:extLst>
              <a:ext uri="{FF2B5EF4-FFF2-40B4-BE49-F238E27FC236}">
                <a16:creationId xmlns:a16="http://schemas.microsoft.com/office/drawing/2014/main" id="{782CCF2B-6E0F-4804-9B31-9030CCCB1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639013"/>
              </p:ext>
            </p:extLst>
          </p:nvPr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2BC8A300-124F-41E3-80CF-8F92219B212E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A619B8B-425D-48EF-8B93-A2D9A0E32E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3DE6C873-90D1-450F-872D-6B19BEEAF0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2" name="Close Button">
                <a:extLst>
                  <a:ext uri="{FF2B5EF4-FFF2-40B4-BE49-F238E27FC236}">
                    <a16:creationId xmlns:a16="http://schemas.microsoft.com/office/drawing/2014/main" id="{B036277B-7A35-4729-90EA-CDAED3397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4375796B-DBFD-414B-A800-AAAE90DB6A0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24FA2A6C-2B05-4AF6-A89F-E1CBFBE90F5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Close Button">
                <a:extLst>
                  <a:ext uri="{FF2B5EF4-FFF2-40B4-BE49-F238E27FC236}">
                    <a16:creationId xmlns:a16="http://schemas.microsoft.com/office/drawing/2014/main" id="{615DFE1E-4D11-41A5-9087-681B71AB67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9B273E40-6687-4C8D-8E7D-B833F232E0A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27" name="Title Bar">
                <a:extLst>
                  <a:ext uri="{FF2B5EF4-FFF2-40B4-BE49-F238E27FC236}">
                    <a16:creationId xmlns:a16="http://schemas.microsoft.com/office/drawing/2014/main" id="{55180A6C-5759-4CE4-8F99-D1DE6EEF2CC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Close Button">
                <a:extLst>
                  <a:ext uri="{FF2B5EF4-FFF2-40B4-BE49-F238E27FC236}">
                    <a16:creationId xmlns:a16="http://schemas.microsoft.com/office/drawing/2014/main" id="{073D8049-9A94-4344-92F5-B496DC3D76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DA31E894-6651-43B5-B0D8-CD6E61C834EA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FE364A60-6F36-43AD-AECE-8128AE28888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5A5361EC-B8BB-4759-988E-095DCABDB9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3D72BF29-CC06-4E5A-9FAC-BCAF4649C1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17DA0099-3915-437E-AF9E-CA2E61396686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583B099C-C9EE-467C-A47E-5DCD83D99BA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17E04AE3-9948-4B83-A55D-5273DA0A1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76047D06-0DC1-483D-92BA-3D160187C97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70C1176B-1EBD-4FFD-9435-AADFAE105A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16B5030F-ED4B-439B-AAFE-E7963FCC3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271E57F3-DA52-4F00-893F-440CFE0911D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344" name="Title Bar">
              <a:extLst>
                <a:ext uri="{FF2B5EF4-FFF2-40B4-BE49-F238E27FC236}">
                  <a16:creationId xmlns:a16="http://schemas.microsoft.com/office/drawing/2014/main" id="{9263DE78-E4F3-4378-83BD-FF42BA6AA1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5" name="Close Button">
              <a:extLst>
                <a:ext uri="{FF2B5EF4-FFF2-40B4-BE49-F238E27FC236}">
                  <a16:creationId xmlns:a16="http://schemas.microsoft.com/office/drawing/2014/main" id="{F5828056-B7FA-45D6-BE60-F5A82FA02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3C7558A4-6A18-4C01-A711-8A39DEEE66B2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347" name="Track">
              <a:extLst>
                <a:ext uri="{FF2B5EF4-FFF2-40B4-BE49-F238E27FC236}">
                  <a16:creationId xmlns:a16="http://schemas.microsoft.com/office/drawing/2014/main" id="{147ED3C7-7A37-47E5-9F0D-3D302908C054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" name="Thumb">
              <a:extLst>
                <a:ext uri="{FF2B5EF4-FFF2-40B4-BE49-F238E27FC236}">
                  <a16:creationId xmlns:a16="http://schemas.microsoft.com/office/drawing/2014/main" id="{05312395-2D9C-4517-BC6B-DD7746D12E0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A707905A-F534-41A1-96CB-D60B8C22AACB}"/>
              </a:ext>
            </a:extLst>
          </p:cNvPr>
          <p:cNvGrpSpPr/>
          <p:nvPr/>
        </p:nvGrpSpPr>
        <p:grpSpPr>
          <a:xfrm>
            <a:off x="551210" y="1938910"/>
            <a:ext cx="3347364" cy="1046604"/>
            <a:chOff x="551210" y="1835392"/>
            <a:chExt cx="3347364" cy="1046604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9FB45132-8326-4C54-B911-159D9A99FF61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39F9C902-617A-4C90-B3C2-519367108E2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2" name="Accept">
              <a:extLst>
                <a:ext uri="{FF2B5EF4-FFF2-40B4-BE49-F238E27FC236}">
                  <a16:creationId xmlns:a16="http://schemas.microsoft.com/office/drawing/2014/main" id="{97D856AC-F1D0-44B2-802D-D1BF9CCAEC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4265789-F5FE-4AFD-A8F3-6B6C40F1CE2F}"/>
                </a:ext>
              </a:extLst>
            </p:cNvPr>
            <p:cNvGrpSpPr/>
            <p:nvPr/>
          </p:nvGrpSpPr>
          <p:grpSpPr>
            <a:xfrm>
              <a:off x="551210" y="1835392"/>
              <a:ext cx="786427" cy="230832"/>
              <a:chOff x="591157" y="2724973"/>
              <a:chExt cx="786427" cy="230832"/>
            </a:xfrm>
          </p:grpSpPr>
          <p:sp>
            <p:nvSpPr>
              <p:cNvPr id="37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9A30E9D-2A26-43EA-88A0-1DB0D3DC99C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3E680D9C-A316-47D1-A86C-FCB318D4D8C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3386ECA-36CD-4D09-B866-ACAC692D7DFF}"/>
                </a:ext>
              </a:extLst>
            </p:cNvPr>
            <p:cNvSpPr/>
            <p:nvPr/>
          </p:nvSpPr>
          <p:spPr>
            <a:xfrm>
              <a:off x="1202582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B60B8F2-0847-4BF4-A5F6-1BD05A9E2A71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3ACB3838-599F-496F-8450-D16BDE64FF9B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74" name="직사각형 373">
                  <a:extLst>
                    <a:ext uri="{FF2B5EF4-FFF2-40B4-BE49-F238E27FC236}">
                      <a16:creationId xmlns:a16="http://schemas.microsoft.com/office/drawing/2014/main" id="{CBDE4FA7-CF21-4851-932F-67C8A209DF9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75" name="Profile Picture">
                  <a:extLst>
                    <a:ext uri="{FF2B5EF4-FFF2-40B4-BE49-F238E27FC236}">
                      <a16:creationId xmlns:a16="http://schemas.microsoft.com/office/drawing/2014/main" id="{7A6D2DFB-7F24-4A52-9690-F1F54E37404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7" name="Background">
                    <a:extLst>
                      <a:ext uri="{FF2B5EF4-FFF2-40B4-BE49-F238E27FC236}">
                        <a16:creationId xmlns:a16="http://schemas.microsoft.com/office/drawing/2014/main" id="{6950CE93-BF8E-4D13-B9FB-792334ED7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8" name="Profile Icon">
                    <a:extLst>
                      <a:ext uri="{FF2B5EF4-FFF2-40B4-BE49-F238E27FC236}">
                        <a16:creationId xmlns:a16="http://schemas.microsoft.com/office/drawing/2014/main" id="{09490310-DD73-4DDB-B27F-0060F0AE95B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76" name="직사각형 375">
                  <a:extLst>
                    <a:ext uri="{FF2B5EF4-FFF2-40B4-BE49-F238E27FC236}">
                      <a16:creationId xmlns:a16="http://schemas.microsoft.com/office/drawing/2014/main" id="{C4F13D34-2596-4BE5-929C-EFB83485E08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2" name="타원 371">
                <a:extLst>
                  <a:ext uri="{FF2B5EF4-FFF2-40B4-BE49-F238E27FC236}">
                    <a16:creationId xmlns:a16="http://schemas.microsoft.com/office/drawing/2014/main" id="{F25AA56F-334D-4C77-93F3-323EA456EFA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3" name="그래픽 372" descr="스마트폰">
                <a:extLst>
                  <a:ext uri="{FF2B5EF4-FFF2-40B4-BE49-F238E27FC236}">
                    <a16:creationId xmlns:a16="http://schemas.microsoft.com/office/drawing/2014/main" id="{6C13898C-28C0-4AD0-AF87-3AA5C90A45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F877AE9-F7B9-44C2-87A9-3047C4D2A8C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D2CEA12F-D45D-4FF1-8DE6-18E2471D504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5BF8BE57-D793-4DFB-8057-C81D8357CC64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7" name="Profile Picture">
                  <a:extLst>
                    <a:ext uri="{FF2B5EF4-FFF2-40B4-BE49-F238E27FC236}">
                      <a16:creationId xmlns:a16="http://schemas.microsoft.com/office/drawing/2014/main" id="{27022EE6-C90F-400D-94F7-6AD4B25F7F8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9" name="Background">
                    <a:extLst>
                      <a:ext uri="{FF2B5EF4-FFF2-40B4-BE49-F238E27FC236}">
                        <a16:creationId xmlns:a16="http://schemas.microsoft.com/office/drawing/2014/main" id="{1978CC2C-EE59-4053-927B-6C0E51A994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0" name="Profile Icon">
                    <a:extLst>
                      <a:ext uri="{FF2B5EF4-FFF2-40B4-BE49-F238E27FC236}">
                        <a16:creationId xmlns:a16="http://schemas.microsoft.com/office/drawing/2014/main" id="{05DB0D5D-8D4E-43BC-AD8B-CEF96FF73C3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1D866A93-0F0D-4931-85A9-B232FE1EFC4E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2D1E46A5-8227-4CF9-B9BC-0EF18D8E913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5BBB2219-6B5F-4C06-B1B0-A2BEBEEFB1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B7F8A9DB-0C24-4797-8021-D4681F6D7E0A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D8CA3C80-6AE5-4CFE-8720-62087CFE91D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2" name="Accept">
                <a:extLst>
                  <a:ext uri="{FF2B5EF4-FFF2-40B4-BE49-F238E27FC236}">
                    <a16:creationId xmlns:a16="http://schemas.microsoft.com/office/drawing/2014/main" id="{AE47E5F7-B979-4FF1-BB1A-C2983488B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A5ADFE-8962-44A0-B3D5-639E2B0BADEE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59" name="타원 358">
                <a:extLst>
                  <a:ext uri="{FF2B5EF4-FFF2-40B4-BE49-F238E27FC236}">
                    <a16:creationId xmlns:a16="http://schemas.microsoft.com/office/drawing/2014/main" id="{1019C9E4-2844-43DA-AF77-E45B85C992C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0" name="Accept">
                <a:extLst>
                  <a:ext uri="{FF2B5EF4-FFF2-40B4-BE49-F238E27FC236}">
                    <a16:creationId xmlns:a16="http://schemas.microsoft.com/office/drawing/2014/main" id="{9B74345C-A041-4B74-A7C7-8F5AB42788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6E49F886-E843-4220-9DE8-7ECBD2F6A8BD}"/>
              </a:ext>
            </a:extLst>
          </p:cNvPr>
          <p:cNvGrpSpPr/>
          <p:nvPr/>
        </p:nvGrpSpPr>
        <p:grpSpPr>
          <a:xfrm>
            <a:off x="551210" y="3116415"/>
            <a:ext cx="3347364" cy="1046604"/>
            <a:chOff x="551210" y="1835392"/>
            <a:chExt cx="3347364" cy="1046604"/>
          </a:xfrm>
        </p:grpSpPr>
        <p:sp>
          <p:nvSpPr>
            <p:cNvPr id="382" name="직사각형 381">
              <a:extLst>
                <a:ext uri="{FF2B5EF4-FFF2-40B4-BE49-F238E27FC236}">
                  <a16:creationId xmlns:a16="http://schemas.microsoft.com/office/drawing/2014/main" id="{C6EB12E0-7759-4409-87EB-D8617910ED6F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D8D6FE86-5D1A-41E1-87F9-27C2F7E4571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7639FC47-9C20-4598-A018-0465EC191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23BA335D-F353-4CFD-9D0B-F245868AEE98}"/>
                </a:ext>
              </a:extLst>
            </p:cNvPr>
            <p:cNvGrpSpPr/>
            <p:nvPr/>
          </p:nvGrpSpPr>
          <p:grpSpPr>
            <a:xfrm>
              <a:off x="551210" y="1835392"/>
              <a:ext cx="552388" cy="230832"/>
              <a:chOff x="591157" y="2724973"/>
              <a:chExt cx="552388" cy="230832"/>
            </a:xfrm>
          </p:grpSpPr>
          <p:sp>
            <p:nvSpPr>
              <p:cNvPr id="41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23F9982-C9F8-47E8-A4DC-BD600B46B1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117F24CD-CFA4-4C17-9E02-89B1F0A7D72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9B9E5C0C-DD9A-4E4F-B776-F336835F935E}"/>
                </a:ext>
              </a:extLst>
            </p:cNvPr>
            <p:cNvSpPr/>
            <p:nvPr/>
          </p:nvSpPr>
          <p:spPr>
            <a:xfrm>
              <a:off x="1001539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AC17FF1-A0C4-452B-B87D-61192F2C1818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820446CC-8332-414C-BB15-D28D7E6FFB04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C1943FE5-920A-492B-A8F7-81BC6DD191D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407" name="Profile Picture">
                  <a:extLst>
                    <a:ext uri="{FF2B5EF4-FFF2-40B4-BE49-F238E27FC236}">
                      <a16:creationId xmlns:a16="http://schemas.microsoft.com/office/drawing/2014/main" id="{FBCD0762-F90E-4BE0-B2E5-C0312BB26E4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9" name="Background">
                    <a:extLst>
                      <a:ext uri="{FF2B5EF4-FFF2-40B4-BE49-F238E27FC236}">
                        <a16:creationId xmlns:a16="http://schemas.microsoft.com/office/drawing/2014/main" id="{A0F5B4EF-E6AD-4F25-B929-A4531F1FB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10" name="Profile Icon">
                    <a:extLst>
                      <a:ext uri="{FF2B5EF4-FFF2-40B4-BE49-F238E27FC236}">
                        <a16:creationId xmlns:a16="http://schemas.microsoft.com/office/drawing/2014/main" id="{D10E05EC-033F-4074-89BC-F310F46392D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1504B770-3632-4E66-9C9B-EF9B74C26DF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4" name="타원 403">
                <a:extLst>
                  <a:ext uri="{FF2B5EF4-FFF2-40B4-BE49-F238E27FC236}">
                    <a16:creationId xmlns:a16="http://schemas.microsoft.com/office/drawing/2014/main" id="{DF514A5A-8DFC-4172-AA08-CD888561A9C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05" name="그래픽 404" descr="스마트폰">
                <a:extLst>
                  <a:ext uri="{FF2B5EF4-FFF2-40B4-BE49-F238E27FC236}">
                    <a16:creationId xmlns:a16="http://schemas.microsoft.com/office/drawing/2014/main" id="{B2CACFA7-45B6-498A-9BE5-1193EF0544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1BD0A4AF-5502-4A03-88C8-BDF6CF3ED3E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81E3CB49-E446-463A-9E75-D4658F14F58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45F48555-5CAF-4E40-B4CB-CD52C529A68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99" name="Profile Picture">
                  <a:extLst>
                    <a:ext uri="{FF2B5EF4-FFF2-40B4-BE49-F238E27FC236}">
                      <a16:creationId xmlns:a16="http://schemas.microsoft.com/office/drawing/2014/main" id="{588C7AE0-072B-4CE7-B362-B4AA8E1798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1" name="Background">
                    <a:extLst>
                      <a:ext uri="{FF2B5EF4-FFF2-40B4-BE49-F238E27FC236}">
                        <a16:creationId xmlns:a16="http://schemas.microsoft.com/office/drawing/2014/main" id="{926B6EA9-F185-4D44-AD7A-9D52522073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02" name="Profile Icon">
                    <a:extLst>
                      <a:ext uri="{FF2B5EF4-FFF2-40B4-BE49-F238E27FC236}">
                        <a16:creationId xmlns:a16="http://schemas.microsoft.com/office/drawing/2014/main" id="{4655391A-6696-4837-BB06-DF7EF354407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0" name="직사각형 399">
                  <a:extLst>
                    <a:ext uri="{FF2B5EF4-FFF2-40B4-BE49-F238E27FC236}">
                      <a16:creationId xmlns:a16="http://schemas.microsoft.com/office/drawing/2014/main" id="{8E273DB7-C1B9-419D-A46D-1E92B2F52D4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6" name="타원 395">
                <a:extLst>
                  <a:ext uri="{FF2B5EF4-FFF2-40B4-BE49-F238E27FC236}">
                    <a16:creationId xmlns:a16="http://schemas.microsoft.com/office/drawing/2014/main" id="{F414F141-F5ED-4D84-A727-783A30435AF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97" name="그래픽 396" descr="스마트폰">
                <a:extLst>
                  <a:ext uri="{FF2B5EF4-FFF2-40B4-BE49-F238E27FC236}">
                    <a16:creationId xmlns:a16="http://schemas.microsoft.com/office/drawing/2014/main" id="{FF86A7C8-5FE4-4DC4-AC7E-6B9C889EB7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B89EE99E-2AC9-4F4F-A89D-1A5382AADE2F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D4C5498-85CB-46D7-9F01-BC533114B6C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4" name="Accept">
                <a:extLst>
                  <a:ext uri="{FF2B5EF4-FFF2-40B4-BE49-F238E27FC236}">
                    <a16:creationId xmlns:a16="http://schemas.microsoft.com/office/drawing/2014/main" id="{4D527DF2-5910-489B-87DE-3AAD725FB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F0658F24-D484-41F7-95F7-AC26E40D1874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3AFB4498-1592-481A-8E09-4CAF239942A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2" name="Accept">
                <a:extLst>
                  <a:ext uri="{FF2B5EF4-FFF2-40B4-BE49-F238E27FC236}">
                    <a16:creationId xmlns:a16="http://schemas.microsoft.com/office/drawing/2014/main" id="{808BB258-E56A-492F-B3F9-7B06D5AE2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DFB87991-62E0-4D32-9C61-1377CB971EF3}"/>
              </a:ext>
            </a:extLst>
          </p:cNvPr>
          <p:cNvGrpSpPr/>
          <p:nvPr/>
        </p:nvGrpSpPr>
        <p:grpSpPr>
          <a:xfrm>
            <a:off x="551210" y="4293919"/>
            <a:ext cx="3347364" cy="230832"/>
            <a:chOff x="551210" y="4121393"/>
            <a:chExt cx="3347364" cy="230832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34A3D303-1739-4DDB-BCBF-9218C7320E5E}"/>
                </a:ext>
              </a:extLst>
            </p:cNvPr>
            <p:cNvSpPr/>
            <p:nvPr/>
          </p:nvSpPr>
          <p:spPr>
            <a:xfrm>
              <a:off x="3106487" y="4136782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5" name="타원 414">
              <a:extLst>
                <a:ext uri="{FF2B5EF4-FFF2-40B4-BE49-F238E27FC236}">
                  <a16:creationId xmlns:a16="http://schemas.microsoft.com/office/drawing/2014/main" id="{5F6F8BAF-3D8A-4E3C-8371-CB63A1553002}"/>
                </a:ext>
              </a:extLst>
            </p:cNvPr>
            <p:cNvSpPr/>
            <p:nvPr/>
          </p:nvSpPr>
          <p:spPr>
            <a:xfrm>
              <a:off x="3754574" y="4164809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16" name="Accept">
              <a:extLst>
                <a:ext uri="{FF2B5EF4-FFF2-40B4-BE49-F238E27FC236}">
                  <a16:creationId xmlns:a16="http://schemas.microsoft.com/office/drawing/2014/main" id="{6D546121-7BE9-4AB4-A806-325A534CC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4199813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2F5464B2-08D3-43C3-8528-A3B9633998F5}"/>
                </a:ext>
              </a:extLst>
            </p:cNvPr>
            <p:cNvGrpSpPr/>
            <p:nvPr/>
          </p:nvGrpSpPr>
          <p:grpSpPr>
            <a:xfrm>
              <a:off x="551210" y="4121393"/>
              <a:ext cx="1151911" cy="230832"/>
              <a:chOff x="591157" y="2724973"/>
              <a:chExt cx="1151911" cy="230832"/>
            </a:xfrm>
          </p:grpSpPr>
          <p:sp>
            <p:nvSpPr>
              <p:cNvPr id="41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6AA669CD-65A4-41A9-879C-8B1C5C932B5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D73DE773-DF05-452E-B0F1-368A9DB1528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418" name="직사각형 417">
              <a:extLst>
                <a:ext uri="{FF2B5EF4-FFF2-40B4-BE49-F238E27FC236}">
                  <a16:creationId xmlns:a16="http://schemas.microsoft.com/office/drawing/2014/main" id="{431DD2DE-3574-4167-9B74-A62F659C502F}"/>
                </a:ext>
              </a:extLst>
            </p:cNvPr>
            <p:cNvSpPr/>
            <p:nvPr/>
          </p:nvSpPr>
          <p:spPr>
            <a:xfrm>
              <a:off x="1585739" y="4136782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60CB4591-883E-4BBA-B97D-773BFA7F9F31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422" name="Flyout">
              <a:extLst>
                <a:ext uri="{FF2B5EF4-FFF2-40B4-BE49-F238E27FC236}">
                  <a16:creationId xmlns:a16="http://schemas.microsoft.com/office/drawing/2014/main" id="{389D5451-769D-4722-B4B9-67C9E2DC4D16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3" name="Flyout">
              <a:extLst>
                <a:ext uri="{FF2B5EF4-FFF2-40B4-BE49-F238E27FC236}">
                  <a16:creationId xmlns:a16="http://schemas.microsoft.com/office/drawing/2014/main" id="{3C1D0FF1-BD50-4448-8416-70B416DC3F56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424" name="타원 423">
            <a:extLst>
              <a:ext uri="{FF2B5EF4-FFF2-40B4-BE49-F238E27FC236}">
                <a16:creationId xmlns:a16="http://schemas.microsoft.com/office/drawing/2014/main" id="{2B08D41A-61F3-4DBA-9DA0-1AB7D8179313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25" name="타원 424">
            <a:extLst>
              <a:ext uri="{FF2B5EF4-FFF2-40B4-BE49-F238E27FC236}">
                <a16:creationId xmlns:a16="http://schemas.microsoft.com/office/drawing/2014/main" id="{09F3882E-3174-49F8-B719-B2771583D25B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491413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1" name="Tile Background">
            <a:extLst>
              <a:ext uri="{FF2B5EF4-FFF2-40B4-BE49-F238E27FC236}">
                <a16:creationId xmlns:a16="http://schemas.microsoft.com/office/drawing/2014/main" id="{4B6CAE5A-C55A-4F56-9C3C-76463423F2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1"/>
            <a:ext cx="2981865" cy="420135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E3CDDD50-6349-4F51-A303-FA100D4599D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8" y="1104729"/>
            <a:ext cx="293511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3EF794C7-20B4-4AB7-A298-5DAB902B7D87}"/>
              </a:ext>
            </a:extLst>
          </p:cNvPr>
          <p:cNvSpPr/>
          <p:nvPr/>
        </p:nvSpPr>
        <p:spPr>
          <a:xfrm>
            <a:off x="317809" y="1113698"/>
            <a:ext cx="1403661" cy="289603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63" name="Window Body">
            <a:extLst>
              <a:ext uri="{FF2B5EF4-FFF2-40B4-BE49-F238E27FC236}">
                <a16:creationId xmlns:a16="http://schemas.microsoft.com/office/drawing/2014/main" id="{48649695-6B02-45DC-81C5-9E6E82A5E26D}"/>
              </a:ext>
            </a:extLst>
          </p:cNvPr>
          <p:cNvSpPr/>
          <p:nvPr/>
        </p:nvSpPr>
        <p:spPr>
          <a:xfrm>
            <a:off x="537712" y="1455886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64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BB80C2D-E176-4EC5-8050-DCA848EF0EC6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1567000" y="1639847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5" name="Multipe Users">
            <a:extLst>
              <a:ext uri="{FF2B5EF4-FFF2-40B4-BE49-F238E27FC236}">
                <a16:creationId xmlns:a16="http://schemas.microsoft.com/office/drawing/2014/main" id="{A25B3F0F-CFF8-411A-9D45-9AE4FB9E85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7631" y="1638376"/>
            <a:ext cx="602234" cy="578616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6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474C711A-1AAD-44A1-9C59-0CCF041194E8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1567000" y="1894637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72" name="Window Body">
            <a:extLst>
              <a:ext uri="{FF2B5EF4-FFF2-40B4-BE49-F238E27FC236}">
                <a16:creationId xmlns:a16="http://schemas.microsoft.com/office/drawing/2014/main" id="{8A9B35A6-9BF4-4CA6-AD4B-C16DC88BE33A}"/>
              </a:ext>
            </a:extLst>
          </p:cNvPr>
          <p:cNvSpPr/>
          <p:nvPr/>
        </p:nvSpPr>
        <p:spPr>
          <a:xfrm>
            <a:off x="537712" y="2469489"/>
            <a:ext cx="2516040" cy="933635"/>
          </a:xfrm>
          <a:prstGeom prst="rect">
            <a:avLst/>
          </a:prstGeom>
          <a:solidFill>
            <a:srgbClr val="AEAEAE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761239CA-3519-4916-A578-8DA94B9A93A1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567000" y="2653450"/>
            <a:ext cx="97783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대규모 대화방</a:t>
            </a:r>
          </a:p>
        </p:txBody>
      </p:sp>
      <p:sp>
        <p:nvSpPr>
          <p:cNvPr id="7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B2BB3EC-5850-4D67-BD14-22583DA7F76E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1567000" y="2908240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1000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83" name="Group">
            <a:extLst>
              <a:ext uri="{FF2B5EF4-FFF2-40B4-BE49-F238E27FC236}">
                <a16:creationId xmlns:a16="http://schemas.microsoft.com/office/drawing/2014/main" id="{C9EEBE14-536A-4EAA-B8D7-EE085E03B2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0371" y="2657109"/>
            <a:ext cx="678840" cy="599752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Window Body">
            <a:extLst>
              <a:ext uri="{FF2B5EF4-FFF2-40B4-BE49-F238E27FC236}">
                <a16:creationId xmlns:a16="http://schemas.microsoft.com/office/drawing/2014/main" id="{164022E2-3A79-4BEB-88CC-A9D58A6718AA}"/>
              </a:ext>
            </a:extLst>
          </p:cNvPr>
          <p:cNvSpPr/>
          <p:nvPr/>
        </p:nvSpPr>
        <p:spPr>
          <a:xfrm>
            <a:off x="537712" y="3483093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9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D6EC1D73-29EB-4CD2-A33E-31AA7ACC9BC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1567000" y="3667054"/>
            <a:ext cx="823944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</a:p>
        </p:txBody>
      </p:sp>
      <p:sp>
        <p:nvSpPr>
          <p:cNvPr id="8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D3E43F26-7F09-4BA2-A7A4-79DE5D193AD6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1567000" y="3921844"/>
            <a:ext cx="1469954" cy="328295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84" name="Lock">
            <a:extLst>
              <a:ext uri="{FF2B5EF4-FFF2-40B4-BE49-F238E27FC236}">
                <a16:creationId xmlns:a16="http://schemas.microsoft.com/office/drawing/2014/main" id="{89783558-7015-4410-B7FB-39C4BC52E4C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0585" y="3650924"/>
            <a:ext cx="476326" cy="6150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Close">
            <a:extLst>
              <a:ext uri="{FF2B5EF4-FFF2-40B4-BE49-F238E27FC236}">
                <a16:creationId xmlns:a16="http://schemas.microsoft.com/office/drawing/2014/main" id="{4791F0BB-5B7A-4366-9950-E99AFCF716B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1521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Flyout">
            <a:extLst>
              <a:ext uri="{FF2B5EF4-FFF2-40B4-BE49-F238E27FC236}">
                <a16:creationId xmlns:a16="http://schemas.microsoft.com/office/drawing/2014/main" id="{2F6A2ED0-6E30-484D-B463-9291A25A5909}"/>
              </a:ext>
            </a:extLst>
          </p:cNvPr>
          <p:cNvSpPr/>
          <p:nvPr/>
        </p:nvSpPr>
        <p:spPr>
          <a:xfrm>
            <a:off x="1823111" y="4582916"/>
            <a:ext cx="385200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1" name="Flyout">
            <a:extLst>
              <a:ext uri="{FF2B5EF4-FFF2-40B4-BE49-F238E27FC236}">
                <a16:creationId xmlns:a16="http://schemas.microsoft.com/office/drawing/2014/main" id="{9173F432-BC75-4072-81C1-2AC35177468B}"/>
              </a:ext>
            </a:extLst>
          </p:cNvPr>
          <p:cNvSpPr/>
          <p:nvPr/>
        </p:nvSpPr>
        <p:spPr>
          <a:xfrm>
            <a:off x="2240221" y="4582916"/>
            <a:ext cx="972082" cy="242912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A33B626C-937F-4C58-A766-A69FA0F2C162}"/>
              </a:ext>
            </a:extLst>
          </p:cNvPr>
          <p:cNvSpPr>
            <a:spLocks noChangeAspect="1"/>
          </p:cNvSpPr>
          <p:nvPr/>
        </p:nvSpPr>
        <p:spPr>
          <a:xfrm>
            <a:off x="2145329" y="44529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4" name="Tile Background">
            <a:extLst>
              <a:ext uri="{FF2B5EF4-FFF2-40B4-BE49-F238E27FC236}">
                <a16:creationId xmlns:a16="http://schemas.microsoft.com/office/drawing/2014/main" id="{80525D3A-07D9-478F-A313-5F87B042BEC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15750" y="707071"/>
            <a:ext cx="2981865" cy="499498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A8944A5-8112-4F5A-B89B-4070339A13BB}"/>
              </a:ext>
            </a:extLst>
          </p:cNvPr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3871169" y="1104729"/>
            <a:ext cx="293511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5B5B8C9C-CD37-49EE-B8B9-877ADB00A589}"/>
              </a:ext>
            </a:extLst>
          </p:cNvPr>
          <p:cNvSpPr/>
          <p:nvPr/>
        </p:nvSpPr>
        <p:spPr>
          <a:xfrm>
            <a:off x="3828760" y="1113698"/>
            <a:ext cx="1403661" cy="289603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107" name="About">
            <a:extLst>
              <a:ext uri="{FF2B5EF4-FFF2-40B4-BE49-F238E27FC236}">
                <a16:creationId xmlns:a16="http://schemas.microsoft.com/office/drawing/2014/main" id="{84342E4D-9D07-4F24-9D0F-E341D33746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36638" y="4644712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6FE7B38A-531F-4517-AAA7-77CF47F1C792}"/>
              </a:ext>
            </a:extLst>
          </p:cNvPr>
          <p:cNvSpPr>
            <a:spLocks noChangeAspect="1"/>
          </p:cNvSpPr>
          <p:nvPr/>
        </p:nvSpPr>
        <p:spPr>
          <a:xfrm>
            <a:off x="4871563" y="45457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10" name="Window Body">
            <a:extLst>
              <a:ext uri="{FF2B5EF4-FFF2-40B4-BE49-F238E27FC236}">
                <a16:creationId xmlns:a16="http://schemas.microsoft.com/office/drawing/2014/main" id="{D5B5FD34-4C45-4B87-8B4D-316401961CCE}"/>
              </a:ext>
            </a:extLst>
          </p:cNvPr>
          <p:cNvSpPr/>
          <p:nvPr/>
        </p:nvSpPr>
        <p:spPr>
          <a:xfrm>
            <a:off x="4048663" y="1455886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6B314027-207D-43BA-813B-2B526EB2FCC1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089311" y="1639847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2" name="Multipe Users">
            <a:extLst>
              <a:ext uri="{FF2B5EF4-FFF2-40B4-BE49-F238E27FC236}">
                <a16:creationId xmlns:a16="http://schemas.microsoft.com/office/drawing/2014/main" id="{1BFD7D22-A178-45CD-BBF1-4A52285122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68582" y="1638376"/>
            <a:ext cx="602234" cy="578616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3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358205B-EF1D-4B8C-8478-19C5531AB76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5089311" y="1894637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4" name="Window Body">
            <a:extLst>
              <a:ext uri="{FF2B5EF4-FFF2-40B4-BE49-F238E27FC236}">
                <a16:creationId xmlns:a16="http://schemas.microsoft.com/office/drawing/2014/main" id="{B13B0740-13FD-4F4A-AF91-5A304A523FB2}"/>
              </a:ext>
            </a:extLst>
          </p:cNvPr>
          <p:cNvSpPr/>
          <p:nvPr/>
        </p:nvSpPr>
        <p:spPr>
          <a:xfrm>
            <a:off x="4048663" y="2469489"/>
            <a:ext cx="2516040" cy="933635"/>
          </a:xfrm>
          <a:prstGeom prst="rect">
            <a:avLst/>
          </a:prstGeom>
          <a:solidFill>
            <a:srgbClr val="AEAEAE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408284AE-3691-46DB-8B23-48CB455E63D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5089311" y="2653450"/>
            <a:ext cx="97783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대규모 대화방</a:t>
            </a:r>
          </a:p>
        </p:txBody>
      </p:sp>
      <p:sp>
        <p:nvSpPr>
          <p:cNvPr id="116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241C512C-3B1B-4EB2-8D8D-69E9F702DE36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089311" y="2892851"/>
            <a:ext cx="1099660" cy="35907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1000</a:t>
            </a: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</a:p>
          <a:p>
            <a:pPr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7" name="Group">
            <a:extLst>
              <a:ext uri="{FF2B5EF4-FFF2-40B4-BE49-F238E27FC236}">
                <a16:creationId xmlns:a16="http://schemas.microsoft.com/office/drawing/2014/main" id="{668FDC6E-547F-4697-AF1D-B4C6EFA6248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51322" y="2657109"/>
            <a:ext cx="678840" cy="599752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8" name="Window Body">
            <a:extLst>
              <a:ext uri="{FF2B5EF4-FFF2-40B4-BE49-F238E27FC236}">
                <a16:creationId xmlns:a16="http://schemas.microsoft.com/office/drawing/2014/main" id="{DE381E54-23BD-4250-9879-53BBBAC770FE}"/>
              </a:ext>
            </a:extLst>
          </p:cNvPr>
          <p:cNvSpPr/>
          <p:nvPr/>
        </p:nvSpPr>
        <p:spPr>
          <a:xfrm>
            <a:off x="4048663" y="3483093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9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ED772CE-7A20-45D2-8CB9-A467B896731D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5089311" y="3667054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</a:p>
        </p:txBody>
      </p:sp>
      <p:sp>
        <p:nvSpPr>
          <p:cNvPr id="120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634519E-64E0-4066-AAEA-604034267DBA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089311" y="3921844"/>
            <a:ext cx="149079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21" name="Lock">
            <a:extLst>
              <a:ext uri="{FF2B5EF4-FFF2-40B4-BE49-F238E27FC236}">
                <a16:creationId xmlns:a16="http://schemas.microsoft.com/office/drawing/2014/main" id="{88112045-92B7-40E9-82C0-9B92EB168F9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31536" y="3650924"/>
            <a:ext cx="476326" cy="6150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2" name="Close">
            <a:extLst>
              <a:ext uri="{FF2B5EF4-FFF2-40B4-BE49-F238E27FC236}">
                <a16:creationId xmlns:a16="http://schemas.microsoft.com/office/drawing/2014/main" id="{FEE4F791-D140-4F87-8AEF-D711BB07202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2472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4917868-BBEE-45C1-86BE-4E10E54C38E5}"/>
              </a:ext>
            </a:extLst>
          </p:cNvPr>
          <p:cNvSpPr/>
          <p:nvPr/>
        </p:nvSpPr>
        <p:spPr>
          <a:xfrm>
            <a:off x="3828760" y="4604126"/>
            <a:ext cx="8018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43762D13-47E6-4242-93DB-85A43E0A302F}"/>
              </a:ext>
            </a:extLst>
          </p:cNvPr>
          <p:cNvGrpSpPr/>
          <p:nvPr/>
        </p:nvGrpSpPr>
        <p:grpSpPr>
          <a:xfrm>
            <a:off x="3959353" y="4844355"/>
            <a:ext cx="2502954" cy="228600"/>
            <a:chOff x="1513805" y="1795524"/>
            <a:chExt cx="2502954" cy="228600"/>
          </a:xfrm>
        </p:grpSpPr>
        <p:sp>
          <p:nvSpPr>
            <p:cNvPr id="127" name="사각형: 둥근 모서리 126">
              <a:extLst>
                <a:ext uri="{FF2B5EF4-FFF2-40B4-BE49-F238E27FC236}">
                  <a16:creationId xmlns:a16="http://schemas.microsoft.com/office/drawing/2014/main" id="{F310CF28-0669-43D4-95BC-EFBDFDD9E073}"/>
                </a:ext>
              </a:extLst>
            </p:cNvPr>
            <p:cNvSpPr/>
            <p:nvPr/>
          </p:nvSpPr>
          <p:spPr>
            <a:xfrm>
              <a:off x="1513805" y="1795524"/>
              <a:ext cx="247762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이름을 입력하세요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7A234B43-830D-43B2-9ED5-7ED61C5511FC}"/>
                </a:ext>
              </a:extLst>
            </p:cNvPr>
            <p:cNvSpPr/>
            <p:nvPr/>
          </p:nvSpPr>
          <p:spPr>
            <a:xfrm>
              <a:off x="378720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126" name="Accept">
            <a:extLst>
              <a:ext uri="{FF2B5EF4-FFF2-40B4-BE49-F238E27FC236}">
                <a16:creationId xmlns:a16="http://schemas.microsoft.com/office/drawing/2014/main" id="{88525FD4-4A84-40D7-B166-CAF38C5ECB53}"/>
              </a:ext>
            </a:extLst>
          </p:cNvPr>
          <p:cNvSpPr>
            <a:spLocks noChangeAspect="1"/>
          </p:cNvSpPr>
          <p:nvPr/>
        </p:nvSpPr>
        <p:spPr bwMode="auto">
          <a:xfrm>
            <a:off x="6501922" y="4901944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3F107FAB-BF9E-4E29-95A3-54F77E048C11}"/>
              </a:ext>
            </a:extLst>
          </p:cNvPr>
          <p:cNvSpPr/>
          <p:nvPr/>
        </p:nvSpPr>
        <p:spPr>
          <a:xfrm>
            <a:off x="3873093" y="5089142"/>
            <a:ext cx="227340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※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특수문자는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- , _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만 사용할 수 있습니다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0D1C038-8165-4B89-9645-EC830E59F9D2}"/>
              </a:ext>
            </a:extLst>
          </p:cNvPr>
          <p:cNvSpPr/>
          <p:nvPr/>
        </p:nvSpPr>
        <p:spPr>
          <a:xfrm>
            <a:off x="6035154" y="508914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Flyout">
            <a:extLst>
              <a:ext uri="{FF2B5EF4-FFF2-40B4-BE49-F238E27FC236}">
                <a16:creationId xmlns:a16="http://schemas.microsoft.com/office/drawing/2014/main" id="{3103103C-D403-44BC-A323-1E49A29C57DC}"/>
              </a:ext>
            </a:extLst>
          </p:cNvPr>
          <p:cNvSpPr/>
          <p:nvPr/>
        </p:nvSpPr>
        <p:spPr>
          <a:xfrm>
            <a:off x="5334062" y="5393799"/>
            <a:ext cx="385200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4" name="Flyout">
            <a:extLst>
              <a:ext uri="{FF2B5EF4-FFF2-40B4-BE49-F238E27FC236}">
                <a16:creationId xmlns:a16="http://schemas.microsoft.com/office/drawing/2014/main" id="{C6AF3893-26E3-418C-A6AB-09521322A30C}"/>
              </a:ext>
            </a:extLst>
          </p:cNvPr>
          <p:cNvSpPr/>
          <p:nvPr/>
        </p:nvSpPr>
        <p:spPr>
          <a:xfrm>
            <a:off x="5751172" y="5393799"/>
            <a:ext cx="972082" cy="242912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D6BD4228-4CC2-4BFC-B28D-73972317F03B}"/>
              </a:ext>
            </a:extLst>
          </p:cNvPr>
          <p:cNvSpPr>
            <a:spLocks noChangeAspect="1"/>
          </p:cNvSpPr>
          <p:nvPr/>
        </p:nvSpPr>
        <p:spPr>
          <a:xfrm>
            <a:off x="5656280" y="52638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81F138C-1E51-495D-950A-8B6C62268988}"/>
              </a:ext>
            </a:extLst>
          </p:cNvPr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3871169" y="4546667"/>
            <a:ext cx="287468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" name="화살표: 오른쪽 5">
            <a:extLst>
              <a:ext uri="{FF2B5EF4-FFF2-40B4-BE49-F238E27FC236}">
                <a16:creationId xmlns:a16="http://schemas.microsoft.com/office/drawing/2014/main" id="{B348E524-5D20-40B0-88D9-89012E94B477}"/>
              </a:ext>
            </a:extLst>
          </p:cNvPr>
          <p:cNvSpPr/>
          <p:nvPr/>
        </p:nvSpPr>
        <p:spPr>
          <a:xfrm>
            <a:off x="3217653" y="2493034"/>
            <a:ext cx="715992" cy="354650"/>
          </a:xfrm>
          <a:prstGeom prst="righ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CE02FB8A-F4A0-4112-89C6-8BE545EBE1A3}"/>
              </a:ext>
            </a:extLst>
          </p:cNvPr>
          <p:cNvSpPr/>
          <p:nvPr/>
        </p:nvSpPr>
        <p:spPr>
          <a:xfrm>
            <a:off x="1636451" y="629466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14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FD31B107-4913-4F25-A33E-C59352A4A8F9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1553079" y="5235749"/>
            <a:ext cx="2037116" cy="1182869"/>
            <a:chOff x="360940" y="1630305"/>
            <a:chExt cx="2037116" cy="1182869"/>
          </a:xfrm>
          <a:solidFill>
            <a:srgbClr val="FFFFFF"/>
          </a:solidFill>
        </p:grpSpPr>
        <p:sp>
          <p:nvSpPr>
            <p:cNvPr id="15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0D45664-918D-47C0-8302-DC454FE85BAE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360940" y="1630305"/>
              <a:ext cx="2037116" cy="1069758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</a:t>
              </a:r>
              <a:r>
                <a:rPr 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이름 입력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 설정 단계에서 이름을 설정하시면 모든 멤버들에게 똑같이 적용됩니다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 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대규모 대화방 추가 시에는 대화방 이름을 반드시 입력하셔야 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일반 대화방 또는 비밀 대화방 추가 시에는 대화방 이름을 반드시 입력하시지 않아도 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51" name="Arrow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66302F78-48EE-414F-89E2-E8D3307B46BC}"/>
                </a:ext>
              </a:extLst>
            </p:cNvPr>
            <p:cNvSpPr/>
            <p:nvPr/>
          </p:nvSpPr>
          <p:spPr>
            <a:xfrm rot="10800000">
              <a:off x="1280039" y="270006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52" name="Gap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75F189F7-007E-4A13-8A35-789A53DBB1B6}"/>
                </a:ext>
              </a:extLst>
            </p:cNvPr>
            <p:cNvCxnSpPr/>
            <p:nvPr/>
          </p:nvCxnSpPr>
          <p:spPr>
            <a:xfrm>
              <a:off x="1287423" y="2700062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0687E9E6-B513-45C1-BBE0-8084014C9C54}"/>
              </a:ext>
            </a:extLst>
          </p:cNvPr>
          <p:cNvSpPr>
            <a:spLocks noChangeAspect="1"/>
          </p:cNvSpPr>
          <p:nvPr/>
        </p:nvSpPr>
        <p:spPr>
          <a:xfrm>
            <a:off x="1448042" y="51486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154" name="그래픽 153" descr="오른쪽으로 굽은 화살표">
            <a:extLst>
              <a:ext uri="{FF2B5EF4-FFF2-40B4-BE49-F238E27FC236}">
                <a16:creationId xmlns:a16="http://schemas.microsoft.com/office/drawing/2014/main" id="{EF41978A-50A6-4534-9C77-EEA930B9190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 rot="5092987">
            <a:off x="4096526" y="4685968"/>
            <a:ext cx="413540" cy="844223"/>
          </a:xfrm>
          <a:prstGeom prst="rect">
            <a:avLst/>
          </a:prstGeom>
        </p:spPr>
      </p:pic>
      <p:sp>
        <p:nvSpPr>
          <p:cNvPr id="155" name="About">
            <a:extLst>
              <a:ext uri="{FF2B5EF4-FFF2-40B4-BE49-F238E27FC236}">
                <a16:creationId xmlns:a16="http://schemas.microsoft.com/office/drawing/2014/main" id="{5FC06443-C373-42AF-AC98-6658C52E5C1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94252" y="6406371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15088F80-1FA5-4927-B166-94D8A9487C5D}"/>
              </a:ext>
            </a:extLst>
          </p:cNvPr>
          <p:cNvSpPr/>
          <p:nvPr/>
        </p:nvSpPr>
        <p:spPr>
          <a:xfrm>
            <a:off x="1257874" y="5102615"/>
            <a:ext cx="2523309" cy="152198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157" name="Line">
            <a:extLst>
              <a:ext uri="{FF2B5EF4-FFF2-40B4-BE49-F238E27FC236}">
                <a16:creationId xmlns:a16="http://schemas.microsoft.com/office/drawing/2014/main" id="{E6D3FFC7-3114-4872-B5C3-4899191E7675}"/>
              </a:ext>
            </a:extLst>
          </p:cNvPr>
          <p:cNvCxnSpPr>
            <a:cxnSpLocks/>
          </p:cNvCxnSpPr>
          <p:nvPr/>
        </p:nvCxnSpPr>
        <p:spPr>
          <a:xfrm>
            <a:off x="1591402" y="5455325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DC4AF058-DDFB-4818-A264-7799B7441EC3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sp>
        <p:nvSpPr>
          <p:cNvPr id="74" name="Accept">
            <a:extLst>
              <a:ext uri="{FF2B5EF4-FFF2-40B4-BE49-F238E27FC236}">
                <a16:creationId xmlns:a16="http://schemas.microsoft.com/office/drawing/2014/main" id="{EAB9D42B-02A9-423A-A00D-5EC670B0D6CA}"/>
              </a:ext>
            </a:extLst>
          </p:cNvPr>
          <p:cNvSpPr>
            <a:spLocks noChangeAspect="1"/>
          </p:cNvSpPr>
          <p:nvPr/>
        </p:nvSpPr>
        <p:spPr bwMode="auto">
          <a:xfrm>
            <a:off x="4950344" y="2511662"/>
            <a:ext cx="942834" cy="83676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6657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← 대화방 멤버 선택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/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616609" y="5230423"/>
            <a:ext cx="1445401" cy="242912"/>
            <a:chOff x="6061044" y="4435962"/>
            <a:chExt cx="1445401" cy="242912"/>
          </a:xfrm>
        </p:grpSpPr>
        <p:sp>
          <p:nvSpPr>
            <p:cNvPr id="316" name="Flyout">
              <a:extLst>
                <a:ext uri="{FF2B5EF4-FFF2-40B4-BE49-F238E27FC236}">
                  <a16:creationId xmlns:a16="http://schemas.microsoft.com/office/drawing/2014/main" id="{CF113D75-8C58-423E-A460-2C4FA963165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대화방 멤버 선택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/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10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아키텍쳐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980914" y="5368439"/>
            <a:ext cx="1445401" cy="242912"/>
            <a:chOff x="6061044" y="4435962"/>
            <a:chExt cx="1445401" cy="242912"/>
          </a:xfrm>
        </p:grpSpPr>
        <p:sp>
          <p:nvSpPr>
            <p:cNvPr id="749" name="Flyout">
              <a:extLst>
                <a:ext uri="{FF2B5EF4-FFF2-40B4-BE49-F238E27FC236}">
                  <a16:creationId xmlns:a16="http://schemas.microsoft.com/office/drawing/2014/main" id="{440A0D9E-3BA3-441A-BE4D-DDD73C323DE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대화방 멤버 선택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/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8215818" y="5368439"/>
            <a:ext cx="1445401" cy="242912"/>
            <a:chOff x="6061044" y="4435962"/>
            <a:chExt cx="1445401" cy="242912"/>
          </a:xfrm>
        </p:grpSpPr>
        <p:sp>
          <p:nvSpPr>
            <p:cNvPr id="882" name="Flyout">
              <a:extLst>
                <a:ext uri="{FF2B5EF4-FFF2-40B4-BE49-F238E27FC236}">
                  <a16:creationId xmlns:a16="http://schemas.microsoft.com/office/drawing/2014/main" id="{F8AFA9C6-9809-4429-AB75-0F25714C511B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517263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검색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7D319F15-102E-49A4-8F0A-C373133A197C}"/>
              </a:ext>
            </a:extLst>
          </p:cNvPr>
          <p:cNvGrpSpPr/>
          <p:nvPr/>
        </p:nvGrpSpPr>
        <p:grpSpPr>
          <a:xfrm>
            <a:off x="278224" y="782881"/>
            <a:ext cx="2269341" cy="514403"/>
            <a:chOff x="219957" y="1903723"/>
            <a:chExt cx="2269341" cy="514403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B5381D5-6854-4806-9A17-6D5E36C222B1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43BE962C-6539-4878-A567-9F66E7A6BB0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E7F6A7B6-8002-4EBB-9402-AD2CE6846021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188" name="Search Icon">
                  <a:extLst>
                    <a:ext uri="{FF2B5EF4-FFF2-40B4-BE49-F238E27FC236}">
                      <a16:creationId xmlns:a16="http://schemas.microsoft.com/office/drawing/2014/main" id="{F0FEFAAB-4E64-4516-BB39-8C0A39E43B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189" name="Line">
                  <a:extLst>
                    <a:ext uri="{FF2B5EF4-FFF2-40B4-BE49-F238E27FC236}">
                      <a16:creationId xmlns:a16="http://schemas.microsoft.com/office/drawing/2014/main" id="{7A0861B3-CC06-4091-A3ED-50B8D1DD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9EBBF6ED-D585-4388-8F68-EF40F8A119E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71D768-DC09-4914-9C9E-779C87DB8F2F}"/>
              </a:ext>
            </a:extLst>
          </p:cNvPr>
          <p:cNvSpPr/>
          <p:nvPr/>
        </p:nvSpPr>
        <p:spPr>
          <a:xfrm>
            <a:off x="6763029" y="782881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89AFC88-5BF0-43FB-98AE-AD7DDB7CBB0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7DE63122-CABA-400A-9A19-6E1D1A6B1D2D}"/>
              </a:ext>
            </a:extLst>
          </p:cNvPr>
          <p:cNvGrpSpPr/>
          <p:nvPr/>
        </p:nvGrpSpPr>
        <p:grpSpPr>
          <a:xfrm>
            <a:off x="6741347" y="2659374"/>
            <a:ext cx="2886429" cy="990070"/>
            <a:chOff x="6683080" y="3470257"/>
            <a:chExt cx="2886429" cy="990070"/>
          </a:xfrm>
        </p:grpSpPr>
        <p:grpSp>
          <p:nvGrpSpPr>
            <p:cNvPr id="193" name="Icons">
              <a:extLst>
                <a:ext uri="{FF2B5EF4-FFF2-40B4-BE49-F238E27FC236}">
                  <a16:creationId xmlns:a16="http://schemas.microsoft.com/office/drawing/2014/main" id="{C27F2FF9-9B27-48BC-8C46-EEBA5A43B09E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195" name="Info Icon" hidden="1">
                <a:extLst>
                  <a:ext uri="{FF2B5EF4-FFF2-40B4-BE49-F238E27FC236}">
                    <a16:creationId xmlns:a16="http://schemas.microsoft.com/office/drawing/2014/main" id="{E0D55B64-96C9-40A9-887D-4763892B58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Warning Icon">
                <a:extLst>
                  <a:ext uri="{FF2B5EF4-FFF2-40B4-BE49-F238E27FC236}">
                    <a16:creationId xmlns:a16="http://schemas.microsoft.com/office/drawing/2014/main" id="{54515850-FECC-4808-B4B2-51B765BC36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Error Icon" hidden="1">
                <a:extLst>
                  <a:ext uri="{FF2B5EF4-FFF2-40B4-BE49-F238E27FC236}">
                    <a16:creationId xmlns:a16="http://schemas.microsoft.com/office/drawing/2014/main" id="{7B63EA01-8210-429B-BBF9-AD1D6CDE5F4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Question Icon" hidden="1">
                <a:extLst>
                  <a:ext uri="{FF2B5EF4-FFF2-40B4-BE49-F238E27FC236}">
                    <a16:creationId xmlns:a16="http://schemas.microsoft.com/office/drawing/2014/main" id="{3F13B0B1-D828-4128-923C-5365544DD9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8DE5062F-6C7D-45CC-B368-798C037223FE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0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6202588-93D8-4446-B370-7F0E8677953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2" name="Scroll Indicator">
            <a:extLst>
              <a:ext uri="{FF2B5EF4-FFF2-40B4-BE49-F238E27FC236}">
                <a16:creationId xmlns:a16="http://schemas.microsoft.com/office/drawing/2014/main" id="{F9F225FA-C83C-426F-B817-3F55E019658F}"/>
              </a:ext>
            </a:extLst>
          </p:cNvPr>
          <p:cNvGrpSpPr/>
          <p:nvPr/>
        </p:nvGrpSpPr>
        <p:grpSpPr>
          <a:xfrm>
            <a:off x="3124167" y="1418435"/>
            <a:ext cx="25400" cy="3816000"/>
            <a:chOff x="892175" y="1261242"/>
            <a:chExt cx="25400" cy="3016250"/>
          </a:xfrm>
        </p:grpSpPr>
        <p:cxnSp>
          <p:nvCxnSpPr>
            <p:cNvPr id="203" name="Track">
              <a:extLst>
                <a:ext uri="{FF2B5EF4-FFF2-40B4-BE49-F238E27FC236}">
                  <a16:creationId xmlns:a16="http://schemas.microsoft.com/office/drawing/2014/main" id="{756E6C97-EC20-495C-88CC-CCA1A17B687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humb">
              <a:extLst>
                <a:ext uri="{FF2B5EF4-FFF2-40B4-BE49-F238E27FC236}">
                  <a16:creationId xmlns:a16="http://schemas.microsoft.com/office/drawing/2014/main" id="{A949A1C7-55DE-4730-B3BF-AB1E23D4D61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5" name="Export">
            <a:extLst>
              <a:ext uri="{FF2B5EF4-FFF2-40B4-BE49-F238E27FC236}">
                <a16:creationId xmlns:a16="http://schemas.microsoft.com/office/drawing/2014/main" id="{5656A43C-E37E-4D45-9E97-C2DEC5BFF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A581FE0C-A6F3-4C27-97FE-1ED94088A6AB}"/>
              </a:ext>
            </a:extLst>
          </p:cNvPr>
          <p:cNvSpPr/>
          <p:nvPr/>
        </p:nvSpPr>
        <p:spPr>
          <a:xfrm>
            <a:off x="410179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0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8B42EA-3DD9-4153-B7FF-0C8F5AF938EC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78F8A668-EAC5-4AB3-9204-15AB081D66A2}"/>
              </a:ext>
            </a:extLst>
          </p:cNvPr>
          <p:cNvGrpSpPr/>
          <p:nvPr/>
        </p:nvGrpSpPr>
        <p:grpSpPr>
          <a:xfrm>
            <a:off x="432395" y="2082625"/>
            <a:ext cx="1471172" cy="377855"/>
            <a:chOff x="730167" y="1695906"/>
            <a:chExt cx="1471172" cy="377855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F61335-E975-435C-8F29-8B84B27B8DAE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210" name="Profile Picture">
              <a:extLst>
                <a:ext uri="{FF2B5EF4-FFF2-40B4-BE49-F238E27FC236}">
                  <a16:creationId xmlns:a16="http://schemas.microsoft.com/office/drawing/2014/main" id="{E54B3C79-EC1C-429F-B502-3FB9EB97BD6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12" name="Background">
                <a:extLst>
                  <a:ext uri="{FF2B5EF4-FFF2-40B4-BE49-F238E27FC236}">
                    <a16:creationId xmlns:a16="http://schemas.microsoft.com/office/drawing/2014/main" id="{15F1CD65-7B46-4C2F-92D8-0FC3E4CF5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3" name="Profile Icon">
                <a:extLst>
                  <a:ext uri="{FF2B5EF4-FFF2-40B4-BE49-F238E27FC236}">
                    <a16:creationId xmlns:a16="http://schemas.microsoft.com/office/drawing/2014/main" id="{49E6E540-CAD9-429C-B8D4-AEE47EE688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11" name="직사각형 210">
              <a:extLst>
                <a:ext uri="{FF2B5EF4-FFF2-40B4-BE49-F238E27FC236}">
                  <a16:creationId xmlns:a16="http://schemas.microsoft.com/office/drawing/2014/main" id="{17B693EF-B78F-48B9-AC9B-B5A88D0011DC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9B4C752-9A4B-4D02-A89B-BA4499CFBA40}"/>
              </a:ext>
            </a:extLst>
          </p:cNvPr>
          <p:cNvSpPr/>
          <p:nvPr/>
        </p:nvSpPr>
        <p:spPr>
          <a:xfrm>
            <a:off x="2526633" y="209767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28013E8F-D099-4812-AA8E-E69B0C00AACF}"/>
              </a:ext>
            </a:extLst>
          </p:cNvPr>
          <p:cNvGrpSpPr/>
          <p:nvPr/>
        </p:nvGrpSpPr>
        <p:grpSpPr>
          <a:xfrm>
            <a:off x="731451" y="1645298"/>
            <a:ext cx="829073" cy="377855"/>
            <a:chOff x="1029223" y="2019637"/>
            <a:chExt cx="829073" cy="377855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9CBDA525-8E1C-40F7-BE45-61A8C52083AA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247919E1-59A1-475E-9ACC-2B7B8E8B2BE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57DFBAE2-7C63-4EDA-AF73-0E3968BC2CA9}"/>
              </a:ext>
            </a:extLst>
          </p:cNvPr>
          <p:cNvGrpSpPr/>
          <p:nvPr/>
        </p:nvGrpSpPr>
        <p:grpSpPr>
          <a:xfrm>
            <a:off x="432395" y="1665908"/>
            <a:ext cx="336634" cy="336634"/>
            <a:chOff x="730167" y="2022485"/>
            <a:chExt cx="336634" cy="336634"/>
          </a:xfrm>
        </p:grpSpPr>
        <p:sp>
          <p:nvSpPr>
            <p:cNvPr id="219" name="Background">
              <a:extLst>
                <a:ext uri="{FF2B5EF4-FFF2-40B4-BE49-F238E27FC236}">
                  <a16:creationId xmlns:a16="http://schemas.microsoft.com/office/drawing/2014/main" id="{B8E21BB3-9CBD-4139-90C4-D74BCEB55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20" name="그래픽 219" descr="로봇">
              <a:extLst>
                <a:ext uri="{FF2B5EF4-FFF2-40B4-BE49-F238E27FC236}">
                  <a16:creationId xmlns:a16="http://schemas.microsoft.com/office/drawing/2014/main" id="{D80F3DE3-EEA8-4D5E-AD24-64F1B042FEC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222" name="그래픽 221" descr="신호음 장치 음소거">
            <a:extLst>
              <a:ext uri="{FF2B5EF4-FFF2-40B4-BE49-F238E27FC236}">
                <a16:creationId xmlns:a16="http://schemas.microsoft.com/office/drawing/2014/main" id="{AFB0E827-BE42-43FA-BDDC-C5F11CD94E6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1684777"/>
            <a:ext cx="151466" cy="151466"/>
          </a:xfrm>
          <a:prstGeom prst="rect">
            <a:avLst/>
          </a:prstGeom>
        </p:spPr>
      </p:pic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E71BDE01-9215-4015-B70C-F9F9DC14823D}"/>
              </a:ext>
            </a:extLst>
          </p:cNvPr>
          <p:cNvSpPr/>
          <p:nvPr/>
        </p:nvSpPr>
        <p:spPr>
          <a:xfrm>
            <a:off x="2526633" y="166603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20E7752A-4687-4BD4-B7DC-14BDE05FE19D}"/>
              </a:ext>
            </a:extLst>
          </p:cNvPr>
          <p:cNvSpPr/>
          <p:nvPr/>
        </p:nvSpPr>
        <p:spPr>
          <a:xfrm>
            <a:off x="2873963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E0F4B40-D94D-4E0A-8AB0-A59BA0DAD2A8}"/>
              </a:ext>
            </a:extLst>
          </p:cNvPr>
          <p:cNvGrpSpPr/>
          <p:nvPr/>
        </p:nvGrpSpPr>
        <p:grpSpPr>
          <a:xfrm>
            <a:off x="384967" y="2542859"/>
            <a:ext cx="2755937" cy="1099364"/>
            <a:chOff x="384967" y="3353742"/>
            <a:chExt cx="2755937" cy="1099364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DE5CE843-CDA8-4090-A9BB-EBB5F90CF8CB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2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85E8E60-9DFA-4AE5-8B04-849F38E1B05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171EDE9D-0D41-470C-80B8-44EA13C87603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9" name="그래픽 228" descr="신호음 장치 음소거">
              <a:extLst>
                <a:ext uri="{FF2B5EF4-FFF2-40B4-BE49-F238E27FC236}">
                  <a16:creationId xmlns:a16="http://schemas.microsoft.com/office/drawing/2014/main" id="{E5617ABA-460C-4FBA-B23C-0C060EDA9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9FCA79E-5B50-4A6D-8ECC-2701741006FF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1AF6974C-51C9-4C01-9466-05666325B476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3C70A05C-878A-487D-B05B-A6D7AF946B8A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253" name="그룹 252">
                  <a:extLst>
                    <a:ext uri="{FF2B5EF4-FFF2-40B4-BE49-F238E27FC236}">
                      <a16:creationId xmlns:a16="http://schemas.microsoft.com/office/drawing/2014/main" id="{5CEB94ED-842C-4F37-8F96-B8D463E14322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259" name="직사각형 258">
                    <a:extLst>
                      <a:ext uri="{FF2B5EF4-FFF2-40B4-BE49-F238E27FC236}">
                        <a16:creationId xmlns:a16="http://schemas.microsoft.com/office/drawing/2014/main" id="{050D6490-DE39-4610-9AB3-09C0A2F42A0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" name="직사각형 259">
                    <a:extLst>
                      <a:ext uri="{FF2B5EF4-FFF2-40B4-BE49-F238E27FC236}">
                        <a16:creationId xmlns:a16="http://schemas.microsoft.com/office/drawing/2014/main" id="{6682EC41-4E99-4426-94E5-704E743986E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A0F44DA1-FBA8-40DD-9323-5A1DBBCEB427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55" name="그룹 254">
                    <a:extLst>
                      <a:ext uri="{FF2B5EF4-FFF2-40B4-BE49-F238E27FC236}">
                        <a16:creationId xmlns:a16="http://schemas.microsoft.com/office/drawing/2014/main" id="{9F666FFD-B476-423F-904F-BD2D326CF6F1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57" name="Background">
                      <a:extLst>
                        <a:ext uri="{FF2B5EF4-FFF2-40B4-BE49-F238E27FC236}">
                          <a16:creationId xmlns:a16="http://schemas.microsoft.com/office/drawing/2014/main" id="{AFDF7FD5-1176-467D-9FF4-DD2D4F03FD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58" name="그래픽 257" descr="모임">
                      <a:extLst>
                        <a:ext uri="{FF2B5EF4-FFF2-40B4-BE49-F238E27FC236}">
                          <a16:creationId xmlns:a16="http://schemas.microsoft.com/office/drawing/2014/main" id="{398706BC-2E45-43D5-835E-B200AE770BA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56" name="타원 255">
                    <a:extLst>
                      <a:ext uri="{FF2B5EF4-FFF2-40B4-BE49-F238E27FC236}">
                        <a16:creationId xmlns:a16="http://schemas.microsoft.com/office/drawing/2014/main" id="{3E07F375-0F78-47D4-BAF1-ACE23FF2730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56778EA8-7C0A-4615-836E-557108A48A0E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901897B4-8056-4195-BF13-A4988ADA11A4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BD70CF6F-D27F-48C7-8143-9AE56C5BC5E3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423602AB-84CA-491E-98A0-86320CB6EF94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DCC05E29-9C7D-4B3F-BBBB-5C863A205972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C69A42EF-2811-45F0-8B4A-357F8B2925DF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38" name="그룹 237">
                    <a:extLst>
                      <a:ext uri="{FF2B5EF4-FFF2-40B4-BE49-F238E27FC236}">
                        <a16:creationId xmlns:a16="http://schemas.microsoft.com/office/drawing/2014/main" id="{A380EDB8-79E1-4EB4-ACB4-8371C9AF4955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41" name="Background">
                      <a:extLst>
                        <a:ext uri="{FF2B5EF4-FFF2-40B4-BE49-F238E27FC236}">
                          <a16:creationId xmlns:a16="http://schemas.microsoft.com/office/drawing/2014/main" id="{00954854-2E6B-47A4-817F-CB0FD8A3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47" name="그래픽 246" descr="모임">
                      <a:extLst>
                        <a:ext uri="{FF2B5EF4-FFF2-40B4-BE49-F238E27FC236}">
                          <a16:creationId xmlns:a16="http://schemas.microsoft.com/office/drawing/2014/main" id="{D47E54ED-0B01-44E8-8ACE-82BF0AD64F1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40" name="타원 239">
                    <a:extLst>
                      <a:ext uri="{FF2B5EF4-FFF2-40B4-BE49-F238E27FC236}">
                        <a16:creationId xmlns:a16="http://schemas.microsoft.com/office/drawing/2014/main" id="{7E70E0A7-FCB5-4801-A625-6CABD57C084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917097D-4CA2-4819-AC97-0FFC0340D35F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9276F18-BDF3-4B94-A3A5-B63E66940B44}"/>
              </a:ext>
            </a:extLst>
          </p:cNvPr>
          <p:cNvGrpSpPr/>
          <p:nvPr/>
        </p:nvGrpSpPr>
        <p:grpSpPr>
          <a:xfrm>
            <a:off x="384967" y="3733664"/>
            <a:ext cx="2755937" cy="1108066"/>
            <a:chOff x="384967" y="2163297"/>
            <a:chExt cx="2755937" cy="1108066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DDEC2D68-73A4-4C24-B22C-0CFBE6A32E1E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26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73C15C-C34A-436B-94CC-9212E169BBE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9D86203B-5B94-4779-9CCD-178A672A5F8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DD03D98C-3B9F-4024-B25A-5C23B74379E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272" name="Profile Picture">
                <a:extLst>
                  <a:ext uri="{FF2B5EF4-FFF2-40B4-BE49-F238E27FC236}">
                    <a16:creationId xmlns:a16="http://schemas.microsoft.com/office/drawing/2014/main" id="{F751F01D-C3C7-4114-A62B-859094FC9E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4" name="Background">
                  <a:extLst>
                    <a:ext uri="{FF2B5EF4-FFF2-40B4-BE49-F238E27FC236}">
                      <a16:creationId xmlns:a16="http://schemas.microsoft.com/office/drawing/2014/main" id="{4A36D7E7-E225-487A-8941-9E349B014A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5" name="Profile Icon">
                  <a:extLst>
                    <a:ext uri="{FF2B5EF4-FFF2-40B4-BE49-F238E27FC236}">
                      <a16:creationId xmlns:a16="http://schemas.microsoft.com/office/drawing/2014/main" id="{1F1525DB-94AA-4D41-8189-13BFB2E03A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34567D75-8996-4ACB-B79E-AFEDEC9940D9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EF4AC49E-11CF-4957-A8D6-DCD8E3E35046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68" name="그래픽 267" descr="신호음 장치 음소거">
              <a:extLst>
                <a:ext uri="{FF2B5EF4-FFF2-40B4-BE49-F238E27FC236}">
                  <a16:creationId xmlns:a16="http://schemas.microsoft.com/office/drawing/2014/main" id="{9B415307-A09C-4A31-AA1E-934F6D824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E020E00A-A207-45A5-80A6-BD05A1C86D11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8AE2E7E3-9D18-4299-A4BF-FE10CE779590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A7A28551-569F-4981-B1CF-F992EB3DEC42}"/>
              </a:ext>
            </a:extLst>
          </p:cNvPr>
          <p:cNvGrpSpPr/>
          <p:nvPr/>
        </p:nvGrpSpPr>
        <p:grpSpPr>
          <a:xfrm>
            <a:off x="432395" y="4035250"/>
            <a:ext cx="1977721" cy="377855"/>
            <a:chOff x="730167" y="1695906"/>
            <a:chExt cx="1977721" cy="377855"/>
          </a:xfrm>
        </p:grpSpPr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2FD90180-F007-4671-853A-B32EF7BC556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8" name="Profile Picture">
              <a:extLst>
                <a:ext uri="{FF2B5EF4-FFF2-40B4-BE49-F238E27FC236}">
                  <a16:creationId xmlns:a16="http://schemas.microsoft.com/office/drawing/2014/main" id="{8F7C8BC0-763B-4C9A-849F-6185608C94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80" name="Background">
                <a:extLst>
                  <a:ext uri="{FF2B5EF4-FFF2-40B4-BE49-F238E27FC236}">
                    <a16:creationId xmlns:a16="http://schemas.microsoft.com/office/drawing/2014/main" id="{3E28A72F-5873-4C93-A092-A5B1CEA9F8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81" name="Profile Icon">
                <a:extLst>
                  <a:ext uri="{FF2B5EF4-FFF2-40B4-BE49-F238E27FC236}">
                    <a16:creationId xmlns:a16="http://schemas.microsoft.com/office/drawing/2014/main" id="{0B27AE49-2190-4BCA-8A8E-63F5CA675A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60957F92-DF81-4E8F-B18B-416A4E7FC96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A62281CF-57E2-4BBA-B9A7-12B42157373F}"/>
              </a:ext>
            </a:extLst>
          </p:cNvPr>
          <p:cNvGrpSpPr/>
          <p:nvPr/>
        </p:nvGrpSpPr>
        <p:grpSpPr>
          <a:xfrm>
            <a:off x="2610803" y="4683697"/>
            <a:ext cx="493200" cy="493200"/>
            <a:chOff x="3878255" y="1971928"/>
            <a:chExt cx="2132026" cy="2132026"/>
          </a:xfrm>
        </p:grpSpPr>
        <p:sp>
          <p:nvSpPr>
            <p:cNvPr id="283" name="Oval">
              <a:extLst>
                <a:ext uri="{FF2B5EF4-FFF2-40B4-BE49-F238E27FC236}">
                  <a16:creationId xmlns:a16="http://schemas.microsoft.com/office/drawing/2014/main" id="{EF9A4659-8A23-4456-8F74-5A1E277D0CB5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54F63A4-FE32-44D3-BC49-8C2598D769C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85" name="그래픽 284" descr="음성">
                <a:extLst>
                  <a:ext uri="{FF2B5EF4-FFF2-40B4-BE49-F238E27FC236}">
                    <a16:creationId xmlns:a16="http://schemas.microsoft.com/office/drawing/2014/main" id="{10ADF93D-D322-44C6-BA20-16F42F3D5F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86" name="Add Button">
                <a:extLst>
                  <a:ext uri="{FF2B5EF4-FFF2-40B4-BE49-F238E27FC236}">
                    <a16:creationId xmlns:a16="http://schemas.microsoft.com/office/drawing/2014/main" id="{23917192-7900-49AD-9BDB-82513B00EEE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87" name="Circle">
                  <a:extLst>
                    <a:ext uri="{FF2B5EF4-FFF2-40B4-BE49-F238E27FC236}">
                      <a16:creationId xmlns:a16="http://schemas.microsoft.com/office/drawing/2014/main" id="{8C416602-3CC0-4BEB-AC76-0D259DD733B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8" name="Add">
                  <a:extLst>
                    <a:ext uri="{FF2B5EF4-FFF2-40B4-BE49-F238E27FC236}">
                      <a16:creationId xmlns:a16="http://schemas.microsoft.com/office/drawing/2014/main" id="{8FD89825-770B-45FD-8CBC-46E7687ECD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28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4524F33-7C7A-4CDC-BB2D-9C0FBDEBFF2A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Scroll Indicator">
            <a:extLst>
              <a:ext uri="{FF2B5EF4-FFF2-40B4-BE49-F238E27FC236}">
                <a16:creationId xmlns:a16="http://schemas.microsoft.com/office/drawing/2014/main" id="{0EECB676-E75C-45C9-8663-C335538EE45D}"/>
              </a:ext>
            </a:extLst>
          </p:cNvPr>
          <p:cNvGrpSpPr/>
          <p:nvPr/>
        </p:nvGrpSpPr>
        <p:grpSpPr>
          <a:xfrm>
            <a:off x="6353142" y="1418435"/>
            <a:ext cx="25400" cy="3816000"/>
            <a:chOff x="892175" y="1261242"/>
            <a:chExt cx="25400" cy="3016250"/>
          </a:xfrm>
        </p:grpSpPr>
        <p:cxnSp>
          <p:nvCxnSpPr>
            <p:cNvPr id="291" name="Track">
              <a:extLst>
                <a:ext uri="{FF2B5EF4-FFF2-40B4-BE49-F238E27FC236}">
                  <a16:creationId xmlns:a16="http://schemas.microsoft.com/office/drawing/2014/main" id="{1E8BFE52-52DC-482F-8F9B-0164C873F4B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humb">
              <a:extLst>
                <a:ext uri="{FF2B5EF4-FFF2-40B4-BE49-F238E27FC236}">
                  <a16:creationId xmlns:a16="http://schemas.microsoft.com/office/drawing/2014/main" id="{BAA49835-59F0-4D8E-9A4D-F1CECC204A1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3" name="Export">
            <a:extLst>
              <a:ext uri="{FF2B5EF4-FFF2-40B4-BE49-F238E27FC236}">
                <a16:creationId xmlns:a16="http://schemas.microsoft.com/office/drawing/2014/main" id="{AAF58CF1-7340-408A-B796-C64DC4AC02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2C554E34-19EE-4D79-907F-0ABD4F3CFBE4}"/>
              </a:ext>
            </a:extLst>
          </p:cNvPr>
          <p:cNvSpPr/>
          <p:nvPr/>
        </p:nvSpPr>
        <p:spPr>
          <a:xfrm>
            <a:off x="3639154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B524994-3B5D-4E5A-83A4-EBE2A7534C6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8DCE3FB5-EEE6-4B50-943B-82A631735D2A}"/>
              </a:ext>
            </a:extLst>
          </p:cNvPr>
          <p:cNvGrpSpPr/>
          <p:nvPr/>
        </p:nvGrpSpPr>
        <p:grpSpPr>
          <a:xfrm>
            <a:off x="3960426" y="1645298"/>
            <a:ext cx="841897" cy="377855"/>
            <a:chOff x="1029223" y="2019637"/>
            <a:chExt cx="841897" cy="377855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1EF7C00-8846-4701-BD8D-6F0F5C4172F4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536B6573-CC87-4253-AEF6-ECEDF15F124F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8BA2AA74-B328-4BEF-8C5A-0CBC82B4196D}"/>
              </a:ext>
            </a:extLst>
          </p:cNvPr>
          <p:cNvGrpSpPr/>
          <p:nvPr/>
        </p:nvGrpSpPr>
        <p:grpSpPr>
          <a:xfrm>
            <a:off x="3661370" y="1665908"/>
            <a:ext cx="336634" cy="336634"/>
            <a:chOff x="730167" y="2022485"/>
            <a:chExt cx="336634" cy="336634"/>
          </a:xfrm>
        </p:grpSpPr>
        <p:sp>
          <p:nvSpPr>
            <p:cNvPr id="300" name="Background">
              <a:extLst>
                <a:ext uri="{FF2B5EF4-FFF2-40B4-BE49-F238E27FC236}">
                  <a16:creationId xmlns:a16="http://schemas.microsoft.com/office/drawing/2014/main" id="{1E7398E6-0754-43E7-B89C-746606099F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01" name="그래픽 300" descr="로봇">
              <a:extLst>
                <a:ext uri="{FF2B5EF4-FFF2-40B4-BE49-F238E27FC236}">
                  <a16:creationId xmlns:a16="http://schemas.microsoft.com/office/drawing/2014/main" id="{7160EF57-2DE9-4035-95FE-F927FF104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02" name="그래픽 301" descr="신호음 장치 음소거">
            <a:extLst>
              <a:ext uri="{FF2B5EF4-FFF2-40B4-BE49-F238E27FC236}">
                <a16:creationId xmlns:a16="http://schemas.microsoft.com/office/drawing/2014/main" id="{E54982DB-9DCC-4DCC-84BA-01BBE494A6A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1684777"/>
            <a:ext cx="151466" cy="151466"/>
          </a:xfrm>
          <a:prstGeom prst="rect">
            <a:avLst/>
          </a:prstGeom>
        </p:spPr>
      </p:pic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6F8B420E-9575-4185-B6EC-6C355DC3021B}"/>
              </a:ext>
            </a:extLst>
          </p:cNvPr>
          <p:cNvSpPr/>
          <p:nvPr/>
        </p:nvSpPr>
        <p:spPr>
          <a:xfrm>
            <a:off x="5744387" y="1666038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4" name="타원 303">
            <a:extLst>
              <a:ext uri="{FF2B5EF4-FFF2-40B4-BE49-F238E27FC236}">
                <a16:creationId xmlns:a16="http://schemas.microsoft.com/office/drawing/2014/main" id="{20255F41-5965-4DC7-9D48-0763861903FA}"/>
              </a:ext>
            </a:extLst>
          </p:cNvPr>
          <p:cNvSpPr/>
          <p:nvPr/>
        </p:nvSpPr>
        <p:spPr>
          <a:xfrm>
            <a:off x="6102938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CFE481A9-13DA-4718-8A3F-6446EE9075AE}"/>
              </a:ext>
            </a:extLst>
          </p:cNvPr>
          <p:cNvSpPr/>
          <p:nvPr/>
        </p:nvSpPr>
        <p:spPr>
          <a:xfrm>
            <a:off x="3639154" y="217138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30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BD3AEE7-E1A4-43C7-B411-F213722047AA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22941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신호음 장치 음소거">
            <a:extLst>
              <a:ext uri="{FF2B5EF4-FFF2-40B4-BE49-F238E27FC236}">
                <a16:creationId xmlns:a16="http://schemas.microsoft.com/office/drawing/2014/main" id="{A2B159B5-11C3-4A1F-9AA5-3102E19A760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2503747"/>
            <a:ext cx="151466" cy="151466"/>
          </a:xfrm>
          <a:prstGeom prst="rect">
            <a:avLst/>
          </a:prstGeom>
        </p:spPr>
      </p:pic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D33ADD6E-44EB-4E96-BE2F-BB42EA45A67E}"/>
              </a:ext>
            </a:extLst>
          </p:cNvPr>
          <p:cNvGrpSpPr/>
          <p:nvPr/>
        </p:nvGrpSpPr>
        <p:grpSpPr>
          <a:xfrm>
            <a:off x="3657693" y="2464268"/>
            <a:ext cx="2712186" cy="377855"/>
            <a:chOff x="428718" y="3646626"/>
            <a:chExt cx="2712186" cy="377855"/>
          </a:xfrm>
        </p:grpSpPr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D03174D-8984-44C8-86EB-46CA414E0827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8C803FA2-E1DC-4FD0-A301-38A69EAC3B17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B492BC19-E953-4080-8A05-6CBEF12A2F6D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744388" cy="377855"/>
                <a:chOff x="1029223" y="2019637"/>
                <a:chExt cx="1744388" cy="377855"/>
              </a:xfrm>
            </p:grpSpPr>
            <p:sp>
              <p:nvSpPr>
                <p:cNvPr id="369" name="직사각형 368">
                  <a:extLst>
                    <a:ext uri="{FF2B5EF4-FFF2-40B4-BE49-F238E27FC236}">
                      <a16:creationId xmlns:a16="http://schemas.microsoft.com/office/drawing/2014/main" id="{40D79304-EA3A-4C1B-9A66-7C5E449DFB6A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F9204681-A46D-49EA-84DC-B27007969BC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174438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화면 설계서를 전달해 드립니다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</p:grpSp>
          <p:grpSp>
            <p:nvGrpSpPr>
              <p:cNvPr id="356" name="그룹 355">
                <a:extLst>
                  <a:ext uri="{FF2B5EF4-FFF2-40B4-BE49-F238E27FC236}">
                    <a16:creationId xmlns:a16="http://schemas.microsoft.com/office/drawing/2014/main" id="{6D0DE37F-3D5C-44DC-B68D-422D30E290A3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E50B9F04-D585-4E0C-829F-71DAAA64387C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367" name="Background">
                    <a:extLst>
                      <a:ext uri="{FF2B5EF4-FFF2-40B4-BE49-F238E27FC236}">
                        <a16:creationId xmlns:a16="http://schemas.microsoft.com/office/drawing/2014/main" id="{09D107E4-18AC-4002-894A-0D9858B150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8" name="그래픽 367" descr="모임">
                    <a:extLst>
                      <a:ext uri="{FF2B5EF4-FFF2-40B4-BE49-F238E27FC236}">
                        <a16:creationId xmlns:a16="http://schemas.microsoft.com/office/drawing/2014/main" id="{DE8072E2-846E-4FBA-99EC-6CFF17C470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6" name="타원 365">
                  <a:extLst>
                    <a:ext uri="{FF2B5EF4-FFF2-40B4-BE49-F238E27FC236}">
                      <a16:creationId xmlns:a16="http://schemas.microsoft.com/office/drawing/2014/main" id="{484F0C14-42C3-4728-AC88-661A3ECE89C7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7853ED0A-04FD-4A21-BDC0-97F95E48027D}"/>
              </a:ext>
            </a:extLst>
          </p:cNvPr>
          <p:cNvSpPr/>
          <p:nvPr/>
        </p:nvSpPr>
        <p:spPr>
          <a:xfrm>
            <a:off x="5149085" y="2472724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734627C-5F6A-4165-80CE-A340409EA78A}"/>
              </a:ext>
            </a:extLst>
          </p:cNvPr>
          <p:cNvGrpSpPr/>
          <p:nvPr/>
        </p:nvGrpSpPr>
        <p:grpSpPr>
          <a:xfrm>
            <a:off x="3535774" y="782881"/>
            <a:ext cx="2269341" cy="514403"/>
            <a:chOff x="219957" y="1903723"/>
            <a:chExt cx="2269341" cy="514403"/>
          </a:xfrm>
        </p:grpSpPr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E04891C-0FC6-454B-AB62-92098C7FCF26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53BB9C77-429D-4B0D-829C-FD0E31066960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440" name="Line">
                <a:extLst>
                  <a:ext uri="{FF2B5EF4-FFF2-40B4-BE49-F238E27FC236}">
                    <a16:creationId xmlns:a16="http://schemas.microsoft.com/office/drawing/2014/main" id="{24DCD83A-F473-4423-8262-AE5158AA4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28B62717-5111-4549-AC51-7BF3C17272F3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DDADB15F-296A-493B-A4FA-7EBE6B721F55}"/>
              </a:ext>
            </a:extLst>
          </p:cNvPr>
          <p:cNvGrpSpPr/>
          <p:nvPr/>
        </p:nvGrpSpPr>
        <p:grpSpPr>
          <a:xfrm>
            <a:off x="5427936" y="1094787"/>
            <a:ext cx="331104" cy="184666"/>
            <a:chOff x="5675586" y="1905670"/>
            <a:chExt cx="331104" cy="184666"/>
          </a:xfrm>
        </p:grpSpPr>
        <p:sp>
          <p:nvSpPr>
            <p:cNvPr id="444" name="Search Icon">
              <a:extLst>
                <a:ext uri="{FF2B5EF4-FFF2-40B4-BE49-F238E27FC236}">
                  <a16:creationId xmlns:a16="http://schemas.microsoft.com/office/drawing/2014/main" id="{C928CED2-33A5-4D9B-A457-A7550B7913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0E449BD-9134-4C78-A7E9-622C55FDFEC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96C5764D-4094-456D-BC4D-F86F226620E9}"/>
              </a:ext>
            </a:extLst>
          </p:cNvPr>
          <p:cNvGrpSpPr/>
          <p:nvPr/>
        </p:nvGrpSpPr>
        <p:grpSpPr>
          <a:xfrm>
            <a:off x="5831303" y="4682343"/>
            <a:ext cx="493200" cy="493200"/>
            <a:chOff x="3878255" y="1971928"/>
            <a:chExt cx="2132026" cy="2132026"/>
          </a:xfrm>
        </p:grpSpPr>
        <p:sp>
          <p:nvSpPr>
            <p:cNvPr id="448" name="Oval">
              <a:extLst>
                <a:ext uri="{FF2B5EF4-FFF2-40B4-BE49-F238E27FC236}">
                  <a16:creationId xmlns:a16="http://schemas.microsoft.com/office/drawing/2014/main" id="{8BD6386D-FDB1-43D0-9118-43812F85C078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CA8C8DE1-8608-4CA8-850F-CABA8DB83A40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50" name="그래픽 449" descr="음성">
                <a:extLst>
                  <a:ext uri="{FF2B5EF4-FFF2-40B4-BE49-F238E27FC236}">
                    <a16:creationId xmlns:a16="http://schemas.microsoft.com/office/drawing/2014/main" id="{D53119B6-46F5-4A70-BC32-C80EC92BF3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51" name="Add Button">
                <a:extLst>
                  <a:ext uri="{FF2B5EF4-FFF2-40B4-BE49-F238E27FC236}">
                    <a16:creationId xmlns:a16="http://schemas.microsoft.com/office/drawing/2014/main" id="{5C60CFFF-2278-43D1-9553-79D04E3B319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52" name="Circle">
                  <a:extLst>
                    <a:ext uri="{FF2B5EF4-FFF2-40B4-BE49-F238E27FC236}">
                      <a16:creationId xmlns:a16="http://schemas.microsoft.com/office/drawing/2014/main" id="{F67ABCA4-D06C-4780-854E-DA6CEBFE656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53" name="Add">
                  <a:extLst>
                    <a:ext uri="{FF2B5EF4-FFF2-40B4-BE49-F238E27FC236}">
                      <a16:creationId xmlns:a16="http://schemas.microsoft.com/office/drawing/2014/main" id="{845B427F-2BA6-4696-ABE5-F93F9F4A8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54" name="Export">
            <a:extLst>
              <a:ext uri="{FF2B5EF4-FFF2-40B4-BE49-F238E27FC236}">
                <a16:creationId xmlns:a16="http://schemas.microsoft.com/office/drawing/2014/main" id="{92A5E660-2FCC-40D8-B2C1-18DD298297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C229B332-0A01-4634-9B5C-83B1819ED4BE}"/>
              </a:ext>
            </a:extLst>
          </p:cNvPr>
          <p:cNvGrpSpPr/>
          <p:nvPr/>
        </p:nvGrpSpPr>
        <p:grpSpPr>
          <a:xfrm>
            <a:off x="6778139" y="1077792"/>
            <a:ext cx="2255951" cy="219492"/>
            <a:chOff x="233347" y="2198634"/>
            <a:chExt cx="2255951" cy="219492"/>
          </a:xfrm>
        </p:grpSpPr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AE93D363-5DE2-4118-A37E-2DBDA97C6577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17DFFA0-D912-4356-9573-53E190063ED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E2A95F4C-42FC-48E8-A441-AB168C218D4F}"/>
              </a:ext>
            </a:extLst>
          </p:cNvPr>
          <p:cNvGrpSpPr/>
          <p:nvPr/>
        </p:nvGrpSpPr>
        <p:grpSpPr>
          <a:xfrm>
            <a:off x="8656911" y="1094787"/>
            <a:ext cx="331104" cy="184666"/>
            <a:chOff x="5675586" y="1905670"/>
            <a:chExt cx="331104" cy="184666"/>
          </a:xfrm>
        </p:grpSpPr>
        <p:sp>
          <p:nvSpPr>
            <p:cNvPr id="459" name="Search Icon">
              <a:extLst>
                <a:ext uri="{FF2B5EF4-FFF2-40B4-BE49-F238E27FC236}">
                  <a16:creationId xmlns:a16="http://schemas.microsoft.com/office/drawing/2014/main" id="{A132C993-677E-4A27-9FAB-D88306B194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B16614-00F8-47F4-BAA0-0CC84F17795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7A5244C7-72EB-495C-9C8F-4D2272D7FAE3}"/>
              </a:ext>
            </a:extLst>
          </p:cNvPr>
          <p:cNvGrpSpPr/>
          <p:nvPr/>
        </p:nvGrpSpPr>
        <p:grpSpPr>
          <a:xfrm>
            <a:off x="9060221" y="4682343"/>
            <a:ext cx="493200" cy="493200"/>
            <a:chOff x="3878255" y="1971928"/>
            <a:chExt cx="2132026" cy="2132026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78CE5993-19BC-4C72-AF61-46E23EDE61B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C97EEF6-0FF6-4869-99F2-54BF32DFA5F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64" name="그래픽 463" descr="음성">
                <a:extLst>
                  <a:ext uri="{FF2B5EF4-FFF2-40B4-BE49-F238E27FC236}">
                    <a16:creationId xmlns:a16="http://schemas.microsoft.com/office/drawing/2014/main" id="{7063F103-20B8-4488-A027-BB81EF0337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65" name="Add Button">
                <a:extLst>
                  <a:ext uri="{FF2B5EF4-FFF2-40B4-BE49-F238E27FC236}">
                    <a16:creationId xmlns:a16="http://schemas.microsoft.com/office/drawing/2014/main" id="{53EE3496-086E-4D5D-A1A1-619353ECCA2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66" name="Circle">
                  <a:extLst>
                    <a:ext uri="{FF2B5EF4-FFF2-40B4-BE49-F238E27FC236}">
                      <a16:creationId xmlns:a16="http://schemas.microsoft.com/office/drawing/2014/main" id="{D7EC4EBA-B520-4FA6-B4CD-B5B590CE399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67" name="Add">
                  <a:extLst>
                    <a:ext uri="{FF2B5EF4-FFF2-40B4-BE49-F238E27FC236}">
                      <a16:creationId xmlns:a16="http://schemas.microsoft.com/office/drawing/2014/main" id="{DDF094ED-625F-4E59-BB8E-3D8E7FEE53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7596593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나가기 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466471"/>
              </p:ext>
            </p:extLst>
          </p:nvPr>
        </p:nvGraphicFramePr>
        <p:xfrm>
          <a:off x="7572375" y="571500"/>
          <a:ext cx="2200900" cy="53756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버튼에 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1-1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영역 타이틀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 클릭 시 검색 영역에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텍스트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1-2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 버튼 클릭 시 다음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팝업에서 확인 버튼 클릭 시  일괄 퇴장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1-3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취소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취소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대화방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대화방 수 정보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B2F37FDF-6005-4A97-96DF-0B0CF0B0AACA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FE0AEAA1-A719-4E69-B35A-4DC4FAF7D915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53E99F12-DF10-4D23-8EFD-5DE5EC73836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7EDE323C-2EA0-46B9-BAA4-EC2BA04F8C88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333" name="Background">
              <a:extLst>
                <a:ext uri="{FF2B5EF4-FFF2-40B4-BE49-F238E27FC236}">
                  <a16:creationId xmlns:a16="http://schemas.microsoft.com/office/drawing/2014/main" id="{832D2542-AD28-4389-8C6A-8F08FC00A1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4" name="그래픽 333" descr="모임">
              <a:extLst>
                <a:ext uri="{FF2B5EF4-FFF2-40B4-BE49-F238E27FC236}">
                  <a16:creationId xmlns:a16="http://schemas.microsoft.com/office/drawing/2014/main" id="{940C425B-5D45-44FE-8CFF-3621FDFA3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5AF1C30E-3103-41B2-A87E-C137DA0DD092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6" name="타원 375">
            <a:extLst>
              <a:ext uri="{FF2B5EF4-FFF2-40B4-BE49-F238E27FC236}">
                <a16:creationId xmlns:a16="http://schemas.microsoft.com/office/drawing/2014/main" id="{8459026D-BED0-4D59-9B82-6FFB6F6D0590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B8AAA4B5-D071-465A-B14C-6956B0B89B02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2" name="사각형: 둥근 모서리 381">
            <a:extLst>
              <a:ext uri="{FF2B5EF4-FFF2-40B4-BE49-F238E27FC236}">
                <a16:creationId xmlns:a16="http://schemas.microsoft.com/office/drawing/2014/main" id="{36D177D3-57F4-4386-9236-CBF1A74B3567}"/>
              </a:ext>
            </a:extLst>
          </p:cNvPr>
          <p:cNvSpPr/>
          <p:nvPr/>
        </p:nvSpPr>
        <p:spPr>
          <a:xfrm>
            <a:off x="2736874" y="862459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3" name="타원 382">
            <a:extLst>
              <a:ext uri="{FF2B5EF4-FFF2-40B4-BE49-F238E27FC236}">
                <a16:creationId xmlns:a16="http://schemas.microsoft.com/office/drawing/2014/main" id="{8946A3AC-8385-4471-8F66-E8DA8ACD883F}"/>
              </a:ext>
            </a:extLst>
          </p:cNvPr>
          <p:cNvSpPr>
            <a:spLocks noChangeAspect="1"/>
          </p:cNvSpPr>
          <p:nvPr/>
        </p:nvSpPr>
        <p:spPr>
          <a:xfrm>
            <a:off x="2568446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A1016F-1C7E-47FB-89C4-27A78BFF4A35}"/>
              </a:ext>
            </a:extLst>
          </p:cNvPr>
          <p:cNvGrpSpPr/>
          <p:nvPr/>
        </p:nvGrpSpPr>
        <p:grpSpPr>
          <a:xfrm>
            <a:off x="3834243" y="856305"/>
            <a:ext cx="2682509" cy="5145389"/>
            <a:chOff x="3834243" y="856305"/>
            <a:chExt cx="2682509" cy="5145389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476E97DB-D94F-4C63-9CC6-F8395BFAB493}"/>
                </a:ext>
              </a:extLst>
            </p:cNvPr>
            <p:cNvSpPr/>
            <p:nvPr/>
          </p:nvSpPr>
          <p:spPr>
            <a:xfrm>
              <a:off x="3834243" y="856305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F30296DC-562C-4DA2-A5C6-DC98259D7D62}"/>
                </a:ext>
              </a:extLst>
            </p:cNvPr>
            <p:cNvGrpSpPr/>
            <p:nvPr/>
          </p:nvGrpSpPr>
          <p:grpSpPr>
            <a:xfrm>
              <a:off x="5935707" y="5441833"/>
              <a:ext cx="493200" cy="493200"/>
              <a:chOff x="3878255" y="1971928"/>
              <a:chExt cx="2132026" cy="2132026"/>
            </a:xfrm>
          </p:grpSpPr>
          <p:sp>
            <p:nvSpPr>
              <p:cNvPr id="386" name="Oval">
                <a:extLst>
                  <a:ext uri="{FF2B5EF4-FFF2-40B4-BE49-F238E27FC236}">
                    <a16:creationId xmlns:a16="http://schemas.microsoft.com/office/drawing/2014/main" id="{8591E2A9-C855-4C02-A7A8-1DFA42F8EED7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7AA68F0-D3E6-4EA4-8D3F-6388E4D98D72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388" name="그래픽 387" descr="음성">
                  <a:extLst>
                    <a:ext uri="{FF2B5EF4-FFF2-40B4-BE49-F238E27FC236}">
                      <a16:creationId xmlns:a16="http://schemas.microsoft.com/office/drawing/2014/main" id="{0EAE2422-98C4-4750-AF99-3B2F0C1BF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389" name="Add Button">
                  <a:extLst>
                    <a:ext uri="{FF2B5EF4-FFF2-40B4-BE49-F238E27FC236}">
                      <a16:creationId xmlns:a16="http://schemas.microsoft.com/office/drawing/2014/main" id="{AD50473C-A99D-446C-98B0-3A8B938C8F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390" name="Circle">
                    <a:extLst>
                      <a:ext uri="{FF2B5EF4-FFF2-40B4-BE49-F238E27FC236}">
                        <a16:creationId xmlns:a16="http://schemas.microsoft.com/office/drawing/2014/main" id="{EC7F75CA-6007-461D-9221-28329046A83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91" name="Add">
                    <a:extLst>
                      <a:ext uri="{FF2B5EF4-FFF2-40B4-BE49-F238E27FC236}">
                        <a16:creationId xmlns:a16="http://schemas.microsoft.com/office/drawing/2014/main" id="{7DD21500-7CDA-4F42-98A8-B74B0BBAB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92" name="Scroll Indicator">
              <a:extLst>
                <a:ext uri="{FF2B5EF4-FFF2-40B4-BE49-F238E27FC236}">
                  <a16:creationId xmlns:a16="http://schemas.microsoft.com/office/drawing/2014/main" id="{97E93275-911F-440C-AE22-DC39378EA3C9}"/>
                </a:ext>
              </a:extLst>
            </p:cNvPr>
            <p:cNvGrpSpPr/>
            <p:nvPr/>
          </p:nvGrpSpPr>
          <p:grpSpPr>
            <a:xfrm>
              <a:off x="6466910" y="1266595"/>
              <a:ext cx="25400" cy="4644000"/>
              <a:chOff x="892175" y="1261242"/>
              <a:chExt cx="25400" cy="3016250"/>
            </a:xfrm>
          </p:grpSpPr>
          <p:cxnSp>
            <p:nvCxnSpPr>
              <p:cNvPr id="393" name="Track">
                <a:extLst>
                  <a:ext uri="{FF2B5EF4-FFF2-40B4-BE49-F238E27FC236}">
                    <a16:creationId xmlns:a16="http://schemas.microsoft.com/office/drawing/2014/main" id="{A2C3639A-CA90-4382-851C-DFA8330E6A23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humb">
                <a:extLst>
                  <a:ext uri="{FF2B5EF4-FFF2-40B4-BE49-F238E27FC236}">
                    <a16:creationId xmlns:a16="http://schemas.microsoft.com/office/drawing/2014/main" id="{E03B3D7B-3D6E-461E-A32C-C52D31C6F850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140AB22B-68F4-48E5-8F92-71B62CDBE85F}"/>
              </a:ext>
            </a:extLst>
          </p:cNvPr>
          <p:cNvSpPr/>
          <p:nvPr/>
        </p:nvSpPr>
        <p:spPr>
          <a:xfrm>
            <a:off x="3949312" y="140481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9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413A19-4437-4D66-8741-2EFD26E71400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3924100" y="152761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B07B0F2-0D66-4520-8298-05D59D0A15A7}"/>
              </a:ext>
            </a:extLst>
          </p:cNvPr>
          <p:cNvGrpSpPr/>
          <p:nvPr/>
        </p:nvGrpSpPr>
        <p:grpSpPr>
          <a:xfrm>
            <a:off x="3925348" y="2135028"/>
            <a:ext cx="1471172" cy="377855"/>
            <a:chOff x="730167" y="1695906"/>
            <a:chExt cx="1471172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28238300-2932-4B12-95C2-0CF4CA4A04B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7461B2BF-2961-487B-BC1A-EB029BC011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5E0A0EC7-A406-4194-8E87-68AB2FD8CD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200F9FB-1E34-46B4-9F79-A85D31E270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CAE4A7D-CBAA-4D54-82D4-A5A3209612B9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4D8B377C-0389-44AD-9CA3-0526FEBC3410}"/>
              </a:ext>
            </a:extLst>
          </p:cNvPr>
          <p:cNvGrpSpPr/>
          <p:nvPr/>
        </p:nvGrpSpPr>
        <p:grpSpPr>
          <a:xfrm>
            <a:off x="4224404" y="1697701"/>
            <a:ext cx="829073" cy="377855"/>
            <a:chOff x="1029223" y="2019637"/>
            <a:chExt cx="829073" cy="377855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FA94BD28-B930-4BA7-830D-A93C0E67F09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17602F6-B82A-439E-87C2-3398E0AF92F6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95AE7C48-8D30-4B54-BD84-2DC18748B90C}"/>
              </a:ext>
            </a:extLst>
          </p:cNvPr>
          <p:cNvGrpSpPr/>
          <p:nvPr/>
        </p:nvGrpSpPr>
        <p:grpSpPr>
          <a:xfrm>
            <a:off x="3925348" y="1718311"/>
            <a:ext cx="336634" cy="336634"/>
            <a:chOff x="730167" y="2022485"/>
            <a:chExt cx="336634" cy="336634"/>
          </a:xfrm>
        </p:grpSpPr>
        <p:sp>
          <p:nvSpPr>
            <p:cNvPr id="407" name="Background">
              <a:extLst>
                <a:ext uri="{FF2B5EF4-FFF2-40B4-BE49-F238E27FC236}">
                  <a16:creationId xmlns:a16="http://schemas.microsoft.com/office/drawing/2014/main" id="{E0A8A519-609F-448A-A73B-F1E898493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08" name="그래픽 407" descr="로봇">
              <a:extLst>
                <a:ext uri="{FF2B5EF4-FFF2-40B4-BE49-F238E27FC236}">
                  <a16:creationId xmlns:a16="http://schemas.microsoft.com/office/drawing/2014/main" id="{3ACA7134-C51C-4170-8C5E-8C1B5BC822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09" name="그래픽 408" descr="신호음 장치 음소거">
            <a:extLst>
              <a:ext uri="{FF2B5EF4-FFF2-40B4-BE49-F238E27FC236}">
                <a16:creationId xmlns:a16="http://schemas.microsoft.com/office/drawing/2014/main" id="{F96E5AE4-254F-4810-9267-AECC2B941D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939662" y="1737180"/>
            <a:ext cx="151466" cy="151466"/>
          </a:xfrm>
          <a:prstGeom prst="rect">
            <a:avLst/>
          </a:prstGeom>
        </p:spPr>
      </p:pic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CED2C781-5FC4-4DC3-8017-E526E6093A9B}"/>
              </a:ext>
            </a:extLst>
          </p:cNvPr>
          <p:cNvSpPr/>
          <p:nvPr/>
        </p:nvSpPr>
        <p:spPr>
          <a:xfrm>
            <a:off x="3949312" y="259526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41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78ADFA1-6D4B-4A6F-B1DD-881E931467C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924100" y="271806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A4136B0-A31C-4E43-A859-8EDB8DFC66F6}"/>
              </a:ext>
            </a:extLst>
          </p:cNvPr>
          <p:cNvGrpSpPr/>
          <p:nvPr/>
        </p:nvGrpSpPr>
        <p:grpSpPr>
          <a:xfrm>
            <a:off x="4224404" y="2888146"/>
            <a:ext cx="1364476" cy="377855"/>
            <a:chOff x="1029223" y="2019637"/>
            <a:chExt cx="1364476" cy="377855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94685486-1FDF-44AE-A843-DD4941A6043A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F0F10965-A42D-4AB3-BE78-A4157BE9F1E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A44CABB8-BD6B-4FE4-BE4F-9652F36A9600}"/>
              </a:ext>
            </a:extLst>
          </p:cNvPr>
          <p:cNvGrpSpPr/>
          <p:nvPr/>
        </p:nvGrpSpPr>
        <p:grpSpPr>
          <a:xfrm>
            <a:off x="3921671" y="2906127"/>
            <a:ext cx="336634" cy="336634"/>
            <a:chOff x="-1902487" y="4403566"/>
            <a:chExt cx="336634" cy="336634"/>
          </a:xfrm>
        </p:grpSpPr>
        <p:sp>
          <p:nvSpPr>
            <p:cNvPr id="417" name="Background">
              <a:extLst>
                <a:ext uri="{FF2B5EF4-FFF2-40B4-BE49-F238E27FC236}">
                  <a16:creationId xmlns:a16="http://schemas.microsoft.com/office/drawing/2014/main" id="{6E86D453-6411-4D0C-8AEF-6103288817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8" name="그래픽 417" descr="모임">
              <a:extLst>
                <a:ext uri="{FF2B5EF4-FFF2-40B4-BE49-F238E27FC236}">
                  <a16:creationId xmlns:a16="http://schemas.microsoft.com/office/drawing/2014/main" id="{9D744CF8-1A71-46AB-9E62-79D610FAB6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4DE74F66-B493-4715-9447-2266F859AC3F}"/>
              </a:ext>
            </a:extLst>
          </p:cNvPr>
          <p:cNvSpPr/>
          <p:nvPr/>
        </p:nvSpPr>
        <p:spPr>
          <a:xfrm>
            <a:off x="5413063" y="2896602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7C73834A-1A68-47F8-9396-CE4CD74727AB}"/>
              </a:ext>
            </a:extLst>
          </p:cNvPr>
          <p:cNvSpPr/>
          <p:nvPr/>
        </p:nvSpPr>
        <p:spPr>
          <a:xfrm>
            <a:off x="4224404" y="3494571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678DEF7-A5E7-4BFB-AF47-4D633D713688}"/>
              </a:ext>
            </a:extLst>
          </p:cNvPr>
          <p:cNvGrpSpPr/>
          <p:nvPr/>
        </p:nvGrpSpPr>
        <p:grpSpPr>
          <a:xfrm>
            <a:off x="3921671" y="3334752"/>
            <a:ext cx="336634" cy="336634"/>
            <a:chOff x="-1902487" y="4403566"/>
            <a:chExt cx="336634" cy="336634"/>
          </a:xfrm>
        </p:grpSpPr>
        <p:sp>
          <p:nvSpPr>
            <p:cNvPr id="422" name="Background">
              <a:extLst>
                <a:ext uri="{FF2B5EF4-FFF2-40B4-BE49-F238E27FC236}">
                  <a16:creationId xmlns:a16="http://schemas.microsoft.com/office/drawing/2014/main" id="{7ADE9D49-DC01-4147-9C1B-089C5B0F0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23" name="그래픽 422" descr="모임">
              <a:extLst>
                <a:ext uri="{FF2B5EF4-FFF2-40B4-BE49-F238E27FC236}">
                  <a16:creationId xmlns:a16="http://schemas.microsoft.com/office/drawing/2014/main" id="{9D7F89BB-11A3-43A1-A534-4542C77325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A88FFE92-649F-483E-A1DA-36418882E32F}"/>
              </a:ext>
            </a:extLst>
          </p:cNvPr>
          <p:cNvSpPr/>
          <p:nvPr/>
        </p:nvSpPr>
        <p:spPr>
          <a:xfrm>
            <a:off x="4224404" y="3316771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68128C4E-44B0-4A5D-9AEA-81FB1ADAE6BC}"/>
              </a:ext>
            </a:extLst>
          </p:cNvPr>
          <p:cNvSpPr/>
          <p:nvPr/>
        </p:nvSpPr>
        <p:spPr>
          <a:xfrm>
            <a:off x="3949312" y="3786067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42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4FDDF2-1E51-4ED4-B8BA-7BBDC5BC474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924100" y="39088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9A21410F-17DC-4DF6-8800-E12BFA55ECD6}"/>
              </a:ext>
            </a:extLst>
          </p:cNvPr>
          <p:cNvGrpSpPr/>
          <p:nvPr/>
        </p:nvGrpSpPr>
        <p:grpSpPr>
          <a:xfrm>
            <a:off x="3925348" y="4516278"/>
            <a:ext cx="829971" cy="377855"/>
            <a:chOff x="730167" y="1695906"/>
            <a:chExt cx="829971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9303CF55-FCD7-4705-A9C5-A12FBAD73D0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98B6C649-A7D3-4CDA-BF14-72E82CA932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1" name="Background">
                <a:extLst>
                  <a:ext uri="{FF2B5EF4-FFF2-40B4-BE49-F238E27FC236}">
                    <a16:creationId xmlns:a16="http://schemas.microsoft.com/office/drawing/2014/main" id="{56E341F4-79E4-4EF7-B34E-83F3D4EEA5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Profile Icon">
                <a:extLst>
                  <a:ext uri="{FF2B5EF4-FFF2-40B4-BE49-F238E27FC236}">
                    <a16:creationId xmlns:a16="http://schemas.microsoft.com/office/drawing/2014/main" id="{829B3CC7-12F2-4195-A9C5-BC6348FF746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073AAA-3A0A-405E-89C9-FD4ED521E925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34B74480-468E-4235-A44E-98C92D03989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711068" y="4137518"/>
            <a:ext cx="151466" cy="151466"/>
          </a:xfrm>
          <a:prstGeom prst="rect">
            <a:avLst/>
          </a:prstGeom>
        </p:spPr>
      </p:pic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9C055D23-76F9-450E-855C-1FB67951B831}"/>
              </a:ext>
            </a:extLst>
          </p:cNvPr>
          <p:cNvGrpSpPr/>
          <p:nvPr/>
        </p:nvGrpSpPr>
        <p:grpSpPr>
          <a:xfrm>
            <a:off x="3925348" y="4087653"/>
            <a:ext cx="1977721" cy="377855"/>
            <a:chOff x="730167" y="1695906"/>
            <a:chExt cx="1977721" cy="377855"/>
          </a:xfrm>
        </p:grpSpPr>
        <p:sp>
          <p:nvSpPr>
            <p:cNvPr id="435" name="직사각형 434">
              <a:extLst>
                <a:ext uri="{FF2B5EF4-FFF2-40B4-BE49-F238E27FC236}">
                  <a16:creationId xmlns:a16="http://schemas.microsoft.com/office/drawing/2014/main" id="{C16BBAB5-D61E-4575-969D-9C76F4D296AE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6" name="Profile Picture">
              <a:extLst>
                <a:ext uri="{FF2B5EF4-FFF2-40B4-BE49-F238E27FC236}">
                  <a16:creationId xmlns:a16="http://schemas.microsoft.com/office/drawing/2014/main" id="{187141C2-962D-4EB5-9CB9-59EF4CB0357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8" name="Background">
                <a:extLst>
                  <a:ext uri="{FF2B5EF4-FFF2-40B4-BE49-F238E27FC236}">
                    <a16:creationId xmlns:a16="http://schemas.microsoft.com/office/drawing/2014/main" id="{3C0D2122-343E-476D-9FC7-2CD5E80E32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9" name="Profile Icon">
                <a:extLst>
                  <a:ext uri="{FF2B5EF4-FFF2-40B4-BE49-F238E27FC236}">
                    <a16:creationId xmlns:a16="http://schemas.microsoft.com/office/drawing/2014/main" id="{896A5A25-EFF4-473E-8C22-DF8C76AFD6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3C80CD2B-8B17-40B6-8A0C-ABF38EF7F2E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83158B1A-D4B0-42BE-B37B-8110C6EF6E3B}"/>
              </a:ext>
            </a:extLst>
          </p:cNvPr>
          <p:cNvSpPr/>
          <p:nvPr/>
        </p:nvSpPr>
        <p:spPr>
          <a:xfrm>
            <a:off x="3830747" y="888654"/>
            <a:ext cx="837089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대화방 나가기</a:t>
            </a:r>
          </a:p>
        </p:txBody>
      </p:sp>
      <p:sp>
        <p:nvSpPr>
          <p:cNvPr id="445" name="Export">
            <a:extLst>
              <a:ext uri="{FF2B5EF4-FFF2-40B4-BE49-F238E27FC236}">
                <a16:creationId xmlns:a16="http://schemas.microsoft.com/office/drawing/2014/main" id="{C80D59B4-CE90-4F16-B078-598A2DD790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3780" y="92640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BE51487-5DF2-48EF-9925-C95589CF713B}"/>
              </a:ext>
            </a:extLst>
          </p:cNvPr>
          <p:cNvGrpSpPr/>
          <p:nvPr/>
        </p:nvGrpSpPr>
        <p:grpSpPr>
          <a:xfrm>
            <a:off x="5656085" y="1718441"/>
            <a:ext cx="614271" cy="3012946"/>
            <a:chOff x="5837240" y="1476900"/>
            <a:chExt cx="614271" cy="3012946"/>
          </a:xfrm>
        </p:grpSpPr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07F71E67-8B54-4B28-9ECD-F5E69E4D6BCD}"/>
                </a:ext>
              </a:extLst>
            </p:cNvPr>
            <p:cNvSpPr/>
            <p:nvPr/>
          </p:nvSpPr>
          <p:spPr>
            <a:xfrm>
              <a:off x="5837240" y="190854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E95C5666-C37D-4171-B8B2-2FB4650DE04B}"/>
                </a:ext>
              </a:extLst>
            </p:cNvPr>
            <p:cNvSpPr/>
            <p:nvPr/>
          </p:nvSpPr>
          <p:spPr>
            <a:xfrm>
              <a:off x="5837240" y="147690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타원 482">
              <a:extLst>
                <a:ext uri="{FF2B5EF4-FFF2-40B4-BE49-F238E27FC236}">
                  <a16:creationId xmlns:a16="http://schemas.microsoft.com/office/drawing/2014/main" id="{AB8039B9-4BA2-4740-86DF-FB3878B28110}"/>
                </a:ext>
              </a:extLst>
            </p:cNvPr>
            <p:cNvSpPr/>
            <p:nvPr/>
          </p:nvSpPr>
          <p:spPr>
            <a:xfrm>
              <a:off x="6229733" y="165113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B3720408-9ED3-49BB-B322-25297371868F}"/>
                </a:ext>
              </a:extLst>
            </p:cNvPr>
            <p:cNvSpPr/>
            <p:nvPr/>
          </p:nvSpPr>
          <p:spPr>
            <a:xfrm>
              <a:off x="5837240" y="309898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타원 484">
              <a:extLst>
                <a:ext uri="{FF2B5EF4-FFF2-40B4-BE49-F238E27FC236}">
                  <a16:creationId xmlns:a16="http://schemas.microsoft.com/office/drawing/2014/main" id="{138E9C64-E76B-4FC8-AB2A-612E173CB401}"/>
                </a:ext>
              </a:extLst>
            </p:cNvPr>
            <p:cNvSpPr/>
            <p:nvPr/>
          </p:nvSpPr>
          <p:spPr>
            <a:xfrm>
              <a:off x="6229733" y="2851943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6" name="타원 485">
              <a:extLst>
                <a:ext uri="{FF2B5EF4-FFF2-40B4-BE49-F238E27FC236}">
                  <a16:creationId xmlns:a16="http://schemas.microsoft.com/office/drawing/2014/main" id="{D6E6C2E5-9C4F-4F43-9372-1321919E7998}"/>
                </a:ext>
              </a:extLst>
            </p:cNvPr>
            <p:cNvSpPr/>
            <p:nvPr/>
          </p:nvSpPr>
          <p:spPr>
            <a:xfrm>
              <a:off x="6229733" y="328056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EDFC57FB-558E-443E-92F2-796F9CE69C19}"/>
                </a:ext>
              </a:extLst>
            </p:cNvPr>
            <p:cNvSpPr/>
            <p:nvPr/>
          </p:nvSpPr>
          <p:spPr>
            <a:xfrm>
              <a:off x="5837240" y="428979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75CD3205-5B87-4926-ADBA-2AB14857A1EE}"/>
                </a:ext>
              </a:extLst>
            </p:cNvPr>
            <p:cNvSpPr/>
            <p:nvPr/>
          </p:nvSpPr>
          <p:spPr>
            <a:xfrm>
              <a:off x="5837240" y="385815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타원 488">
              <a:extLst>
                <a:ext uri="{FF2B5EF4-FFF2-40B4-BE49-F238E27FC236}">
                  <a16:creationId xmlns:a16="http://schemas.microsoft.com/office/drawing/2014/main" id="{231CDF43-C861-4C99-AF49-C9399416FAB1}"/>
                </a:ext>
              </a:extLst>
            </p:cNvPr>
            <p:cNvSpPr/>
            <p:nvPr/>
          </p:nvSpPr>
          <p:spPr>
            <a:xfrm>
              <a:off x="6229733" y="403238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B0E38DF5-C0EC-47AC-930C-0F604BC660BE}"/>
                </a:ext>
              </a:extLst>
            </p:cNvPr>
            <p:cNvSpPr/>
            <p:nvPr/>
          </p:nvSpPr>
          <p:spPr>
            <a:xfrm>
              <a:off x="5837240" y="2667345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Tooltip">
            <a:extLst>
              <a:ext uri="{FF2B5EF4-FFF2-40B4-BE49-F238E27FC236}">
                <a16:creationId xmlns:a16="http://schemas.microsoft.com/office/drawing/2014/main" id="{54A56F42-787A-4545-B7D8-195EA1A5051E}"/>
              </a:ext>
            </a:extLst>
          </p:cNvPr>
          <p:cNvSpPr>
            <a:spLocks/>
          </p:cNvSpPr>
          <p:nvPr/>
        </p:nvSpPr>
        <p:spPr bwMode="auto">
          <a:xfrm>
            <a:off x="2521872" y="1141608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7" name="Delete">
            <a:extLst>
              <a:ext uri="{FF2B5EF4-FFF2-40B4-BE49-F238E27FC236}">
                <a16:creationId xmlns:a16="http://schemas.microsoft.com/office/drawing/2014/main" id="{4E57AB82-D6C4-405F-BF55-141549B69293}"/>
              </a:ext>
            </a:extLst>
          </p:cNvPr>
          <p:cNvSpPr>
            <a:spLocks/>
          </p:cNvSpPr>
          <p:nvPr/>
        </p:nvSpPr>
        <p:spPr bwMode="auto">
          <a:xfrm>
            <a:off x="6334748" y="937282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D63B94C-C21B-42DC-A8A7-0143FE8D101C}"/>
              </a:ext>
            </a:extLst>
          </p:cNvPr>
          <p:cNvGrpSpPr/>
          <p:nvPr/>
        </p:nvGrpSpPr>
        <p:grpSpPr>
          <a:xfrm>
            <a:off x="6294317" y="1223802"/>
            <a:ext cx="133200" cy="133200"/>
            <a:chOff x="5967646" y="4043883"/>
            <a:chExt cx="212654" cy="212654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F8A31F32-7244-41CD-BF6B-2600F2ABDE92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dirty="0"/>
                <a:t>`</a:t>
              </a:r>
              <a:endParaRPr lang="ko-KR" altLang="en-US" dirty="0"/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33A05494-26C7-4CD2-B50B-55807060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rgbClr val="FF898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A9F843E7-AE26-456E-88AF-83E94E1495DF}"/>
              </a:ext>
            </a:extLst>
          </p:cNvPr>
          <p:cNvSpPr/>
          <p:nvPr/>
        </p:nvSpPr>
        <p:spPr>
          <a:xfrm>
            <a:off x="5770259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37C88AB-A154-4487-B8AF-7771FE65E1A4}"/>
              </a:ext>
            </a:extLst>
          </p:cNvPr>
          <p:cNvSpPr/>
          <p:nvPr/>
        </p:nvSpPr>
        <p:spPr>
          <a:xfrm>
            <a:off x="3837942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/6</a:t>
            </a:r>
            <a:endParaRPr kumimoji="1" lang="ko-KR" altLang="en-US" sz="700" b="1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4C55C5E4-058E-464F-B445-5245BA3FE4CD}"/>
              </a:ext>
            </a:extLst>
          </p:cNvPr>
          <p:cNvGrpSpPr/>
          <p:nvPr/>
        </p:nvGrpSpPr>
        <p:grpSpPr>
          <a:xfrm>
            <a:off x="6288917" y="1803501"/>
            <a:ext cx="144000" cy="144000"/>
            <a:chOff x="5967646" y="4037717"/>
            <a:chExt cx="229896" cy="229896"/>
          </a:xfrm>
        </p:grpSpPr>
        <p:sp>
          <p:nvSpPr>
            <p:cNvPr id="518" name="타원 517">
              <a:extLst>
                <a:ext uri="{FF2B5EF4-FFF2-40B4-BE49-F238E27FC236}">
                  <a16:creationId xmlns:a16="http://schemas.microsoft.com/office/drawing/2014/main" id="{C58C1E34-1CA4-4131-BA8D-2BAB18356466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9" name="Accept">
              <a:extLst>
                <a:ext uri="{FF2B5EF4-FFF2-40B4-BE49-F238E27FC236}">
                  <a16:creationId xmlns:a16="http://schemas.microsoft.com/office/drawing/2014/main" id="{FAD844EC-6A13-43FB-9B4C-A9FBD84CB9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383CF7E-6C46-4B7B-8C6D-25994D15B3B8}"/>
              </a:ext>
            </a:extLst>
          </p:cNvPr>
          <p:cNvGrpSpPr/>
          <p:nvPr/>
        </p:nvGrpSpPr>
        <p:grpSpPr>
          <a:xfrm>
            <a:off x="6288917" y="2234821"/>
            <a:ext cx="144000" cy="144000"/>
            <a:chOff x="5967646" y="4037717"/>
            <a:chExt cx="229896" cy="229896"/>
          </a:xfrm>
        </p:grpSpPr>
        <p:sp>
          <p:nvSpPr>
            <p:cNvPr id="521" name="타원 520">
              <a:extLst>
                <a:ext uri="{FF2B5EF4-FFF2-40B4-BE49-F238E27FC236}">
                  <a16:creationId xmlns:a16="http://schemas.microsoft.com/office/drawing/2014/main" id="{7424278F-74AE-4C97-8673-7FA81FC5FB9C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2" name="Accept">
              <a:extLst>
                <a:ext uri="{FF2B5EF4-FFF2-40B4-BE49-F238E27FC236}">
                  <a16:creationId xmlns:a16="http://schemas.microsoft.com/office/drawing/2014/main" id="{7F9A4E7A-E94A-4661-BFA2-BFCB1146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E4BAA7F5-4F2B-4A2F-932F-8A7AC4408A7A}"/>
              </a:ext>
            </a:extLst>
          </p:cNvPr>
          <p:cNvGrpSpPr/>
          <p:nvPr/>
        </p:nvGrpSpPr>
        <p:grpSpPr>
          <a:xfrm>
            <a:off x="6288917" y="3442520"/>
            <a:ext cx="144000" cy="144000"/>
            <a:chOff x="5967646" y="4037717"/>
            <a:chExt cx="229896" cy="229896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D271E115-1DC1-41DE-9CC6-EB489D218F6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3EA466E6-6E5A-4CAA-AB8B-8216F34A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6841F1C0-384E-4264-A6EF-A685399B600C}"/>
              </a:ext>
            </a:extLst>
          </p:cNvPr>
          <p:cNvGrpSpPr/>
          <p:nvPr/>
        </p:nvGrpSpPr>
        <p:grpSpPr>
          <a:xfrm>
            <a:off x="6288917" y="4158512"/>
            <a:ext cx="144000" cy="144000"/>
            <a:chOff x="5967646" y="4037717"/>
            <a:chExt cx="229896" cy="229896"/>
          </a:xfrm>
        </p:grpSpPr>
        <p:sp>
          <p:nvSpPr>
            <p:cNvPr id="530" name="타원 529">
              <a:extLst>
                <a:ext uri="{FF2B5EF4-FFF2-40B4-BE49-F238E27FC236}">
                  <a16:creationId xmlns:a16="http://schemas.microsoft.com/office/drawing/2014/main" id="{05855BDE-883A-41F4-8646-09E40FE00EE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1" name="Accept">
              <a:extLst>
                <a:ext uri="{FF2B5EF4-FFF2-40B4-BE49-F238E27FC236}">
                  <a16:creationId xmlns:a16="http://schemas.microsoft.com/office/drawing/2014/main" id="{8053977E-D0C9-48B4-A1A5-7924C9ECC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F59CF728-0E56-4E49-B8F0-E249BDB81771}"/>
              </a:ext>
            </a:extLst>
          </p:cNvPr>
          <p:cNvGrpSpPr/>
          <p:nvPr/>
        </p:nvGrpSpPr>
        <p:grpSpPr>
          <a:xfrm>
            <a:off x="6288917" y="4572580"/>
            <a:ext cx="144000" cy="144000"/>
            <a:chOff x="5967646" y="4037717"/>
            <a:chExt cx="229896" cy="229896"/>
          </a:xfrm>
        </p:grpSpPr>
        <p:sp>
          <p:nvSpPr>
            <p:cNvPr id="533" name="타원 532">
              <a:extLst>
                <a:ext uri="{FF2B5EF4-FFF2-40B4-BE49-F238E27FC236}">
                  <a16:creationId xmlns:a16="http://schemas.microsoft.com/office/drawing/2014/main" id="{FA1F15A3-CEC6-4AD9-B21A-A9219036E0C5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4" name="Accept">
              <a:extLst>
                <a:ext uri="{FF2B5EF4-FFF2-40B4-BE49-F238E27FC236}">
                  <a16:creationId xmlns:a16="http://schemas.microsoft.com/office/drawing/2014/main" id="{A745D9A5-E34D-4DD9-BB60-0D04D1EA0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02EB825C-8079-4246-929B-8A30FB97A49A}"/>
              </a:ext>
            </a:extLst>
          </p:cNvPr>
          <p:cNvGrpSpPr/>
          <p:nvPr/>
        </p:nvGrpSpPr>
        <p:grpSpPr>
          <a:xfrm>
            <a:off x="6294317" y="3000109"/>
            <a:ext cx="133200" cy="133200"/>
            <a:chOff x="5967646" y="4043883"/>
            <a:chExt cx="212654" cy="212654"/>
          </a:xfrm>
        </p:grpSpPr>
        <p:sp>
          <p:nvSpPr>
            <p:cNvPr id="539" name="타원 538">
              <a:extLst>
                <a:ext uri="{FF2B5EF4-FFF2-40B4-BE49-F238E27FC236}">
                  <a16:creationId xmlns:a16="http://schemas.microsoft.com/office/drawing/2014/main" id="{A925361C-4F5A-4B73-986F-90F8F1322768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0" name="Accept">
              <a:extLst>
                <a:ext uri="{FF2B5EF4-FFF2-40B4-BE49-F238E27FC236}">
                  <a16:creationId xmlns:a16="http://schemas.microsoft.com/office/drawing/2014/main" id="{743F105D-E33E-40F4-9125-627ECDC3E9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1" name="사각형: 둥근 모서리 540">
            <a:extLst>
              <a:ext uri="{FF2B5EF4-FFF2-40B4-BE49-F238E27FC236}">
                <a16:creationId xmlns:a16="http://schemas.microsoft.com/office/drawing/2014/main" id="{6A0C0625-53E6-452F-84C0-BF707F315AAA}"/>
              </a:ext>
            </a:extLst>
          </p:cNvPr>
          <p:cNvSpPr/>
          <p:nvPr/>
        </p:nvSpPr>
        <p:spPr>
          <a:xfrm>
            <a:off x="3841055" y="1164384"/>
            <a:ext cx="273745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타원 542">
            <a:extLst>
              <a:ext uri="{FF2B5EF4-FFF2-40B4-BE49-F238E27FC236}">
                <a16:creationId xmlns:a16="http://schemas.microsoft.com/office/drawing/2014/main" id="{DD4BFDDF-0CEB-49E5-AF07-10B3AA584BC9}"/>
              </a:ext>
            </a:extLst>
          </p:cNvPr>
          <p:cNvSpPr>
            <a:spLocks noChangeAspect="1"/>
          </p:cNvSpPr>
          <p:nvPr/>
        </p:nvSpPr>
        <p:spPr>
          <a:xfrm>
            <a:off x="593903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4" name="타원 543">
            <a:extLst>
              <a:ext uri="{FF2B5EF4-FFF2-40B4-BE49-F238E27FC236}">
                <a16:creationId xmlns:a16="http://schemas.microsoft.com/office/drawing/2014/main" id="{11944071-1E61-491F-8B46-D2A204884269}"/>
              </a:ext>
            </a:extLst>
          </p:cNvPr>
          <p:cNvSpPr>
            <a:spLocks noChangeAspect="1"/>
          </p:cNvSpPr>
          <p:nvPr/>
        </p:nvSpPr>
        <p:spPr>
          <a:xfrm>
            <a:off x="7102544" y="13125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5" name="타원 544">
            <a:extLst>
              <a:ext uri="{FF2B5EF4-FFF2-40B4-BE49-F238E27FC236}">
                <a16:creationId xmlns:a16="http://schemas.microsoft.com/office/drawing/2014/main" id="{69F69052-0EC1-4AD3-8241-260485D0EDCD}"/>
              </a:ext>
            </a:extLst>
          </p:cNvPr>
          <p:cNvSpPr>
            <a:spLocks noChangeAspect="1"/>
          </p:cNvSpPr>
          <p:nvPr/>
        </p:nvSpPr>
        <p:spPr>
          <a:xfrm>
            <a:off x="3687309" y="106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EE9D43A-5FD0-4BBF-A662-BC854685E1E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200566" y="2205914"/>
            <a:ext cx="1322996" cy="88335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48" name="Export">
            <a:extLst>
              <a:ext uri="{FF2B5EF4-FFF2-40B4-BE49-F238E27FC236}">
                <a16:creationId xmlns:a16="http://schemas.microsoft.com/office/drawing/2014/main" id="{92318D00-824B-45A8-9172-16FF6F53E1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89651" y="8344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9" name="Delete">
            <a:extLst>
              <a:ext uri="{FF2B5EF4-FFF2-40B4-BE49-F238E27FC236}">
                <a16:creationId xmlns:a16="http://schemas.microsoft.com/office/drawing/2014/main" id="{4F8BF34B-31A4-4FCF-AF59-9E76BC477B53}"/>
              </a:ext>
            </a:extLst>
          </p:cNvPr>
          <p:cNvSpPr>
            <a:spLocks/>
          </p:cNvSpPr>
          <p:nvPr/>
        </p:nvSpPr>
        <p:spPr bwMode="auto">
          <a:xfrm>
            <a:off x="6901582" y="1350645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0" name="Tooltip">
            <a:extLst>
              <a:ext uri="{FF2B5EF4-FFF2-40B4-BE49-F238E27FC236}">
                <a16:creationId xmlns:a16="http://schemas.microsoft.com/office/drawing/2014/main" id="{35063417-D583-482C-92D5-0DB0A0244862}"/>
              </a:ext>
            </a:extLst>
          </p:cNvPr>
          <p:cNvSpPr>
            <a:spLocks/>
          </p:cNvSpPr>
          <p:nvPr/>
        </p:nvSpPr>
        <p:spPr bwMode="auto">
          <a:xfrm>
            <a:off x="6703829" y="1003731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1" name="Tooltip">
            <a:extLst>
              <a:ext uri="{FF2B5EF4-FFF2-40B4-BE49-F238E27FC236}">
                <a16:creationId xmlns:a16="http://schemas.microsoft.com/office/drawing/2014/main" id="{26D7362F-D8FC-4268-B0D9-F473368977F1}"/>
              </a:ext>
            </a:extLst>
          </p:cNvPr>
          <p:cNvSpPr>
            <a:spLocks/>
          </p:cNvSpPr>
          <p:nvPr/>
        </p:nvSpPr>
        <p:spPr bwMode="auto">
          <a:xfrm>
            <a:off x="6808766" y="1509023"/>
            <a:ext cx="290337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2" name="타원 551">
            <a:extLst>
              <a:ext uri="{FF2B5EF4-FFF2-40B4-BE49-F238E27FC236}">
                <a16:creationId xmlns:a16="http://schemas.microsoft.com/office/drawing/2014/main" id="{775F2E19-ED55-454F-AA83-B5A4E4EE6835}"/>
              </a:ext>
            </a:extLst>
          </p:cNvPr>
          <p:cNvSpPr>
            <a:spLocks noChangeAspect="1"/>
          </p:cNvSpPr>
          <p:nvPr/>
        </p:nvSpPr>
        <p:spPr>
          <a:xfrm>
            <a:off x="7186118" y="762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53" name="Google Shape;2187;p25">
            <a:extLst>
              <a:ext uri="{FF2B5EF4-FFF2-40B4-BE49-F238E27FC236}">
                <a16:creationId xmlns:a16="http://schemas.microsoft.com/office/drawing/2014/main" id="{48189368-6FFB-4452-A745-11E8A81A6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8886265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즐겨찾기 설정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기능 추가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" name="사각형: 둥근 모서리 553">
            <a:extLst>
              <a:ext uri="{FF2B5EF4-FFF2-40B4-BE49-F238E27FC236}">
                <a16:creationId xmlns:a16="http://schemas.microsoft.com/office/drawing/2014/main" id="{063C1F5E-281F-4683-9B8C-23B7199E1732}"/>
              </a:ext>
            </a:extLst>
          </p:cNvPr>
          <p:cNvSpPr/>
          <p:nvPr/>
        </p:nvSpPr>
        <p:spPr>
          <a:xfrm>
            <a:off x="3841055" y="871086"/>
            <a:ext cx="765451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5" name="타원 554">
            <a:extLst>
              <a:ext uri="{FF2B5EF4-FFF2-40B4-BE49-F238E27FC236}">
                <a16:creationId xmlns:a16="http://schemas.microsoft.com/office/drawing/2014/main" id="{1680D028-5A3A-412D-8F0A-790B84EA922C}"/>
              </a:ext>
            </a:extLst>
          </p:cNvPr>
          <p:cNvSpPr>
            <a:spLocks noChangeAspect="1"/>
          </p:cNvSpPr>
          <p:nvPr/>
        </p:nvSpPr>
        <p:spPr>
          <a:xfrm>
            <a:off x="3733009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6" name="타원 555">
            <a:extLst>
              <a:ext uri="{FF2B5EF4-FFF2-40B4-BE49-F238E27FC236}">
                <a16:creationId xmlns:a16="http://schemas.microsoft.com/office/drawing/2014/main" id="{84D00372-FA9C-4A54-B1A1-2D2706D1F101}"/>
              </a:ext>
            </a:extLst>
          </p:cNvPr>
          <p:cNvSpPr>
            <a:spLocks noChangeAspect="1"/>
          </p:cNvSpPr>
          <p:nvPr/>
        </p:nvSpPr>
        <p:spPr>
          <a:xfrm>
            <a:off x="641528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7" name="사각형: 둥근 모서리 556">
            <a:extLst>
              <a:ext uri="{FF2B5EF4-FFF2-40B4-BE49-F238E27FC236}">
                <a16:creationId xmlns:a16="http://schemas.microsoft.com/office/drawing/2014/main" id="{C7E8979D-4BC8-449F-B2C0-F250D0013DE0}"/>
              </a:ext>
            </a:extLst>
          </p:cNvPr>
          <p:cNvSpPr/>
          <p:nvPr/>
        </p:nvSpPr>
        <p:spPr>
          <a:xfrm>
            <a:off x="6685855" y="693286"/>
            <a:ext cx="765451" cy="109106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744065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일반 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 대화방 컨텍스트 메뉴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8891"/>
              </p:ext>
            </p:extLst>
          </p:nvPr>
        </p:nvGraphicFramePr>
        <p:xfrm>
          <a:off x="7572375" y="571500"/>
          <a:ext cx="2200900" cy="279151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 및 해제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대화방 유지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비밀대화방은 이름 좌측에 자물쇠 아이콘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7D1E7C3-FE46-4F0B-83E4-D168344A8C4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072" y="261276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12611784-FA4E-4850-B248-7C3FDB499883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00B5CF52-C6A3-4E19-AF57-3BCDEB920AD9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F9252FC9-48D6-44E4-B9CD-7E5447B27E55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1D9D2213-4EBE-4674-A4C1-344BF3014E0C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160" name="Background">
              <a:extLst>
                <a:ext uri="{FF2B5EF4-FFF2-40B4-BE49-F238E27FC236}">
                  <a16:creationId xmlns:a16="http://schemas.microsoft.com/office/drawing/2014/main" id="{BC5A62B7-D081-467C-8930-6DAE2C5B16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1" name="그래픽 160" descr="모임">
              <a:extLst>
                <a:ext uri="{FF2B5EF4-FFF2-40B4-BE49-F238E27FC236}">
                  <a16:creationId xmlns:a16="http://schemas.microsoft.com/office/drawing/2014/main" id="{19B90337-49B0-424E-8C3F-ADFA921668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D4BD-E413-4327-B32D-3235FCCF50C6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0EAF209D-BB0B-4309-9E75-D606EB13EA84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8859EC0-43B7-4688-AA87-8952F348B015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C7D16A-84C9-4E37-B8DE-833B35FB31D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675403" y="1122615"/>
            <a:ext cx="1326550" cy="1231106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강성현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강희주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김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…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알림 해제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169" name="그래픽 168" descr="오른쪽으로 굽은 화살표">
            <a:extLst>
              <a:ext uri="{FF2B5EF4-FFF2-40B4-BE49-F238E27FC236}">
                <a16:creationId xmlns:a16="http://schemas.microsoft.com/office/drawing/2014/main" id="{CB54F0D0-C78A-4868-9E4A-483B9808BC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961448" flipH="1" flipV="1">
            <a:off x="2456959" y="1536282"/>
            <a:ext cx="1126337" cy="1126337"/>
          </a:xfrm>
          <a:prstGeom prst="rect">
            <a:avLst/>
          </a:prstGeom>
        </p:spPr>
      </p:pic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FE944031-2369-4775-B8B4-64B92C57183D}"/>
              </a:ext>
            </a:extLst>
          </p:cNvPr>
          <p:cNvSpPr/>
          <p:nvPr/>
        </p:nvSpPr>
        <p:spPr>
          <a:xfrm>
            <a:off x="2795354" y="269416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5385379D-ACF9-453E-9F60-525684B1DAB8}"/>
              </a:ext>
            </a:extLst>
          </p:cNvPr>
          <p:cNvGrpSpPr/>
          <p:nvPr/>
        </p:nvGrpSpPr>
        <p:grpSpPr>
          <a:xfrm>
            <a:off x="2875437" y="2768767"/>
            <a:ext cx="39506" cy="144000"/>
            <a:chOff x="3198941" y="2371350"/>
            <a:chExt cx="39506" cy="140236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2D7BB3F3-7F1E-4F27-B457-898F21F0DEF6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Oval">
              <a:extLst>
                <a:ext uri="{FF2B5EF4-FFF2-40B4-BE49-F238E27FC236}">
                  <a16:creationId xmlns:a16="http://schemas.microsoft.com/office/drawing/2014/main" id="{AB6BCC02-C1BD-48C5-8143-20F080D7317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Oval">
              <a:extLst>
                <a:ext uri="{FF2B5EF4-FFF2-40B4-BE49-F238E27FC236}">
                  <a16:creationId xmlns:a16="http://schemas.microsoft.com/office/drawing/2014/main" id="{982311E9-8F42-409C-80F9-1CC4685D285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Export">
            <a:extLst>
              <a:ext uri="{FF2B5EF4-FFF2-40B4-BE49-F238E27FC236}">
                <a16:creationId xmlns:a16="http://schemas.microsoft.com/office/drawing/2014/main" id="{756FD915-E007-4CB6-A6D9-9017E076943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0368" y="211263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3" name="Import">
            <a:extLst>
              <a:ext uri="{FF2B5EF4-FFF2-40B4-BE49-F238E27FC236}">
                <a16:creationId xmlns:a16="http://schemas.microsoft.com/office/drawing/2014/main" id="{B51C9F14-1A34-4558-AF93-B3298EF315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6718" y="1506592"/>
            <a:ext cx="149225" cy="163513"/>
          </a:xfrm>
          <a:custGeom>
            <a:avLst/>
            <a:gdLst>
              <a:gd name="T0" fmla="*/ 50 w 1301"/>
              <a:gd name="T1" fmla="*/ 0 h 1411"/>
              <a:gd name="T2" fmla="*/ 1 w 1301"/>
              <a:gd name="T3" fmla="*/ 54 h 1411"/>
              <a:gd name="T4" fmla="*/ 1 w 1301"/>
              <a:gd name="T5" fmla="*/ 1357 h 1411"/>
              <a:gd name="T6" fmla="*/ 55 w 1301"/>
              <a:gd name="T7" fmla="*/ 1411 h 1411"/>
              <a:gd name="T8" fmla="*/ 869 w 1301"/>
              <a:gd name="T9" fmla="*/ 1411 h 1411"/>
              <a:gd name="T10" fmla="*/ 923 w 1301"/>
              <a:gd name="T11" fmla="*/ 1357 h 1411"/>
              <a:gd name="T12" fmla="*/ 923 w 1301"/>
              <a:gd name="T13" fmla="*/ 1086 h 1411"/>
              <a:gd name="T14" fmla="*/ 815 w 1301"/>
              <a:gd name="T15" fmla="*/ 1086 h 1411"/>
              <a:gd name="T16" fmla="*/ 815 w 1301"/>
              <a:gd name="T17" fmla="*/ 1303 h 1411"/>
              <a:gd name="T18" fmla="*/ 109 w 1301"/>
              <a:gd name="T19" fmla="*/ 1303 h 1411"/>
              <a:gd name="T20" fmla="*/ 109 w 1301"/>
              <a:gd name="T21" fmla="*/ 109 h 1411"/>
              <a:gd name="T22" fmla="*/ 815 w 1301"/>
              <a:gd name="T23" fmla="*/ 109 h 1411"/>
              <a:gd name="T24" fmla="*/ 815 w 1301"/>
              <a:gd name="T25" fmla="*/ 326 h 1411"/>
              <a:gd name="T26" fmla="*/ 923 w 1301"/>
              <a:gd name="T27" fmla="*/ 326 h 1411"/>
              <a:gd name="T28" fmla="*/ 923 w 1301"/>
              <a:gd name="T29" fmla="*/ 54 h 1411"/>
              <a:gd name="T30" fmla="*/ 869 w 1301"/>
              <a:gd name="T31" fmla="*/ 0 h 1411"/>
              <a:gd name="T32" fmla="*/ 55 w 1301"/>
              <a:gd name="T33" fmla="*/ 0 h 1411"/>
              <a:gd name="T34" fmla="*/ 50 w 1301"/>
              <a:gd name="T35" fmla="*/ 0 h 1411"/>
              <a:gd name="T36" fmla="*/ 671 w 1301"/>
              <a:gd name="T37" fmla="*/ 436 h 1411"/>
              <a:gd name="T38" fmla="*/ 654 w 1301"/>
              <a:gd name="T39" fmla="*/ 443 h 1411"/>
              <a:gd name="T40" fmla="*/ 389 w 1301"/>
              <a:gd name="T41" fmla="*/ 685 h 1411"/>
              <a:gd name="T42" fmla="*/ 382 w 1301"/>
              <a:gd name="T43" fmla="*/ 706 h 1411"/>
              <a:gd name="T44" fmla="*/ 389 w 1301"/>
              <a:gd name="T45" fmla="*/ 726 h 1411"/>
              <a:gd name="T46" fmla="*/ 654 w 1301"/>
              <a:gd name="T47" fmla="*/ 969 h 1411"/>
              <a:gd name="T48" fmla="*/ 688 w 1301"/>
              <a:gd name="T49" fmla="*/ 970 h 1411"/>
              <a:gd name="T50" fmla="*/ 704 w 1301"/>
              <a:gd name="T51" fmla="*/ 941 h 1411"/>
              <a:gd name="T52" fmla="*/ 704 w 1301"/>
              <a:gd name="T53" fmla="*/ 816 h 1411"/>
              <a:gd name="T54" fmla="*/ 1271 w 1301"/>
              <a:gd name="T55" fmla="*/ 787 h 1411"/>
              <a:gd name="T56" fmla="*/ 1301 w 1301"/>
              <a:gd name="T57" fmla="*/ 706 h 1411"/>
              <a:gd name="T58" fmla="*/ 1271 w 1301"/>
              <a:gd name="T59" fmla="*/ 619 h 1411"/>
              <a:gd name="T60" fmla="*/ 704 w 1301"/>
              <a:gd name="T61" fmla="*/ 596 h 1411"/>
              <a:gd name="T62" fmla="*/ 704 w 1301"/>
              <a:gd name="T63" fmla="*/ 470 h 1411"/>
              <a:gd name="T64" fmla="*/ 688 w 1301"/>
              <a:gd name="T65" fmla="*/ 441 h 1411"/>
              <a:gd name="T66" fmla="*/ 671 w 1301"/>
              <a:gd name="T67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01" h="1411">
                <a:moveTo>
                  <a:pt x="50" y="0"/>
                </a:moveTo>
                <a:cubicBezTo>
                  <a:pt x="23" y="3"/>
                  <a:pt x="0" y="28"/>
                  <a:pt x="1" y="54"/>
                </a:cubicBezTo>
                <a:lnTo>
                  <a:pt x="1" y="1357"/>
                </a:lnTo>
                <a:cubicBezTo>
                  <a:pt x="1" y="1385"/>
                  <a:pt x="26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5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4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1" y="0"/>
                  <a:pt x="50" y="0"/>
                </a:cubicBezTo>
                <a:close/>
                <a:moveTo>
                  <a:pt x="671" y="436"/>
                </a:moveTo>
                <a:cubicBezTo>
                  <a:pt x="665" y="437"/>
                  <a:pt x="659" y="439"/>
                  <a:pt x="654" y="443"/>
                </a:cubicBezTo>
                <a:cubicBezTo>
                  <a:pt x="522" y="532"/>
                  <a:pt x="394" y="680"/>
                  <a:pt x="389" y="685"/>
                </a:cubicBezTo>
                <a:cubicBezTo>
                  <a:pt x="384" y="691"/>
                  <a:pt x="382" y="698"/>
                  <a:pt x="382" y="706"/>
                </a:cubicBezTo>
                <a:cubicBezTo>
                  <a:pt x="382" y="713"/>
                  <a:pt x="384" y="720"/>
                  <a:pt x="389" y="726"/>
                </a:cubicBezTo>
                <a:cubicBezTo>
                  <a:pt x="394" y="732"/>
                  <a:pt x="522" y="880"/>
                  <a:pt x="654" y="969"/>
                </a:cubicBezTo>
                <a:cubicBezTo>
                  <a:pt x="664" y="976"/>
                  <a:pt x="677" y="976"/>
                  <a:pt x="688" y="970"/>
                </a:cubicBezTo>
                <a:cubicBezTo>
                  <a:pt x="698" y="965"/>
                  <a:pt x="704" y="954"/>
                  <a:pt x="704" y="941"/>
                </a:cubicBezTo>
                <a:lnTo>
                  <a:pt x="704" y="816"/>
                </a:lnTo>
                <a:cubicBezTo>
                  <a:pt x="704" y="816"/>
                  <a:pt x="1259" y="796"/>
                  <a:pt x="1271" y="787"/>
                </a:cubicBezTo>
                <a:cubicBezTo>
                  <a:pt x="1288" y="775"/>
                  <a:pt x="1301" y="739"/>
                  <a:pt x="1301" y="706"/>
                </a:cubicBezTo>
                <a:cubicBezTo>
                  <a:pt x="1301" y="672"/>
                  <a:pt x="1288" y="632"/>
                  <a:pt x="1271" y="619"/>
                </a:cubicBezTo>
                <a:cubicBezTo>
                  <a:pt x="1259" y="611"/>
                  <a:pt x="704" y="596"/>
                  <a:pt x="704" y="596"/>
                </a:cubicBezTo>
                <a:lnTo>
                  <a:pt x="704" y="470"/>
                </a:lnTo>
                <a:cubicBezTo>
                  <a:pt x="704" y="458"/>
                  <a:pt x="698" y="447"/>
                  <a:pt x="688" y="441"/>
                </a:cubicBezTo>
                <a:cubicBezTo>
                  <a:pt x="682" y="438"/>
                  <a:pt x="676" y="436"/>
                  <a:pt x="671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7F33ED-8842-45D1-B0FF-E50B16D6997E}"/>
              </a:ext>
            </a:extLst>
          </p:cNvPr>
          <p:cNvGrpSpPr/>
          <p:nvPr/>
        </p:nvGrpSpPr>
        <p:grpSpPr>
          <a:xfrm>
            <a:off x="3743036" y="1806668"/>
            <a:ext cx="136589" cy="176732"/>
            <a:chOff x="3158174" y="3378220"/>
            <a:chExt cx="136589" cy="176732"/>
          </a:xfrm>
        </p:grpSpPr>
        <p:sp>
          <p:nvSpPr>
            <p:cNvPr id="180" name="Bell">
              <a:extLst>
                <a:ext uri="{FF2B5EF4-FFF2-40B4-BE49-F238E27FC236}">
                  <a16:creationId xmlns:a16="http://schemas.microsoft.com/office/drawing/2014/main" id="{D3E4A71A-9C33-4221-96CC-0398092197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58174" y="3378220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8" name="Horizontal Line">
              <a:extLst>
                <a:ext uri="{FF2B5EF4-FFF2-40B4-BE49-F238E27FC236}">
                  <a16:creationId xmlns:a16="http://schemas.microsoft.com/office/drawing/2014/main" id="{D2877FD3-C4F4-466C-8DB0-E9E7A00D5C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3151475" y="3467640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7B2B844E-B059-459A-9E42-9174496A4D1D}"/>
              </a:ext>
            </a:extLst>
          </p:cNvPr>
          <p:cNvSpPr/>
          <p:nvPr/>
        </p:nvSpPr>
        <p:spPr>
          <a:xfrm>
            <a:off x="3665481" y="169552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8158418C-14CF-49C8-8463-7E1A7930F267}"/>
              </a:ext>
            </a:extLst>
          </p:cNvPr>
          <p:cNvSpPr>
            <a:spLocks noChangeAspect="1"/>
          </p:cNvSpPr>
          <p:nvPr/>
        </p:nvSpPr>
        <p:spPr>
          <a:xfrm>
            <a:off x="3553279" y="170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8DBF74-20C8-4838-83D4-BBD11542D19D}"/>
              </a:ext>
            </a:extLst>
          </p:cNvPr>
          <p:cNvGrpSpPr/>
          <p:nvPr/>
        </p:nvGrpSpPr>
        <p:grpSpPr>
          <a:xfrm>
            <a:off x="5313068" y="1695524"/>
            <a:ext cx="1487887" cy="341233"/>
            <a:chOff x="5314802" y="3267076"/>
            <a:chExt cx="1487887" cy="341233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145906E2-A633-4AC5-8BCE-E26B0B3BB9C4}"/>
                </a:ext>
              </a:extLst>
            </p:cNvPr>
            <p:cNvGrpSpPr/>
            <p:nvPr/>
          </p:nvGrpSpPr>
          <p:grpSpPr>
            <a:xfrm>
              <a:off x="5510625" y="3353057"/>
              <a:ext cx="781304" cy="215444"/>
              <a:chOff x="4663948" y="3323027"/>
              <a:chExt cx="781304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CE4386C-6BD9-4D1D-B1F4-E1D2B749152D}"/>
                  </a:ext>
                </a:extLst>
              </p:cNvPr>
              <p:cNvSpPr/>
              <p:nvPr/>
            </p:nvSpPr>
            <p:spPr>
              <a:xfrm>
                <a:off x="4663948" y="3323027"/>
                <a:ext cx="78130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알림 설정</a:t>
                </a:r>
                <a:endPara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Bell">
                <a:extLst>
                  <a:ext uri="{FF2B5EF4-FFF2-40B4-BE49-F238E27FC236}">
                    <a16:creationId xmlns:a16="http://schemas.microsoft.com/office/drawing/2014/main" id="{E827D7DA-2303-4F99-A732-29AF367980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27418" y="3349749"/>
                <a:ext cx="136589" cy="162000"/>
              </a:xfrm>
              <a:custGeom>
                <a:avLst/>
                <a:gdLst>
                  <a:gd name="T0" fmla="*/ 597 w 1194"/>
                  <a:gd name="T1" fmla="*/ 0 h 1411"/>
                  <a:gd name="T2" fmla="*/ 543 w 1194"/>
                  <a:gd name="T3" fmla="*/ 55 h 1411"/>
                  <a:gd name="T4" fmla="*/ 543 w 1194"/>
                  <a:gd name="T5" fmla="*/ 109 h 1411"/>
                  <a:gd name="T6" fmla="*/ 543 w 1194"/>
                  <a:gd name="T7" fmla="*/ 114 h 1411"/>
                  <a:gd name="T8" fmla="*/ 272 w 1194"/>
                  <a:gd name="T9" fmla="*/ 435 h 1411"/>
                  <a:gd name="T10" fmla="*/ 272 w 1194"/>
                  <a:gd name="T11" fmla="*/ 706 h 1411"/>
                  <a:gd name="T12" fmla="*/ 0 w 1194"/>
                  <a:gd name="T13" fmla="*/ 1032 h 1411"/>
                  <a:gd name="T14" fmla="*/ 597 w 1194"/>
                  <a:gd name="T15" fmla="*/ 1194 h 1411"/>
                  <a:gd name="T16" fmla="*/ 1194 w 1194"/>
                  <a:gd name="T17" fmla="*/ 1032 h 1411"/>
                  <a:gd name="T18" fmla="*/ 923 w 1194"/>
                  <a:gd name="T19" fmla="*/ 706 h 1411"/>
                  <a:gd name="T20" fmla="*/ 923 w 1194"/>
                  <a:gd name="T21" fmla="*/ 435 h 1411"/>
                  <a:gd name="T22" fmla="*/ 652 w 1194"/>
                  <a:gd name="T23" fmla="*/ 114 h 1411"/>
                  <a:gd name="T24" fmla="*/ 652 w 1194"/>
                  <a:gd name="T25" fmla="*/ 109 h 1411"/>
                  <a:gd name="T26" fmla="*/ 652 w 1194"/>
                  <a:gd name="T27" fmla="*/ 55 h 1411"/>
                  <a:gd name="T28" fmla="*/ 597 w 1194"/>
                  <a:gd name="T29" fmla="*/ 0 h 1411"/>
                  <a:gd name="T30" fmla="*/ 506 w 1194"/>
                  <a:gd name="T31" fmla="*/ 1254 h 1411"/>
                  <a:gd name="T32" fmla="*/ 489 w 1194"/>
                  <a:gd name="T33" fmla="*/ 1303 h 1411"/>
                  <a:gd name="T34" fmla="*/ 597 w 1194"/>
                  <a:gd name="T35" fmla="*/ 1411 h 1411"/>
                  <a:gd name="T36" fmla="*/ 706 w 1194"/>
                  <a:gd name="T37" fmla="*/ 1303 h 1411"/>
                  <a:gd name="T38" fmla="*/ 689 w 1194"/>
                  <a:gd name="T39" fmla="*/ 1254 h 1411"/>
                  <a:gd name="T40" fmla="*/ 597 w 1194"/>
                  <a:gd name="T41" fmla="*/ 1254 h 1411"/>
                  <a:gd name="T42" fmla="*/ 506 w 1194"/>
                  <a:gd name="T43" fmla="*/ 125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565" y="0"/>
                      <a:pt x="543" y="22"/>
                      <a:pt x="543" y="55"/>
                    </a:cubicBezTo>
                    <a:lnTo>
                      <a:pt x="543" y="109"/>
                    </a:lnTo>
                    <a:lnTo>
                      <a:pt x="543" y="114"/>
                    </a:lnTo>
                    <a:cubicBezTo>
                      <a:pt x="389" y="140"/>
                      <a:pt x="272" y="274"/>
                      <a:pt x="272" y="435"/>
                    </a:cubicBezTo>
                    <a:lnTo>
                      <a:pt x="272" y="706"/>
                    </a:lnTo>
                    <a:cubicBezTo>
                      <a:pt x="272" y="749"/>
                      <a:pt x="0" y="966"/>
                      <a:pt x="0" y="1032"/>
                    </a:cubicBezTo>
                    <a:cubicBezTo>
                      <a:pt x="0" y="1124"/>
                      <a:pt x="239" y="1194"/>
                      <a:pt x="597" y="1194"/>
                    </a:cubicBezTo>
                    <a:cubicBezTo>
                      <a:pt x="956" y="1194"/>
                      <a:pt x="1194" y="1124"/>
                      <a:pt x="1194" y="1032"/>
                    </a:cubicBezTo>
                    <a:cubicBezTo>
                      <a:pt x="1194" y="966"/>
                      <a:pt x="923" y="749"/>
                      <a:pt x="923" y="706"/>
                    </a:cubicBezTo>
                    <a:lnTo>
                      <a:pt x="923" y="435"/>
                    </a:lnTo>
                    <a:cubicBezTo>
                      <a:pt x="923" y="274"/>
                      <a:pt x="805" y="140"/>
                      <a:pt x="652" y="114"/>
                    </a:cubicBezTo>
                    <a:lnTo>
                      <a:pt x="652" y="109"/>
                    </a:lnTo>
                    <a:lnTo>
                      <a:pt x="652" y="55"/>
                    </a:lnTo>
                    <a:cubicBezTo>
                      <a:pt x="652" y="22"/>
                      <a:pt x="630" y="0"/>
                      <a:pt x="597" y="0"/>
                    </a:cubicBezTo>
                    <a:close/>
                    <a:moveTo>
                      <a:pt x="506" y="1254"/>
                    </a:moveTo>
                    <a:cubicBezTo>
                      <a:pt x="495" y="1270"/>
                      <a:pt x="489" y="1281"/>
                      <a:pt x="489" y="1303"/>
                    </a:cubicBezTo>
                    <a:cubicBezTo>
                      <a:pt x="489" y="1363"/>
                      <a:pt x="538" y="1411"/>
                      <a:pt x="597" y="1411"/>
                    </a:cubicBezTo>
                    <a:cubicBezTo>
                      <a:pt x="657" y="1411"/>
                      <a:pt x="706" y="1363"/>
                      <a:pt x="706" y="1303"/>
                    </a:cubicBezTo>
                    <a:cubicBezTo>
                      <a:pt x="706" y="1281"/>
                      <a:pt x="700" y="1270"/>
                      <a:pt x="689" y="1254"/>
                    </a:cubicBezTo>
                    <a:lnTo>
                      <a:pt x="597" y="1254"/>
                    </a:lnTo>
                    <a:lnTo>
                      <a:pt x="506" y="125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2F0FA573-DAB4-40C4-B030-4470E099A34C}"/>
                </a:ext>
              </a:extLst>
            </p:cNvPr>
            <p:cNvSpPr/>
            <p:nvPr/>
          </p:nvSpPr>
          <p:spPr>
            <a:xfrm>
              <a:off x="5427004" y="3267076"/>
              <a:ext cx="1375685" cy="341233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50D6F63B-A880-485C-90EE-5A0B3E88B4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4802" y="3272924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1”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16ABDA21-8E9E-4147-9819-A0DF021E0544}"/>
              </a:ext>
            </a:extLst>
          </p:cNvPr>
          <p:cNvSpPr/>
          <p:nvPr/>
        </p:nvSpPr>
        <p:spPr>
          <a:xfrm>
            <a:off x="3665481" y="2057833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9DB0959E-AA69-4875-AB0F-B9F5DDDA59BD}"/>
              </a:ext>
            </a:extLst>
          </p:cNvPr>
          <p:cNvSpPr>
            <a:spLocks noChangeAspect="1"/>
          </p:cNvSpPr>
          <p:nvPr/>
        </p:nvSpPr>
        <p:spPr>
          <a:xfrm>
            <a:off x="3553279" y="20636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13CCFB5-7938-42DF-ABDD-363ED3327D13}"/>
              </a:ext>
            </a:extLst>
          </p:cNvPr>
          <p:cNvGrpSpPr/>
          <p:nvPr/>
        </p:nvGrpSpPr>
        <p:grpSpPr>
          <a:xfrm>
            <a:off x="4298947" y="2793414"/>
            <a:ext cx="2805435" cy="1078302"/>
            <a:chOff x="3714085" y="4701396"/>
            <a:chExt cx="2805435" cy="1078302"/>
          </a:xfrm>
        </p:grpSpPr>
        <p:grpSp>
          <p:nvGrpSpPr>
            <p:cNvPr id="20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72FD6F3C-5619-4D1D-88A7-3F752C5BFD97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6" name="Window Body">
                <a:extLst>
                  <a:ext uri="{FF2B5EF4-FFF2-40B4-BE49-F238E27FC236}">
                    <a16:creationId xmlns:a16="http://schemas.microsoft.com/office/drawing/2014/main" id="{9C8B3487-705F-4E6E-B0E5-B9515F10BCD4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Text">
                <a:extLst>
                  <a:ext uri="{FF2B5EF4-FFF2-40B4-BE49-F238E27FC236}">
                    <a16:creationId xmlns:a16="http://schemas.microsoft.com/office/drawing/2014/main" id="{D6E706EA-8C29-4182-9BAD-10A516496CA3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10" name="Icons">
                <a:extLst>
                  <a:ext uri="{FF2B5EF4-FFF2-40B4-BE49-F238E27FC236}">
                    <a16:creationId xmlns:a16="http://schemas.microsoft.com/office/drawing/2014/main" id="{A668FE8A-87AF-4DB6-9094-0B0967D1EFD9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5" name="Info Icon">
                  <a:extLst>
                    <a:ext uri="{FF2B5EF4-FFF2-40B4-BE49-F238E27FC236}">
                      <a16:creationId xmlns:a16="http://schemas.microsoft.com/office/drawing/2014/main" id="{E8CFE401-2E83-4973-9258-E5F28DE694B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6" name="Warning Icon" hidden="1">
                  <a:extLst>
                    <a:ext uri="{FF2B5EF4-FFF2-40B4-BE49-F238E27FC236}">
                      <a16:creationId xmlns:a16="http://schemas.microsoft.com/office/drawing/2014/main" id="{A4F758F5-6307-4F4A-964F-97C92C28A2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Error Icon" hidden="1">
                  <a:extLst>
                    <a:ext uri="{FF2B5EF4-FFF2-40B4-BE49-F238E27FC236}">
                      <a16:creationId xmlns:a16="http://schemas.microsoft.com/office/drawing/2014/main" id="{F3C1D13C-A162-4FB8-8330-797681ED38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Question Icon" hidden="1">
                  <a:extLst>
                    <a:ext uri="{FF2B5EF4-FFF2-40B4-BE49-F238E27FC236}">
                      <a16:creationId xmlns:a16="http://schemas.microsoft.com/office/drawing/2014/main" id="{303898E1-DD15-41D6-8E34-AB71982E604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7E488849-3AF0-4B92-AD1D-E6BD73E451DA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225" name="Flyout">
                <a:extLst>
                  <a:ext uri="{FF2B5EF4-FFF2-40B4-BE49-F238E27FC236}">
                    <a16:creationId xmlns:a16="http://schemas.microsoft.com/office/drawing/2014/main" id="{25FAD301-6535-4F63-A35B-DC89EE8AD203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Flyout">
                <a:extLst>
                  <a:ext uri="{FF2B5EF4-FFF2-40B4-BE49-F238E27FC236}">
                    <a16:creationId xmlns:a16="http://schemas.microsoft.com/office/drawing/2014/main" id="{642F72CF-A142-425A-885E-1D9BED827B12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1F00A97C-05CA-43FD-B156-416B38FE63DC}"/>
              </a:ext>
            </a:extLst>
          </p:cNvPr>
          <p:cNvSpPr/>
          <p:nvPr/>
        </p:nvSpPr>
        <p:spPr>
          <a:xfrm>
            <a:off x="4128432" y="2684686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EB06DD2F-BC34-43E6-941D-C950FD09A7EF}"/>
              </a:ext>
            </a:extLst>
          </p:cNvPr>
          <p:cNvSpPr>
            <a:spLocks noChangeAspect="1"/>
          </p:cNvSpPr>
          <p:nvPr/>
        </p:nvSpPr>
        <p:spPr>
          <a:xfrm>
            <a:off x="4016230" y="26905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29" name="그래픽 228" descr="오른쪽으로 굽은 화살표">
            <a:extLst>
              <a:ext uri="{FF2B5EF4-FFF2-40B4-BE49-F238E27FC236}">
                <a16:creationId xmlns:a16="http://schemas.microsoft.com/office/drawing/2014/main" id="{13BC030E-B23D-4FBF-B905-D7FEF41476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1619822" flipH="1" flipV="1">
            <a:off x="4994701" y="2288306"/>
            <a:ext cx="413540" cy="413540"/>
          </a:xfrm>
          <a:prstGeom prst="rect">
            <a:avLst/>
          </a:prstGeom>
        </p:spPr>
      </p:pic>
      <p:sp>
        <p:nvSpPr>
          <p:cNvPr id="12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290F2BE-0449-4DBD-B252-39DA313059A7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2072" y="463134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34" name="그래픽 133" descr="신호음 장치 음소거">
            <a:extLst>
              <a:ext uri="{FF2B5EF4-FFF2-40B4-BE49-F238E27FC236}">
                <a16:creationId xmlns:a16="http://schemas.microsoft.com/office/drawing/2014/main" id="{40756FDB-2F2E-41D6-B3F9-03F3C23392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85871" y="4729726"/>
            <a:ext cx="151466" cy="151466"/>
          </a:xfrm>
          <a:prstGeom prst="rect">
            <a:avLst/>
          </a:prstGeom>
        </p:spPr>
      </p:pic>
      <p:sp>
        <p:nvSpPr>
          <p:cNvPr id="135" name="Lock">
            <a:extLst>
              <a:ext uri="{FF2B5EF4-FFF2-40B4-BE49-F238E27FC236}">
                <a16:creationId xmlns:a16="http://schemas.microsoft.com/office/drawing/2014/main" id="{0D2D15A6-1165-4013-9AC0-7E2C72E113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94" y="4715405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ED316427-F27F-48A3-A912-A5B9742008EB}"/>
              </a:ext>
            </a:extLst>
          </p:cNvPr>
          <p:cNvGrpSpPr/>
          <p:nvPr/>
        </p:nvGrpSpPr>
        <p:grpSpPr>
          <a:xfrm>
            <a:off x="388518" y="4688805"/>
            <a:ext cx="1977721" cy="377855"/>
            <a:chOff x="730167" y="1695906"/>
            <a:chExt cx="1977721" cy="37785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937708F0-A625-47DB-A19A-9D8351796E88}"/>
                </a:ext>
              </a:extLst>
            </p:cNvPr>
            <p:cNvSpPr/>
            <p:nvPr/>
          </p:nvSpPr>
          <p:spPr>
            <a:xfrm>
              <a:off x="1167245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138" name="Profile Picture">
              <a:extLst>
                <a:ext uri="{FF2B5EF4-FFF2-40B4-BE49-F238E27FC236}">
                  <a16:creationId xmlns:a16="http://schemas.microsoft.com/office/drawing/2014/main" id="{C6EAC058-3C67-4CC4-8AD1-D7534CF012B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40" name="Background">
                <a:extLst>
                  <a:ext uri="{FF2B5EF4-FFF2-40B4-BE49-F238E27FC236}">
                    <a16:creationId xmlns:a16="http://schemas.microsoft.com/office/drawing/2014/main" id="{ED819BEF-3996-451E-9B60-A8E0ACC55C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1" name="Profile Icon">
                <a:extLst>
                  <a:ext uri="{FF2B5EF4-FFF2-40B4-BE49-F238E27FC236}">
                    <a16:creationId xmlns:a16="http://schemas.microsoft.com/office/drawing/2014/main" id="{117061BF-708D-4841-8843-3E19472E593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AE7E18C0-FA2F-4924-8746-A013FDFC225E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57B1B90-DF24-4973-AEFC-C5C6764F88BC}"/>
              </a:ext>
            </a:extLst>
          </p:cNvPr>
          <p:cNvSpPr/>
          <p:nvPr/>
        </p:nvSpPr>
        <p:spPr>
          <a:xfrm>
            <a:off x="2300410" y="470385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A98F42F5-7243-49CF-8C86-35C19DDC0B20}"/>
              </a:ext>
            </a:extLst>
          </p:cNvPr>
          <p:cNvGrpSpPr/>
          <p:nvPr/>
        </p:nvGrpSpPr>
        <p:grpSpPr>
          <a:xfrm>
            <a:off x="2875437" y="4770095"/>
            <a:ext cx="39506" cy="144000"/>
            <a:chOff x="3198941" y="2371350"/>
            <a:chExt cx="39506" cy="140236"/>
          </a:xfrm>
        </p:grpSpPr>
        <p:sp>
          <p:nvSpPr>
            <p:cNvPr id="144" name="Oval">
              <a:extLst>
                <a:ext uri="{FF2B5EF4-FFF2-40B4-BE49-F238E27FC236}">
                  <a16:creationId xmlns:a16="http://schemas.microsoft.com/office/drawing/2014/main" id="{C347ACA0-8DE2-41BB-BEA2-97B3252D7D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Oval">
              <a:extLst>
                <a:ext uri="{FF2B5EF4-FFF2-40B4-BE49-F238E27FC236}">
                  <a16:creationId xmlns:a16="http://schemas.microsoft.com/office/drawing/2014/main" id="{C07522A4-9695-4546-B2E6-C64B62018325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32281BD-37A2-43E3-AAE5-2125FE28F4D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469D77D0-FA0D-4F11-91A3-5F0BE16E6FC7}"/>
              </a:ext>
            </a:extLst>
          </p:cNvPr>
          <p:cNvSpPr/>
          <p:nvPr/>
        </p:nvSpPr>
        <p:spPr>
          <a:xfrm>
            <a:off x="704615" y="465811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9D4DE70F-0EEC-4E6E-9E16-E557B17E4B51}"/>
              </a:ext>
            </a:extLst>
          </p:cNvPr>
          <p:cNvSpPr>
            <a:spLocks noChangeAspect="1"/>
          </p:cNvSpPr>
          <p:nvPr/>
        </p:nvSpPr>
        <p:spPr>
          <a:xfrm>
            <a:off x="582078" y="4568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21269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알림설정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및 해제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288588"/>
              </p:ext>
            </p:extLst>
          </p:nvPr>
        </p:nvGraphicFramePr>
        <p:xfrm>
          <a:off x="7572375" y="571500"/>
          <a:ext cx="2200900" cy="371044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노출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1:1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프로필 이미지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대화상대의 상태 아이콘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1:N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멤버들 이름 나열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이름을 설정한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설정한 이름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참여 인원 수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검색 버튼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대화내용 검색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범위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 內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우측 레이어를 통해 대화방 멤버 목록 노출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94F02F43-F6F6-4ACF-9F38-795FF43649B4}"/>
              </a:ext>
            </a:extLst>
          </p:cNvPr>
          <p:cNvSpPr/>
          <p:nvPr/>
        </p:nvSpPr>
        <p:spPr>
          <a:xfrm>
            <a:off x="132725" y="708712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C804D7A7-A61D-4556-9C09-EE6E5E6C87A3}"/>
              </a:ext>
            </a:extLst>
          </p:cNvPr>
          <p:cNvSpPr/>
          <p:nvPr/>
        </p:nvSpPr>
        <p:spPr>
          <a:xfrm>
            <a:off x="170821" y="69142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5160D73D-5AA2-4BF1-87AF-1BE2B05BB09B}"/>
              </a:ext>
            </a:extLst>
          </p:cNvPr>
          <p:cNvSpPr/>
          <p:nvPr/>
        </p:nvSpPr>
        <p:spPr>
          <a:xfrm flipV="1">
            <a:off x="132725" y="70388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82C4FECA-0826-4087-862C-EC8CF0532518}"/>
              </a:ext>
            </a:extLst>
          </p:cNvPr>
          <p:cNvGrpSpPr/>
          <p:nvPr/>
        </p:nvGrpSpPr>
        <p:grpSpPr>
          <a:xfrm>
            <a:off x="3274899" y="785499"/>
            <a:ext cx="1055631" cy="216000"/>
            <a:chOff x="6311922" y="1383762"/>
            <a:chExt cx="1055631" cy="216000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F73A7698-4465-4407-A5E4-BB3F3C3C649E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DBFAC674-1BDE-4B94-8A0E-66C4AF31CD6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6" name="Oval">
                <a:extLst>
                  <a:ext uri="{FF2B5EF4-FFF2-40B4-BE49-F238E27FC236}">
                    <a16:creationId xmlns:a16="http://schemas.microsoft.com/office/drawing/2014/main" id="{25099B77-99D4-4128-A2BE-7A53855BEAD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7" name="Oval">
                <a:extLst>
                  <a:ext uri="{FF2B5EF4-FFF2-40B4-BE49-F238E27FC236}">
                    <a16:creationId xmlns:a16="http://schemas.microsoft.com/office/drawing/2014/main" id="{DCD0B20F-7E25-4C56-A7B4-982CCEF301F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12" name="그래픽 411" descr="신호음 장치">
              <a:extLst>
                <a:ext uri="{FF2B5EF4-FFF2-40B4-BE49-F238E27FC236}">
                  <a16:creationId xmlns:a16="http://schemas.microsoft.com/office/drawing/2014/main" id="{55849B5D-6211-4DAD-86B8-756B7B810C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13" name="Hamburger Button">
              <a:extLst>
                <a:ext uri="{FF2B5EF4-FFF2-40B4-BE49-F238E27FC236}">
                  <a16:creationId xmlns:a16="http://schemas.microsoft.com/office/drawing/2014/main" id="{8F307DA0-3AF4-4131-9FB9-A06775A785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4" name="Search Icon">
              <a:extLst>
                <a:ext uri="{FF2B5EF4-FFF2-40B4-BE49-F238E27FC236}">
                  <a16:creationId xmlns:a16="http://schemas.microsoft.com/office/drawing/2014/main" id="{2CA72ED3-E8E9-4D89-BE49-EE09ECD3DDA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427" name="그림 426">
            <a:extLst>
              <a:ext uri="{FF2B5EF4-FFF2-40B4-BE49-F238E27FC236}">
                <a16:creationId xmlns:a16="http://schemas.microsoft.com/office/drawing/2014/main" id="{3E048417-70B7-4104-A32E-C944DDD43DA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8290" y="2815990"/>
            <a:ext cx="1388054" cy="638946"/>
          </a:xfrm>
          <a:prstGeom prst="rect">
            <a:avLst/>
          </a:prstGeom>
        </p:spPr>
      </p:pic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F7E0FA1A-7B59-4B1B-B725-D01DDC7E376E}"/>
              </a:ext>
            </a:extLst>
          </p:cNvPr>
          <p:cNvSpPr/>
          <p:nvPr/>
        </p:nvSpPr>
        <p:spPr>
          <a:xfrm>
            <a:off x="2400144" y="328327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0EF3A236-F0F5-4549-90FC-B0C88948AF8F}"/>
              </a:ext>
            </a:extLst>
          </p:cNvPr>
          <p:cNvSpPr/>
          <p:nvPr/>
        </p:nvSpPr>
        <p:spPr>
          <a:xfrm>
            <a:off x="2780055" y="314696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7F164826-5A67-4805-80A8-1A42D4BDDE8D}"/>
              </a:ext>
            </a:extLst>
          </p:cNvPr>
          <p:cNvSpPr/>
          <p:nvPr/>
        </p:nvSpPr>
        <p:spPr>
          <a:xfrm>
            <a:off x="3267314" y="387509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47D3649A-D99A-4D12-B537-80B661406651}"/>
              </a:ext>
            </a:extLst>
          </p:cNvPr>
          <p:cNvSpPr/>
          <p:nvPr/>
        </p:nvSpPr>
        <p:spPr>
          <a:xfrm>
            <a:off x="3647225" y="373878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2" name="Message">
            <a:extLst>
              <a:ext uri="{FF2B5EF4-FFF2-40B4-BE49-F238E27FC236}">
                <a16:creationId xmlns:a16="http://schemas.microsoft.com/office/drawing/2014/main" id="{725E3DC7-66AF-4240-98EF-9360C6E8532F}"/>
              </a:ext>
            </a:extLst>
          </p:cNvPr>
          <p:cNvSpPr/>
          <p:nvPr/>
        </p:nvSpPr>
        <p:spPr>
          <a:xfrm>
            <a:off x="2155762" y="4137759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33" name="Tip">
            <a:extLst>
              <a:ext uri="{FF2B5EF4-FFF2-40B4-BE49-F238E27FC236}">
                <a16:creationId xmlns:a16="http://schemas.microsoft.com/office/drawing/2014/main" id="{B2C7723C-59DA-4B6E-83D0-43F31EADE629}"/>
              </a:ext>
            </a:extLst>
          </p:cNvPr>
          <p:cNvSpPr>
            <a:spLocks/>
          </p:cNvSpPr>
          <p:nvPr/>
        </p:nvSpPr>
        <p:spPr bwMode="auto">
          <a:xfrm>
            <a:off x="4225541" y="4857107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34" name="Line">
            <a:extLst>
              <a:ext uri="{FF2B5EF4-FFF2-40B4-BE49-F238E27FC236}">
                <a16:creationId xmlns:a16="http://schemas.microsoft.com/office/drawing/2014/main" id="{EC70EEA3-A14B-4017-A971-DAE2F546047C}"/>
              </a:ext>
            </a:extLst>
          </p:cNvPr>
          <p:cNvCxnSpPr>
            <a:cxnSpLocks/>
          </p:cNvCxnSpPr>
          <p:nvPr/>
        </p:nvCxnSpPr>
        <p:spPr bwMode="auto">
          <a:xfrm>
            <a:off x="2269353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5" name="Picture 6" descr="성조기 마크 이미지 검색결과">
            <a:extLst>
              <a:ext uri="{FF2B5EF4-FFF2-40B4-BE49-F238E27FC236}">
                <a16:creationId xmlns:a16="http://schemas.microsoft.com/office/drawing/2014/main" id="{4AEDD7D3-B323-49F0-A47C-7E2550E7F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266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Picture 4" descr="태극마크 이미지 검색결과">
            <a:extLst>
              <a:ext uri="{FF2B5EF4-FFF2-40B4-BE49-F238E27FC236}">
                <a16:creationId xmlns:a16="http://schemas.microsoft.com/office/drawing/2014/main" id="{D3B4BAAE-A633-4D19-A4AF-DC5E3ED6F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58299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4B562124-AA78-4881-A2D7-27489A9CD0B6}"/>
              </a:ext>
            </a:extLst>
          </p:cNvPr>
          <p:cNvSpPr/>
          <p:nvPr/>
        </p:nvSpPr>
        <p:spPr>
          <a:xfrm>
            <a:off x="1559840" y="480356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B9679BA9-6A4C-4045-A6EE-009949C338BD}"/>
              </a:ext>
            </a:extLst>
          </p:cNvPr>
          <p:cNvSpPr/>
          <p:nvPr/>
        </p:nvSpPr>
        <p:spPr>
          <a:xfrm>
            <a:off x="1939751" y="466725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39" name="Track">
            <a:extLst>
              <a:ext uri="{FF2B5EF4-FFF2-40B4-BE49-F238E27FC236}">
                <a16:creationId xmlns:a16="http://schemas.microsoft.com/office/drawing/2014/main" id="{2684BB00-ACE4-454D-A4E8-53E0091C399B}"/>
              </a:ext>
            </a:extLst>
          </p:cNvPr>
          <p:cNvCxnSpPr/>
          <p:nvPr/>
        </p:nvCxnSpPr>
        <p:spPr>
          <a:xfrm>
            <a:off x="4403007" y="1142574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humb">
            <a:extLst>
              <a:ext uri="{FF2B5EF4-FFF2-40B4-BE49-F238E27FC236}">
                <a16:creationId xmlns:a16="http://schemas.microsoft.com/office/drawing/2014/main" id="{F388638A-BB92-4DB4-9A91-7DE9C4E75CC4}"/>
              </a:ext>
            </a:extLst>
          </p:cNvPr>
          <p:cNvSpPr/>
          <p:nvPr/>
        </p:nvSpPr>
        <p:spPr>
          <a:xfrm>
            <a:off x="4390307" y="1721539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7942A59E-44E2-426F-B33C-2303A29B8BF8}"/>
              </a:ext>
            </a:extLst>
          </p:cNvPr>
          <p:cNvSpPr/>
          <p:nvPr/>
        </p:nvSpPr>
        <p:spPr>
          <a:xfrm>
            <a:off x="691448" y="1663244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AD2DDA37-04D6-4E6B-8DD3-22279303E454}"/>
              </a:ext>
            </a:extLst>
          </p:cNvPr>
          <p:cNvGrpSpPr/>
          <p:nvPr/>
        </p:nvGrpSpPr>
        <p:grpSpPr>
          <a:xfrm>
            <a:off x="722699" y="1836339"/>
            <a:ext cx="2152898" cy="777648"/>
            <a:chOff x="8495017" y="1854960"/>
            <a:chExt cx="1318966" cy="777648"/>
          </a:xfrm>
        </p:grpSpPr>
        <p:sp>
          <p:nvSpPr>
            <p:cNvPr id="443" name="Message">
              <a:extLst>
                <a:ext uri="{FF2B5EF4-FFF2-40B4-BE49-F238E27FC236}">
                  <a16:creationId xmlns:a16="http://schemas.microsoft.com/office/drawing/2014/main" id="{8EB92267-2B7D-4374-96E7-A9CDA87D61B1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44" name="Tip">
              <a:extLst>
                <a:ext uri="{FF2B5EF4-FFF2-40B4-BE49-F238E27FC236}">
                  <a16:creationId xmlns:a16="http://schemas.microsoft.com/office/drawing/2014/main" id="{C70FD59C-CCDA-457C-96A0-EDA2D9526C5A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45" name="그림 444">
            <a:extLst>
              <a:ext uri="{FF2B5EF4-FFF2-40B4-BE49-F238E27FC236}">
                <a16:creationId xmlns:a16="http://schemas.microsoft.com/office/drawing/2014/main" id="{7AAF1F20-F68A-4F70-94F9-961100BE90B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3380" y="1827667"/>
            <a:ext cx="457200" cy="438150"/>
          </a:xfrm>
          <a:prstGeom prst="ellipse">
            <a:avLst/>
          </a:prstGeom>
        </p:spPr>
      </p:pic>
      <p:cxnSp>
        <p:nvCxnSpPr>
          <p:cNvPr id="446" name="Line">
            <a:extLst>
              <a:ext uri="{FF2B5EF4-FFF2-40B4-BE49-F238E27FC236}">
                <a16:creationId xmlns:a16="http://schemas.microsoft.com/office/drawing/2014/main" id="{FB82D8C7-029B-4379-A6AE-26D1986FC59D}"/>
              </a:ext>
            </a:extLst>
          </p:cNvPr>
          <p:cNvCxnSpPr>
            <a:cxnSpLocks/>
          </p:cNvCxnSpPr>
          <p:nvPr/>
        </p:nvCxnSpPr>
        <p:spPr bwMode="auto">
          <a:xfrm>
            <a:off x="858376" y="2222216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98C99702-FF20-4453-ACA2-C9273C5B1615}"/>
              </a:ext>
            </a:extLst>
          </p:cNvPr>
          <p:cNvSpPr/>
          <p:nvPr/>
        </p:nvSpPr>
        <p:spPr>
          <a:xfrm>
            <a:off x="2842257" y="245006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E71E908-A9F1-4831-8D0A-11B858CC3C8F}"/>
              </a:ext>
            </a:extLst>
          </p:cNvPr>
          <p:cNvSpPr/>
          <p:nvPr/>
        </p:nvSpPr>
        <p:spPr>
          <a:xfrm>
            <a:off x="2842257" y="231375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49" name="Picture 6" descr="성조기 마크 이미지 검색결과">
            <a:extLst>
              <a:ext uri="{FF2B5EF4-FFF2-40B4-BE49-F238E27FC236}">
                <a16:creationId xmlns:a16="http://schemas.microsoft.com/office/drawing/2014/main" id="{EC997415-6A1F-4384-ABC4-1E59564DA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1993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0" name="Picture 4" descr="태극마크 이미지 검색결과">
            <a:extLst>
              <a:ext uri="{FF2B5EF4-FFF2-40B4-BE49-F238E27FC236}">
                <a16:creationId xmlns:a16="http://schemas.microsoft.com/office/drawing/2014/main" id="{EA79F022-0E9C-427F-9B70-1A6E6BD04A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05026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Oval">
            <a:extLst>
              <a:ext uri="{FF2B5EF4-FFF2-40B4-BE49-F238E27FC236}">
                <a16:creationId xmlns:a16="http://schemas.microsoft.com/office/drawing/2014/main" id="{A1C84CDC-8C8B-4333-9023-D327403AB96D}"/>
              </a:ext>
            </a:extLst>
          </p:cNvPr>
          <p:cNvSpPr/>
          <p:nvPr/>
        </p:nvSpPr>
        <p:spPr>
          <a:xfrm rot="10800000" flipH="1">
            <a:off x="2916422" y="185882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2" name="Oval">
            <a:extLst>
              <a:ext uri="{FF2B5EF4-FFF2-40B4-BE49-F238E27FC236}">
                <a16:creationId xmlns:a16="http://schemas.microsoft.com/office/drawing/2014/main" id="{61AAEE45-0C8E-47C8-B07C-20DA76337585}"/>
              </a:ext>
            </a:extLst>
          </p:cNvPr>
          <p:cNvSpPr/>
          <p:nvPr/>
        </p:nvSpPr>
        <p:spPr>
          <a:xfrm rot="10800000" flipH="1">
            <a:off x="2916422" y="1908985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3" name="Oval">
            <a:extLst>
              <a:ext uri="{FF2B5EF4-FFF2-40B4-BE49-F238E27FC236}">
                <a16:creationId xmlns:a16="http://schemas.microsoft.com/office/drawing/2014/main" id="{64053F94-A5DC-4D74-9CCA-DD45156F3A18}"/>
              </a:ext>
            </a:extLst>
          </p:cNvPr>
          <p:cNvSpPr/>
          <p:nvPr/>
        </p:nvSpPr>
        <p:spPr>
          <a:xfrm rot="10800000" flipH="1">
            <a:off x="2916422" y="195915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F03E4D0A-FD09-45F2-B395-B74AACAB200F}"/>
              </a:ext>
            </a:extLst>
          </p:cNvPr>
          <p:cNvGrpSpPr/>
          <p:nvPr/>
        </p:nvGrpSpPr>
        <p:grpSpPr>
          <a:xfrm>
            <a:off x="215675" y="5578317"/>
            <a:ext cx="1862993" cy="225703"/>
            <a:chOff x="3390211" y="5837215"/>
            <a:chExt cx="1862993" cy="225703"/>
          </a:xfrm>
        </p:grpSpPr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B19D7E03-9509-474D-828C-7E68BBF38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56" name="Attachment">
              <a:extLst>
                <a:ext uri="{FF2B5EF4-FFF2-40B4-BE49-F238E27FC236}">
                  <a16:creationId xmlns:a16="http://schemas.microsoft.com/office/drawing/2014/main" id="{82065ECB-D35C-4CE4-A24D-9DD3486536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7" name="Medium Icons">
              <a:extLst>
                <a:ext uri="{FF2B5EF4-FFF2-40B4-BE49-F238E27FC236}">
                  <a16:creationId xmlns:a16="http://schemas.microsoft.com/office/drawing/2014/main" id="{1BA030EF-84C6-4066-8FF6-F0FEFCDE62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8" name="Crop">
              <a:extLst>
                <a:ext uri="{FF2B5EF4-FFF2-40B4-BE49-F238E27FC236}">
                  <a16:creationId xmlns:a16="http://schemas.microsoft.com/office/drawing/2014/main" id="{DB7A13F5-A0F8-458F-B241-E93044E8F5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채우기 없는 활짝 웃는 얼굴">
              <a:extLst>
                <a:ext uri="{FF2B5EF4-FFF2-40B4-BE49-F238E27FC236}">
                  <a16:creationId xmlns:a16="http://schemas.microsoft.com/office/drawing/2014/main" id="{94651D07-2D54-4312-A440-5D2A251CBC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60" name="그래픽 459" descr="전자 메일">
              <a:extLst>
                <a:ext uri="{FF2B5EF4-FFF2-40B4-BE49-F238E27FC236}">
                  <a16:creationId xmlns:a16="http://schemas.microsoft.com/office/drawing/2014/main" id="{69C62543-B728-47C7-9BE7-7C7550C15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A4289853-1ED5-48D0-BF73-F85D6D5E9D6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62" name="Text Box">
                <a:extLst>
                  <a:ext uri="{FF2B5EF4-FFF2-40B4-BE49-F238E27FC236}">
                    <a16:creationId xmlns:a16="http://schemas.microsoft.com/office/drawing/2014/main" id="{A5BCFF8D-14C2-4E17-8B6A-81876422D5F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63" name="Add">
                <a:extLst>
                  <a:ext uri="{FF2B5EF4-FFF2-40B4-BE49-F238E27FC236}">
                    <a16:creationId xmlns:a16="http://schemas.microsoft.com/office/drawing/2014/main" id="{0CFA674A-381B-4300-B0E9-B9219ED30F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937C31C-FE56-4D16-8B4C-2B7829EF6278}"/>
              </a:ext>
            </a:extLst>
          </p:cNvPr>
          <p:cNvGrpSpPr/>
          <p:nvPr/>
        </p:nvGrpSpPr>
        <p:grpSpPr>
          <a:xfrm>
            <a:off x="210526" y="1132926"/>
            <a:ext cx="4171564" cy="491552"/>
            <a:chOff x="3309890" y="1741008"/>
            <a:chExt cx="6411347" cy="491552"/>
          </a:xfrm>
        </p:grpSpPr>
        <p:sp>
          <p:nvSpPr>
            <p:cNvPr id="465" name="Password Box">
              <a:extLst>
                <a:ext uri="{FF2B5EF4-FFF2-40B4-BE49-F238E27FC236}">
                  <a16:creationId xmlns:a16="http://schemas.microsoft.com/office/drawing/2014/main" id="{7CEC30A5-9222-43DB-941A-E6AF054809F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8E0DC217-2767-4D2C-A3BB-C874D66B5B03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467" name="Line">
                <a:extLst>
                  <a:ext uri="{FF2B5EF4-FFF2-40B4-BE49-F238E27FC236}">
                    <a16:creationId xmlns:a16="http://schemas.microsoft.com/office/drawing/2014/main" id="{D99FCC82-0D05-4751-B2FA-FE11D1B19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Password Box">
                <a:extLst>
                  <a:ext uri="{FF2B5EF4-FFF2-40B4-BE49-F238E27FC236}">
                    <a16:creationId xmlns:a16="http://schemas.microsoft.com/office/drawing/2014/main" id="{7738F519-4B17-412C-B85A-FDB27BA4DFF8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69" name="Line">
            <a:extLst>
              <a:ext uri="{FF2B5EF4-FFF2-40B4-BE49-F238E27FC236}">
                <a16:creationId xmlns:a16="http://schemas.microsoft.com/office/drawing/2014/main" id="{8E8784EB-93D9-4E51-BFCE-7693B1D0BFBA}"/>
              </a:ext>
            </a:extLst>
          </p:cNvPr>
          <p:cNvCxnSpPr>
            <a:cxnSpLocks/>
          </p:cNvCxnSpPr>
          <p:nvPr/>
        </p:nvCxnSpPr>
        <p:spPr bwMode="auto">
          <a:xfrm>
            <a:off x="189352" y="5080442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Line">
            <a:extLst>
              <a:ext uri="{FF2B5EF4-FFF2-40B4-BE49-F238E27FC236}">
                <a16:creationId xmlns:a16="http://schemas.microsoft.com/office/drawing/2014/main" id="{1F603D85-4AEB-4183-8ACE-6C808E54DE66}"/>
              </a:ext>
            </a:extLst>
          </p:cNvPr>
          <p:cNvCxnSpPr>
            <a:cxnSpLocks/>
          </p:cNvCxnSpPr>
          <p:nvPr/>
        </p:nvCxnSpPr>
        <p:spPr bwMode="auto">
          <a:xfrm>
            <a:off x="211667" y="5529376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B1FCBAA3-727B-479A-8A10-C0FF41A08396}"/>
              </a:ext>
            </a:extLst>
          </p:cNvPr>
          <p:cNvSpPr/>
          <p:nvPr/>
        </p:nvSpPr>
        <p:spPr>
          <a:xfrm>
            <a:off x="208585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72" name="그래픽 471" descr="방향">
            <a:extLst>
              <a:ext uri="{FF2B5EF4-FFF2-40B4-BE49-F238E27FC236}">
                <a16:creationId xmlns:a16="http://schemas.microsoft.com/office/drawing/2014/main" id="{F57BAB89-B3D4-42D9-8347-7C2F56E2BD6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26424" y="5205643"/>
            <a:ext cx="220824" cy="220824"/>
          </a:xfrm>
          <a:prstGeom prst="rect">
            <a:avLst/>
          </a:prstGeom>
        </p:spPr>
      </p:pic>
      <p:pic>
        <p:nvPicPr>
          <p:cNvPr id="473" name="Placeholder Photo">
            <a:extLst>
              <a:ext uri="{FF2B5EF4-FFF2-40B4-BE49-F238E27FC236}">
                <a16:creationId xmlns:a16="http://schemas.microsoft.com/office/drawing/2014/main" id="{F3BC5FCE-3120-4D8C-9932-C59F8069FB9B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6139" y="3554787"/>
            <a:ext cx="478877" cy="478877"/>
          </a:xfrm>
          <a:prstGeom prst="roundRect">
            <a:avLst/>
          </a:prstGeom>
        </p:spPr>
      </p:pic>
      <p:sp>
        <p:nvSpPr>
          <p:cNvPr id="474" name="사각형: 둥근 모서리 473">
            <a:extLst>
              <a:ext uri="{FF2B5EF4-FFF2-40B4-BE49-F238E27FC236}">
                <a16:creationId xmlns:a16="http://schemas.microsoft.com/office/drawing/2014/main" id="{F384417C-894E-4082-9AFF-B7575861D4C9}"/>
              </a:ext>
            </a:extLst>
          </p:cNvPr>
          <p:cNvSpPr/>
          <p:nvPr/>
        </p:nvSpPr>
        <p:spPr>
          <a:xfrm>
            <a:off x="138435" y="714865"/>
            <a:ext cx="1969149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AC976494-145E-4DEA-87AC-5CDF893F8213}"/>
              </a:ext>
            </a:extLst>
          </p:cNvPr>
          <p:cNvSpPr>
            <a:spLocks noChangeAspect="1"/>
          </p:cNvSpPr>
          <p:nvPr/>
        </p:nvSpPr>
        <p:spPr>
          <a:xfrm>
            <a:off x="78475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0C5C69FA-B12C-4FCA-B64E-2AC520DB4A72}"/>
              </a:ext>
            </a:extLst>
          </p:cNvPr>
          <p:cNvSpPr/>
          <p:nvPr/>
        </p:nvSpPr>
        <p:spPr>
          <a:xfrm>
            <a:off x="4714307" y="73138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1:1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70" name="직사각형 569">
            <a:extLst>
              <a:ext uri="{FF2B5EF4-FFF2-40B4-BE49-F238E27FC236}">
                <a16:creationId xmlns:a16="http://schemas.microsoft.com/office/drawing/2014/main" id="{40E1C35D-E537-4715-AE57-E737236A998E}"/>
              </a:ext>
            </a:extLst>
          </p:cNvPr>
          <p:cNvSpPr/>
          <p:nvPr/>
        </p:nvSpPr>
        <p:spPr>
          <a:xfrm>
            <a:off x="5083620" y="1025255"/>
            <a:ext cx="1431641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1:1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511D771-4FA5-4525-A327-EEB804682C83}"/>
              </a:ext>
            </a:extLst>
          </p:cNvPr>
          <p:cNvGrpSpPr/>
          <p:nvPr/>
        </p:nvGrpSpPr>
        <p:grpSpPr>
          <a:xfrm>
            <a:off x="4714307" y="1458592"/>
            <a:ext cx="1789551" cy="533249"/>
            <a:chOff x="4714307" y="2059853"/>
            <a:chExt cx="1789551" cy="533249"/>
          </a:xfrm>
        </p:grpSpPr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52D547D-5351-4022-B8E5-4430D17FA693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CE6CA299-64D9-4CD4-B8CD-3437C51EAACB}"/>
                </a:ext>
              </a:extLst>
            </p:cNvPr>
            <p:cNvGrpSpPr/>
            <p:nvPr/>
          </p:nvGrpSpPr>
          <p:grpSpPr>
            <a:xfrm>
              <a:off x="4824064" y="2334474"/>
              <a:ext cx="1679794" cy="258628"/>
              <a:chOff x="4854356" y="5097357"/>
              <a:chExt cx="1679794" cy="258628"/>
            </a:xfrm>
          </p:grpSpPr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33BB291F-1EFF-4254-92DB-D81ABEA2205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BDF62A79-7A45-4176-8F82-BCBB14C9B221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67CF9ECB-2A57-499D-BA6D-AEAADB368AE6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6" name="그림 605">
                    <a:extLst>
                      <a:ext uri="{FF2B5EF4-FFF2-40B4-BE49-F238E27FC236}">
                        <a16:creationId xmlns:a16="http://schemas.microsoft.com/office/drawing/2014/main" id="{0EB6DCC6-230B-4EF6-9B5C-758E35F8BB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7" name="그림 606">
                    <a:extLst>
                      <a:ext uri="{FF2B5EF4-FFF2-40B4-BE49-F238E27FC236}">
                        <a16:creationId xmlns:a16="http://schemas.microsoft.com/office/drawing/2014/main" id="{206ACA9E-B2CF-41C4-A1D0-DDFA44B837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D0222AC8-43DA-4D23-88AC-9BFE74CA194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4" name="그림 603">
                    <a:extLst>
                      <a:ext uri="{FF2B5EF4-FFF2-40B4-BE49-F238E27FC236}">
                        <a16:creationId xmlns:a16="http://schemas.microsoft.com/office/drawing/2014/main" id="{3621A3EA-8EBA-481F-AD3D-421B19575A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5" name="그림 604">
                    <a:extLst>
                      <a:ext uri="{FF2B5EF4-FFF2-40B4-BE49-F238E27FC236}">
                        <a16:creationId xmlns:a16="http://schemas.microsoft.com/office/drawing/2014/main" id="{EAFE29EB-B400-4290-83F8-40722A965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608" name="사각형: 둥근 모서리 607">
            <a:extLst>
              <a:ext uri="{FF2B5EF4-FFF2-40B4-BE49-F238E27FC236}">
                <a16:creationId xmlns:a16="http://schemas.microsoft.com/office/drawing/2014/main" id="{F9F3C37A-1028-4C66-87E1-4AFF2DBCCD07}"/>
              </a:ext>
            </a:extLst>
          </p:cNvPr>
          <p:cNvSpPr/>
          <p:nvPr/>
        </p:nvSpPr>
        <p:spPr>
          <a:xfrm>
            <a:off x="4599378" y="703319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9" name="사각형: 둥근 모서리 608">
            <a:extLst>
              <a:ext uri="{FF2B5EF4-FFF2-40B4-BE49-F238E27FC236}">
                <a16:creationId xmlns:a16="http://schemas.microsoft.com/office/drawing/2014/main" id="{D09236A5-3C7B-43FD-AEB4-888EBA4AB4A6}"/>
              </a:ext>
            </a:extLst>
          </p:cNvPr>
          <p:cNvSpPr/>
          <p:nvPr/>
        </p:nvSpPr>
        <p:spPr>
          <a:xfrm>
            <a:off x="4599378" y="1430525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0" name="타원 609">
            <a:extLst>
              <a:ext uri="{FF2B5EF4-FFF2-40B4-BE49-F238E27FC236}">
                <a16:creationId xmlns:a16="http://schemas.microsoft.com/office/drawing/2014/main" id="{CFDD965E-E7AB-4D2D-8AA2-96CC28B5EEC7}"/>
              </a:ext>
            </a:extLst>
          </p:cNvPr>
          <p:cNvSpPr>
            <a:spLocks noChangeAspect="1"/>
          </p:cNvSpPr>
          <p:nvPr/>
        </p:nvSpPr>
        <p:spPr>
          <a:xfrm>
            <a:off x="4566582" y="62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11" name="타원 610">
            <a:extLst>
              <a:ext uri="{FF2B5EF4-FFF2-40B4-BE49-F238E27FC236}">
                <a16:creationId xmlns:a16="http://schemas.microsoft.com/office/drawing/2014/main" id="{A4451AB4-81D5-4102-8BF0-6C760EFB3ED7}"/>
              </a:ext>
            </a:extLst>
          </p:cNvPr>
          <p:cNvSpPr>
            <a:spLocks noChangeAspect="1"/>
          </p:cNvSpPr>
          <p:nvPr/>
        </p:nvSpPr>
        <p:spPr>
          <a:xfrm>
            <a:off x="4566582" y="142004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D127F9E9-5C72-4973-9BB9-F6FFA7058D87}"/>
              </a:ext>
            </a:extLst>
          </p:cNvPr>
          <p:cNvGrpSpPr/>
          <p:nvPr/>
        </p:nvGrpSpPr>
        <p:grpSpPr>
          <a:xfrm>
            <a:off x="4759517" y="967279"/>
            <a:ext cx="373160" cy="349152"/>
            <a:chOff x="5905647" y="4504308"/>
            <a:chExt cx="373160" cy="349152"/>
          </a:xfrm>
        </p:grpSpPr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F2C0AC29-883C-4998-B827-C6FA91393E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31035" y="4504308"/>
              <a:ext cx="336634" cy="336634"/>
              <a:chOff x="5459192" y="1847688"/>
              <a:chExt cx="1371600" cy="1371600"/>
            </a:xfrm>
          </p:grpSpPr>
          <p:sp>
            <p:nvSpPr>
              <p:cNvPr id="652" name="Background">
                <a:extLst>
                  <a:ext uri="{FF2B5EF4-FFF2-40B4-BE49-F238E27FC236}">
                    <a16:creationId xmlns:a16="http://schemas.microsoft.com/office/drawing/2014/main" id="{2209B95A-73F2-444D-8DD6-FA3E79EA0A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Profile Icon">
                <a:extLst>
                  <a:ext uri="{FF2B5EF4-FFF2-40B4-BE49-F238E27FC236}">
                    <a16:creationId xmlns:a16="http://schemas.microsoft.com/office/drawing/2014/main" id="{FF0F5805-BBF4-4F6D-B666-CCFD292DFC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50" name="타원 649">
              <a:extLst>
                <a:ext uri="{FF2B5EF4-FFF2-40B4-BE49-F238E27FC236}">
                  <a16:creationId xmlns:a16="http://schemas.microsoft.com/office/drawing/2014/main" id="{BFF0DB6A-3C0B-40AE-BC04-B3C349F8A226}"/>
                </a:ext>
              </a:extLst>
            </p:cNvPr>
            <p:cNvSpPr/>
            <p:nvPr/>
          </p:nvSpPr>
          <p:spPr>
            <a:xfrm>
              <a:off x="5905647" y="450798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651" name="그래픽 650" descr="스마트폰">
              <a:extLst>
                <a:ext uri="{FF2B5EF4-FFF2-40B4-BE49-F238E27FC236}">
                  <a16:creationId xmlns:a16="http://schemas.microsoft.com/office/drawing/2014/main" id="{60F21EB9-E369-423F-85DA-1D0BE686E4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134807" y="4709460"/>
              <a:ext cx="144000" cy="144000"/>
            </a:xfrm>
            <a:prstGeom prst="rect">
              <a:avLst/>
            </a:prstGeom>
          </p:spPr>
        </p:pic>
      </p:grp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962868C2-5221-42A9-B1B5-65333FDE4AF5}"/>
              </a:ext>
            </a:extLst>
          </p:cNvPr>
          <p:cNvSpPr/>
          <p:nvPr/>
        </p:nvSpPr>
        <p:spPr>
          <a:xfrm>
            <a:off x="4714307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7" name="사각형: 둥근 모서리 666">
            <a:extLst>
              <a:ext uri="{FF2B5EF4-FFF2-40B4-BE49-F238E27FC236}">
                <a16:creationId xmlns:a16="http://schemas.microsoft.com/office/drawing/2014/main" id="{7362FD68-7E67-4404-BD43-FD30D274E78D}"/>
              </a:ext>
            </a:extLst>
          </p:cNvPr>
          <p:cNvSpPr/>
          <p:nvPr/>
        </p:nvSpPr>
        <p:spPr>
          <a:xfrm>
            <a:off x="4599378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9" name="타원 668">
            <a:extLst>
              <a:ext uri="{FF2B5EF4-FFF2-40B4-BE49-F238E27FC236}">
                <a16:creationId xmlns:a16="http://schemas.microsoft.com/office/drawing/2014/main" id="{55B30B4A-DBD4-477C-BFEF-74C178173708}"/>
              </a:ext>
            </a:extLst>
          </p:cNvPr>
          <p:cNvSpPr>
            <a:spLocks noChangeAspect="1"/>
          </p:cNvSpPr>
          <p:nvPr/>
        </p:nvSpPr>
        <p:spPr>
          <a:xfrm>
            <a:off x="4566582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90" name="Bell">
            <a:extLst>
              <a:ext uri="{FF2B5EF4-FFF2-40B4-BE49-F238E27FC236}">
                <a16:creationId xmlns:a16="http://schemas.microsoft.com/office/drawing/2014/main" id="{28BEDE7F-FD41-4C01-A54B-0743942F03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05349" y="2558773"/>
            <a:ext cx="244138" cy="289556"/>
          </a:xfrm>
          <a:custGeom>
            <a:avLst/>
            <a:gdLst>
              <a:gd name="T0" fmla="*/ 597 w 1194"/>
              <a:gd name="T1" fmla="*/ 0 h 1411"/>
              <a:gd name="T2" fmla="*/ 543 w 1194"/>
              <a:gd name="T3" fmla="*/ 55 h 1411"/>
              <a:gd name="T4" fmla="*/ 543 w 1194"/>
              <a:gd name="T5" fmla="*/ 109 h 1411"/>
              <a:gd name="T6" fmla="*/ 543 w 1194"/>
              <a:gd name="T7" fmla="*/ 114 h 1411"/>
              <a:gd name="T8" fmla="*/ 272 w 1194"/>
              <a:gd name="T9" fmla="*/ 435 h 1411"/>
              <a:gd name="T10" fmla="*/ 272 w 1194"/>
              <a:gd name="T11" fmla="*/ 706 h 1411"/>
              <a:gd name="T12" fmla="*/ 0 w 1194"/>
              <a:gd name="T13" fmla="*/ 1032 h 1411"/>
              <a:gd name="T14" fmla="*/ 597 w 1194"/>
              <a:gd name="T15" fmla="*/ 1194 h 1411"/>
              <a:gd name="T16" fmla="*/ 1194 w 1194"/>
              <a:gd name="T17" fmla="*/ 1032 h 1411"/>
              <a:gd name="T18" fmla="*/ 923 w 1194"/>
              <a:gd name="T19" fmla="*/ 706 h 1411"/>
              <a:gd name="T20" fmla="*/ 923 w 1194"/>
              <a:gd name="T21" fmla="*/ 435 h 1411"/>
              <a:gd name="T22" fmla="*/ 652 w 1194"/>
              <a:gd name="T23" fmla="*/ 114 h 1411"/>
              <a:gd name="T24" fmla="*/ 652 w 1194"/>
              <a:gd name="T25" fmla="*/ 109 h 1411"/>
              <a:gd name="T26" fmla="*/ 652 w 1194"/>
              <a:gd name="T27" fmla="*/ 55 h 1411"/>
              <a:gd name="T28" fmla="*/ 597 w 1194"/>
              <a:gd name="T29" fmla="*/ 0 h 1411"/>
              <a:gd name="T30" fmla="*/ 506 w 1194"/>
              <a:gd name="T31" fmla="*/ 1254 h 1411"/>
              <a:gd name="T32" fmla="*/ 489 w 1194"/>
              <a:gd name="T33" fmla="*/ 1303 h 1411"/>
              <a:gd name="T34" fmla="*/ 597 w 1194"/>
              <a:gd name="T35" fmla="*/ 1411 h 1411"/>
              <a:gd name="T36" fmla="*/ 706 w 1194"/>
              <a:gd name="T37" fmla="*/ 1303 h 1411"/>
              <a:gd name="T38" fmla="*/ 689 w 1194"/>
              <a:gd name="T39" fmla="*/ 1254 h 1411"/>
              <a:gd name="T40" fmla="*/ 597 w 1194"/>
              <a:gd name="T41" fmla="*/ 1254 h 1411"/>
              <a:gd name="T42" fmla="*/ 506 w 1194"/>
              <a:gd name="T43" fmla="*/ 125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565" y="0"/>
                  <a:pt x="543" y="22"/>
                  <a:pt x="543" y="55"/>
                </a:cubicBezTo>
                <a:lnTo>
                  <a:pt x="543" y="109"/>
                </a:lnTo>
                <a:lnTo>
                  <a:pt x="543" y="114"/>
                </a:lnTo>
                <a:cubicBezTo>
                  <a:pt x="389" y="140"/>
                  <a:pt x="272" y="274"/>
                  <a:pt x="272" y="435"/>
                </a:cubicBezTo>
                <a:lnTo>
                  <a:pt x="272" y="706"/>
                </a:lnTo>
                <a:cubicBezTo>
                  <a:pt x="272" y="749"/>
                  <a:pt x="0" y="966"/>
                  <a:pt x="0" y="1032"/>
                </a:cubicBezTo>
                <a:cubicBezTo>
                  <a:pt x="0" y="1124"/>
                  <a:pt x="239" y="1194"/>
                  <a:pt x="597" y="1194"/>
                </a:cubicBezTo>
                <a:cubicBezTo>
                  <a:pt x="956" y="1194"/>
                  <a:pt x="1194" y="1124"/>
                  <a:pt x="1194" y="1032"/>
                </a:cubicBezTo>
                <a:cubicBezTo>
                  <a:pt x="1194" y="966"/>
                  <a:pt x="923" y="749"/>
                  <a:pt x="923" y="706"/>
                </a:cubicBezTo>
                <a:lnTo>
                  <a:pt x="923" y="435"/>
                </a:lnTo>
                <a:cubicBezTo>
                  <a:pt x="923" y="274"/>
                  <a:pt x="805" y="140"/>
                  <a:pt x="652" y="114"/>
                </a:cubicBezTo>
                <a:lnTo>
                  <a:pt x="652" y="109"/>
                </a:lnTo>
                <a:lnTo>
                  <a:pt x="652" y="55"/>
                </a:lnTo>
                <a:cubicBezTo>
                  <a:pt x="652" y="22"/>
                  <a:pt x="630" y="0"/>
                  <a:pt x="597" y="0"/>
                </a:cubicBezTo>
                <a:close/>
                <a:moveTo>
                  <a:pt x="506" y="1254"/>
                </a:moveTo>
                <a:cubicBezTo>
                  <a:pt x="495" y="1270"/>
                  <a:pt x="489" y="1281"/>
                  <a:pt x="489" y="1303"/>
                </a:cubicBezTo>
                <a:cubicBezTo>
                  <a:pt x="489" y="1363"/>
                  <a:pt x="538" y="1411"/>
                  <a:pt x="597" y="1411"/>
                </a:cubicBezTo>
                <a:cubicBezTo>
                  <a:pt x="657" y="1411"/>
                  <a:pt x="706" y="1363"/>
                  <a:pt x="706" y="1303"/>
                </a:cubicBezTo>
                <a:cubicBezTo>
                  <a:pt x="706" y="1281"/>
                  <a:pt x="700" y="1270"/>
                  <a:pt x="689" y="1254"/>
                </a:cubicBezTo>
                <a:lnTo>
                  <a:pt x="597" y="1254"/>
                </a:lnTo>
                <a:lnTo>
                  <a:pt x="506" y="125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CD083E69-9FFA-400B-BAB3-A36B6AF9C55E}"/>
              </a:ext>
            </a:extLst>
          </p:cNvPr>
          <p:cNvSpPr/>
          <p:nvPr/>
        </p:nvSpPr>
        <p:spPr>
          <a:xfrm>
            <a:off x="6051402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4" name="사각형: 둥근 모서리 693">
            <a:extLst>
              <a:ext uri="{FF2B5EF4-FFF2-40B4-BE49-F238E27FC236}">
                <a16:creationId xmlns:a16="http://schemas.microsoft.com/office/drawing/2014/main" id="{0BD5F99B-0C52-4263-856D-5C3F843976C4}"/>
              </a:ext>
            </a:extLst>
          </p:cNvPr>
          <p:cNvSpPr/>
          <p:nvPr/>
        </p:nvSpPr>
        <p:spPr>
          <a:xfrm>
            <a:off x="5936473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5" name="타원 694">
            <a:extLst>
              <a:ext uri="{FF2B5EF4-FFF2-40B4-BE49-F238E27FC236}">
                <a16:creationId xmlns:a16="http://schemas.microsoft.com/office/drawing/2014/main" id="{8A27148A-C739-47A5-B392-FDF7893AA790}"/>
              </a:ext>
            </a:extLst>
          </p:cNvPr>
          <p:cNvSpPr>
            <a:spLocks noChangeAspect="1"/>
          </p:cNvSpPr>
          <p:nvPr/>
        </p:nvSpPr>
        <p:spPr>
          <a:xfrm>
            <a:off x="5903677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97" name="그룹 696">
            <a:extLst>
              <a:ext uri="{FF2B5EF4-FFF2-40B4-BE49-F238E27FC236}">
                <a16:creationId xmlns:a16="http://schemas.microsoft.com/office/drawing/2014/main" id="{E1CDB695-9CD5-4CF8-952D-5AD2B15B3FD6}"/>
              </a:ext>
            </a:extLst>
          </p:cNvPr>
          <p:cNvGrpSpPr/>
          <p:nvPr/>
        </p:nvGrpSpPr>
        <p:grpSpPr>
          <a:xfrm>
            <a:off x="6453464" y="2564082"/>
            <a:ext cx="244138" cy="315886"/>
            <a:chOff x="10616167" y="3024481"/>
            <a:chExt cx="136589" cy="176732"/>
          </a:xfrm>
        </p:grpSpPr>
        <p:sp>
          <p:nvSpPr>
            <p:cNvPr id="698" name="Bell">
              <a:extLst>
                <a:ext uri="{FF2B5EF4-FFF2-40B4-BE49-F238E27FC236}">
                  <a16:creationId xmlns:a16="http://schemas.microsoft.com/office/drawing/2014/main" id="{98C644DB-F28B-4789-94B5-D6738B6DAC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616167" y="3024481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9" name="Horizontal Line">
              <a:extLst>
                <a:ext uri="{FF2B5EF4-FFF2-40B4-BE49-F238E27FC236}">
                  <a16:creationId xmlns:a16="http://schemas.microsoft.com/office/drawing/2014/main" id="{CC9B3071-83E4-4E65-9CDC-A0DFB4E0A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10609468" y="3113901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0" name="사각형: 둥근 모서리 699">
            <a:extLst>
              <a:ext uri="{FF2B5EF4-FFF2-40B4-BE49-F238E27FC236}">
                <a16:creationId xmlns:a16="http://schemas.microsoft.com/office/drawing/2014/main" id="{4E076D5C-0340-4A1A-89C1-4E2B13209D3A}"/>
              </a:ext>
            </a:extLst>
          </p:cNvPr>
          <p:cNvSpPr/>
          <p:nvPr/>
        </p:nvSpPr>
        <p:spPr>
          <a:xfrm>
            <a:off x="345056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2" name="타원 701">
            <a:extLst>
              <a:ext uri="{FF2B5EF4-FFF2-40B4-BE49-F238E27FC236}">
                <a16:creationId xmlns:a16="http://schemas.microsoft.com/office/drawing/2014/main" id="{4141B838-18AA-41F6-82BE-43AD44AF45DB}"/>
              </a:ext>
            </a:extLst>
          </p:cNvPr>
          <p:cNvSpPr>
            <a:spLocks noChangeAspect="1"/>
          </p:cNvSpPr>
          <p:nvPr/>
        </p:nvSpPr>
        <p:spPr>
          <a:xfrm>
            <a:off x="348015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8259903B-099C-4A0F-8D72-98C7D0D4DAF0}"/>
              </a:ext>
            </a:extLst>
          </p:cNvPr>
          <p:cNvSpPr/>
          <p:nvPr/>
        </p:nvSpPr>
        <p:spPr>
          <a:xfrm>
            <a:off x="316100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4" name="타원 703">
            <a:extLst>
              <a:ext uri="{FF2B5EF4-FFF2-40B4-BE49-F238E27FC236}">
                <a16:creationId xmlns:a16="http://schemas.microsoft.com/office/drawing/2014/main" id="{EAC4A014-01CD-441F-B650-54A02EDD6B5D}"/>
              </a:ext>
            </a:extLst>
          </p:cNvPr>
          <p:cNvSpPr>
            <a:spLocks noChangeAspect="1"/>
          </p:cNvSpPr>
          <p:nvPr/>
        </p:nvSpPr>
        <p:spPr>
          <a:xfrm>
            <a:off x="319059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69C8B57-4F2D-4F0C-94FE-2DFA935D3AE2}"/>
              </a:ext>
            </a:extLst>
          </p:cNvPr>
          <p:cNvGrpSpPr/>
          <p:nvPr/>
        </p:nvGrpSpPr>
        <p:grpSpPr>
          <a:xfrm>
            <a:off x="248366" y="767243"/>
            <a:ext cx="1889926" cy="258628"/>
            <a:chOff x="4854356" y="5097357"/>
            <a:chExt cx="1889926" cy="258628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2D62DF1A-25AA-479F-B566-C7572199A38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021E0943-2298-4797-ADC4-A6D165E24DF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D629E35C-1ACE-463A-9348-FB26253A1F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41" name="그림 140">
                  <a:extLst>
                    <a:ext uri="{FF2B5EF4-FFF2-40B4-BE49-F238E27FC236}">
                      <a16:creationId xmlns:a16="http://schemas.microsoft.com/office/drawing/2014/main" id="{687671E2-3AAC-4512-8C13-C8AE9D594B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3" name="그림 142">
                  <a:extLst>
                    <a:ext uri="{FF2B5EF4-FFF2-40B4-BE49-F238E27FC236}">
                      <a16:creationId xmlns:a16="http://schemas.microsoft.com/office/drawing/2014/main" id="{18F0D191-F60F-4C33-8CD2-C537971BC4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27E7CD69-347F-47FB-ABFB-40ADE84FD034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39" name="그림 138">
                  <a:extLst>
                    <a:ext uri="{FF2B5EF4-FFF2-40B4-BE49-F238E27FC236}">
                      <a16:creationId xmlns:a16="http://schemas.microsoft.com/office/drawing/2014/main" id="{D0E79315-F8F1-4BA0-9C2A-95AE58A112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0" name="그림 139">
                  <a:extLst>
                    <a:ext uri="{FF2B5EF4-FFF2-40B4-BE49-F238E27FC236}">
                      <a16:creationId xmlns:a16="http://schemas.microsoft.com/office/drawing/2014/main" id="{5568C323-235C-4352-9B08-3FD02F6DC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14" name="User">
            <a:extLst>
              <a:ext uri="{FF2B5EF4-FFF2-40B4-BE49-F238E27FC236}">
                <a16:creationId xmlns:a16="http://schemas.microsoft.com/office/drawing/2014/main" id="{D01CA571-87BB-4CD6-AE5B-CBE3CC6ECAE8}"/>
              </a:ext>
            </a:extLst>
          </p:cNvPr>
          <p:cNvSpPr>
            <a:spLocks noChangeAspect="1"/>
          </p:cNvSpPr>
          <p:nvPr/>
        </p:nvSpPr>
        <p:spPr bwMode="auto">
          <a:xfrm>
            <a:off x="3800784" y="8113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CEF7A39A-5273-411C-BB07-80875337A986}"/>
              </a:ext>
            </a:extLst>
          </p:cNvPr>
          <p:cNvSpPr/>
          <p:nvPr/>
        </p:nvSpPr>
        <p:spPr>
          <a:xfrm>
            <a:off x="373631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91D50BFA-8E1B-4D4D-925B-2E20B28A75AB}"/>
              </a:ext>
            </a:extLst>
          </p:cNvPr>
          <p:cNvSpPr>
            <a:spLocks noChangeAspect="1"/>
          </p:cNvSpPr>
          <p:nvPr/>
        </p:nvSpPr>
        <p:spPr>
          <a:xfrm>
            <a:off x="376590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061872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검색</a:t>
            </a:r>
          </a:p>
        </p:txBody>
      </p:sp>
      <p:sp>
        <p:nvSpPr>
          <p:cNvPr id="706" name="직사각형 705">
            <a:extLst>
              <a:ext uri="{FF2B5EF4-FFF2-40B4-BE49-F238E27FC236}">
                <a16:creationId xmlns:a16="http://schemas.microsoft.com/office/drawing/2014/main" id="{F1C3F3A0-A4F5-4240-8134-F8760751D126}"/>
              </a:ext>
            </a:extLst>
          </p:cNvPr>
          <p:cNvSpPr/>
          <p:nvPr/>
        </p:nvSpPr>
        <p:spPr>
          <a:xfrm>
            <a:off x="278224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B52BFB7D-A5D8-4C85-AE00-A9020F068C6A}"/>
              </a:ext>
            </a:extLst>
          </p:cNvPr>
          <p:cNvSpPr/>
          <p:nvPr/>
        </p:nvSpPr>
        <p:spPr>
          <a:xfrm>
            <a:off x="5012149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9E1834B5-2290-4B4A-B7F9-599A9A49BE31}"/>
              </a:ext>
            </a:extLst>
          </p:cNvPr>
          <p:cNvSpPr/>
          <p:nvPr/>
        </p:nvSpPr>
        <p:spPr>
          <a:xfrm>
            <a:off x="288302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09" name="Scroll Indicator">
            <a:extLst>
              <a:ext uri="{FF2B5EF4-FFF2-40B4-BE49-F238E27FC236}">
                <a16:creationId xmlns:a16="http://schemas.microsoft.com/office/drawing/2014/main" id="{D9E6EB04-45CD-4B95-BCEA-448424B16BCC}"/>
              </a:ext>
            </a:extLst>
          </p:cNvPr>
          <p:cNvGrpSpPr/>
          <p:nvPr/>
        </p:nvGrpSpPr>
        <p:grpSpPr>
          <a:xfrm>
            <a:off x="3828574" y="1802029"/>
            <a:ext cx="25400" cy="3168000"/>
            <a:chOff x="892175" y="1261242"/>
            <a:chExt cx="25400" cy="3016250"/>
          </a:xfrm>
        </p:grpSpPr>
        <p:cxnSp>
          <p:nvCxnSpPr>
            <p:cNvPr id="710" name="Track">
              <a:extLst>
                <a:ext uri="{FF2B5EF4-FFF2-40B4-BE49-F238E27FC236}">
                  <a16:creationId xmlns:a16="http://schemas.microsoft.com/office/drawing/2014/main" id="{C9FE6987-C834-417B-ADD4-49EF7DDA491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Thumb">
              <a:extLst>
                <a:ext uri="{FF2B5EF4-FFF2-40B4-BE49-F238E27FC236}">
                  <a16:creationId xmlns:a16="http://schemas.microsoft.com/office/drawing/2014/main" id="{AC925C18-970C-482B-B039-28F14C4B0F3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2" name="그룹 711">
            <a:extLst>
              <a:ext uri="{FF2B5EF4-FFF2-40B4-BE49-F238E27FC236}">
                <a16:creationId xmlns:a16="http://schemas.microsoft.com/office/drawing/2014/main" id="{16EF0AC9-40E7-4FC1-9FB1-47B5B019EA89}"/>
              </a:ext>
            </a:extLst>
          </p:cNvPr>
          <p:cNvGrpSpPr/>
          <p:nvPr/>
        </p:nvGrpSpPr>
        <p:grpSpPr>
          <a:xfrm>
            <a:off x="371252" y="5502549"/>
            <a:ext cx="1862993" cy="225703"/>
            <a:chOff x="3390211" y="5837215"/>
            <a:chExt cx="1862993" cy="225703"/>
          </a:xfrm>
        </p:grpSpPr>
        <p:pic>
          <p:nvPicPr>
            <p:cNvPr id="713" name="그림 712">
              <a:extLst>
                <a:ext uri="{FF2B5EF4-FFF2-40B4-BE49-F238E27FC236}">
                  <a16:creationId xmlns:a16="http://schemas.microsoft.com/office/drawing/2014/main" id="{05C40E85-4672-4AF3-89A8-7253F4C7C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14" name="Attachment">
              <a:extLst>
                <a:ext uri="{FF2B5EF4-FFF2-40B4-BE49-F238E27FC236}">
                  <a16:creationId xmlns:a16="http://schemas.microsoft.com/office/drawing/2014/main" id="{1D565D08-8084-49FE-961B-BC11BC8A0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5" name="Medium Icons">
              <a:extLst>
                <a:ext uri="{FF2B5EF4-FFF2-40B4-BE49-F238E27FC236}">
                  <a16:creationId xmlns:a16="http://schemas.microsoft.com/office/drawing/2014/main" id="{F6276C1D-E161-4C23-9F24-54CC3DFB8A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Crop">
              <a:extLst>
                <a:ext uri="{FF2B5EF4-FFF2-40B4-BE49-F238E27FC236}">
                  <a16:creationId xmlns:a16="http://schemas.microsoft.com/office/drawing/2014/main" id="{F8BE26FE-A28D-47C2-A7C5-17018496B4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17" name="그래픽 716" descr="채우기 없는 활짝 웃는 얼굴">
              <a:extLst>
                <a:ext uri="{FF2B5EF4-FFF2-40B4-BE49-F238E27FC236}">
                  <a16:creationId xmlns:a16="http://schemas.microsoft.com/office/drawing/2014/main" id="{75B99103-7CCA-4203-A7D6-BA8C99236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18" name="그래픽 717" descr="전자 메일">
              <a:extLst>
                <a:ext uri="{FF2B5EF4-FFF2-40B4-BE49-F238E27FC236}">
                  <a16:creationId xmlns:a16="http://schemas.microsoft.com/office/drawing/2014/main" id="{FE3E70DF-2539-4B81-B73E-2BD5C28EF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9E5A39EA-1D60-4E1E-ADED-35F1C45AE70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20" name="Text Box">
                <a:extLst>
                  <a:ext uri="{FF2B5EF4-FFF2-40B4-BE49-F238E27FC236}">
                    <a16:creationId xmlns:a16="http://schemas.microsoft.com/office/drawing/2014/main" id="{C59EE249-2409-4309-90D6-A8B6EB1E1AEE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21" name="Add">
                <a:extLst>
                  <a:ext uri="{FF2B5EF4-FFF2-40B4-BE49-F238E27FC236}">
                    <a16:creationId xmlns:a16="http://schemas.microsoft.com/office/drawing/2014/main" id="{D03FD429-14FF-492E-B6D8-F587B33BC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31E98068-AADF-45E8-8275-CAAB72767E07}"/>
              </a:ext>
            </a:extLst>
          </p:cNvPr>
          <p:cNvGrpSpPr/>
          <p:nvPr/>
        </p:nvGrpSpPr>
        <p:grpSpPr>
          <a:xfrm>
            <a:off x="362181" y="5082672"/>
            <a:ext cx="3393731" cy="353684"/>
            <a:chOff x="3303952" y="5684291"/>
            <a:chExt cx="6322065" cy="353684"/>
          </a:xfrm>
        </p:grpSpPr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AE414856-5FA6-484F-88DC-376C7293DA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Line">
              <a:extLst>
                <a:ext uri="{FF2B5EF4-FFF2-40B4-BE49-F238E27FC236}">
                  <a16:creationId xmlns:a16="http://schemas.microsoft.com/office/drawing/2014/main" id="{34ACA873-E2F9-470E-8179-F48D1C044F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D321975C-497F-455F-9C0F-4B9A5040F515}"/>
              </a:ext>
            </a:extLst>
          </p:cNvPr>
          <p:cNvSpPr/>
          <p:nvPr/>
        </p:nvSpPr>
        <p:spPr>
          <a:xfrm>
            <a:off x="364162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26" name="그래픽 725" descr="방향">
            <a:extLst>
              <a:ext uri="{FF2B5EF4-FFF2-40B4-BE49-F238E27FC236}">
                <a16:creationId xmlns:a16="http://schemas.microsoft.com/office/drawing/2014/main" id="{E138AD58-BEAC-4806-81F3-F6C432AECD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5148223"/>
            <a:ext cx="244874" cy="244874"/>
          </a:xfrm>
          <a:prstGeom prst="rect">
            <a:avLst/>
          </a:prstGeom>
        </p:spPr>
      </p:pic>
      <p:sp>
        <p:nvSpPr>
          <p:cNvPr id="732" name="직사각형 731">
            <a:extLst>
              <a:ext uri="{FF2B5EF4-FFF2-40B4-BE49-F238E27FC236}">
                <a16:creationId xmlns:a16="http://schemas.microsoft.com/office/drawing/2014/main" id="{F417A24F-9404-4DFA-A189-321C7D09BD98}"/>
              </a:ext>
            </a:extLst>
          </p:cNvPr>
          <p:cNvSpPr/>
          <p:nvPr/>
        </p:nvSpPr>
        <p:spPr>
          <a:xfrm flipV="1">
            <a:off x="288302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3" name="그룹 732">
            <a:extLst>
              <a:ext uri="{FF2B5EF4-FFF2-40B4-BE49-F238E27FC236}">
                <a16:creationId xmlns:a16="http://schemas.microsoft.com/office/drawing/2014/main" id="{765ADD25-1196-409D-B451-8D005612038D}"/>
              </a:ext>
            </a:extLst>
          </p:cNvPr>
          <p:cNvGrpSpPr/>
          <p:nvPr/>
        </p:nvGrpSpPr>
        <p:grpSpPr>
          <a:xfrm>
            <a:off x="2650374" y="1066143"/>
            <a:ext cx="1055631" cy="216000"/>
            <a:chOff x="6311922" y="1383762"/>
            <a:chExt cx="1055631" cy="216000"/>
          </a:xfrm>
        </p:grpSpPr>
        <p:grpSp>
          <p:nvGrpSpPr>
            <p:cNvPr id="734" name="그룹 733">
              <a:extLst>
                <a:ext uri="{FF2B5EF4-FFF2-40B4-BE49-F238E27FC236}">
                  <a16:creationId xmlns:a16="http://schemas.microsoft.com/office/drawing/2014/main" id="{667D0E3E-2F72-4A0E-9FA4-DA5AF539137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739" name="Oval">
                <a:extLst>
                  <a:ext uri="{FF2B5EF4-FFF2-40B4-BE49-F238E27FC236}">
                    <a16:creationId xmlns:a16="http://schemas.microsoft.com/office/drawing/2014/main" id="{320CF2B1-7C31-42E2-91D8-E83A37B6950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0" name="Oval">
                <a:extLst>
                  <a:ext uri="{FF2B5EF4-FFF2-40B4-BE49-F238E27FC236}">
                    <a16:creationId xmlns:a16="http://schemas.microsoft.com/office/drawing/2014/main" id="{2CDD50BE-3BAB-467D-A216-F2394A26009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1" name="Oval">
                <a:extLst>
                  <a:ext uri="{FF2B5EF4-FFF2-40B4-BE49-F238E27FC236}">
                    <a16:creationId xmlns:a16="http://schemas.microsoft.com/office/drawing/2014/main" id="{AF22087F-0B8C-4DC2-B694-A6B0E225FA3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36" name="그래픽 735" descr="신호음 장치">
              <a:extLst>
                <a:ext uri="{FF2B5EF4-FFF2-40B4-BE49-F238E27FC236}">
                  <a16:creationId xmlns:a16="http://schemas.microsoft.com/office/drawing/2014/main" id="{38F07860-66D2-4A09-88F0-C7A28D80AB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37" name="Hamburger Button">
              <a:extLst>
                <a:ext uri="{FF2B5EF4-FFF2-40B4-BE49-F238E27FC236}">
                  <a16:creationId xmlns:a16="http://schemas.microsoft.com/office/drawing/2014/main" id="{91977368-ADE0-4DE3-BCAF-BD0419F30A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Search Icon">
              <a:extLst>
                <a:ext uri="{FF2B5EF4-FFF2-40B4-BE49-F238E27FC236}">
                  <a16:creationId xmlns:a16="http://schemas.microsoft.com/office/drawing/2014/main" id="{CC11C7D4-FDEA-411F-B3FB-C9D18B96AF1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3B4779DF-D4C6-4720-93A8-55E5D59720D3}"/>
              </a:ext>
            </a:extLst>
          </p:cNvPr>
          <p:cNvGrpSpPr/>
          <p:nvPr/>
        </p:nvGrpSpPr>
        <p:grpSpPr>
          <a:xfrm>
            <a:off x="1855892" y="2817003"/>
            <a:ext cx="1936200" cy="667339"/>
            <a:chOff x="5302354" y="2529723"/>
            <a:chExt cx="1936200" cy="667339"/>
          </a:xfrm>
        </p:grpSpPr>
        <p:pic>
          <p:nvPicPr>
            <p:cNvPr id="743" name="그림 742">
              <a:extLst>
                <a:ext uri="{FF2B5EF4-FFF2-40B4-BE49-F238E27FC236}">
                  <a16:creationId xmlns:a16="http://schemas.microsoft.com/office/drawing/2014/main" id="{C2C13C39-CEF5-4D13-B93E-512F09741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FBD953E8-C2FD-46A8-B2D6-6B011C62FFA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직사각형 744">
              <a:extLst>
                <a:ext uri="{FF2B5EF4-FFF2-40B4-BE49-F238E27FC236}">
                  <a16:creationId xmlns:a16="http://schemas.microsoft.com/office/drawing/2014/main" id="{78ADEB69-7487-417A-92B7-C8A8DA9E1896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56934B27-0561-4F81-8545-C8B9565AD49D}"/>
              </a:ext>
            </a:extLst>
          </p:cNvPr>
          <p:cNvGrpSpPr/>
          <p:nvPr/>
        </p:nvGrpSpPr>
        <p:grpSpPr>
          <a:xfrm>
            <a:off x="2455644" y="3565142"/>
            <a:ext cx="1305119" cy="511020"/>
            <a:chOff x="5902106" y="3594092"/>
            <a:chExt cx="1305119" cy="511020"/>
          </a:xfrm>
        </p:grpSpPr>
        <p:pic>
          <p:nvPicPr>
            <p:cNvPr id="747" name="Picture 2" descr="MS 팀즈 이미지 검색결과">
              <a:extLst>
                <a:ext uri="{FF2B5EF4-FFF2-40B4-BE49-F238E27FC236}">
                  <a16:creationId xmlns:a16="http://schemas.microsoft.com/office/drawing/2014/main" id="{31F7C5C1-1B2D-48ED-AACD-C18C5086C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EC297F4A-BF69-47F3-891A-BCBAD8A664E8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749" name="직사각형 748">
                <a:extLst>
                  <a:ext uri="{FF2B5EF4-FFF2-40B4-BE49-F238E27FC236}">
                    <a16:creationId xmlns:a16="http://schemas.microsoft.com/office/drawing/2014/main" id="{EB2543A8-5AED-4E21-8CEC-84782F931F68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직사각형 749">
                <a:extLst>
                  <a:ext uri="{FF2B5EF4-FFF2-40B4-BE49-F238E27FC236}">
                    <a16:creationId xmlns:a16="http://schemas.microsoft.com/office/drawing/2014/main" id="{2A8AF91C-21AB-479B-9110-A5BA8A26EDC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95282E93-633A-4D63-8FD5-ADAEDC7CBA80}"/>
              </a:ext>
            </a:extLst>
          </p:cNvPr>
          <p:cNvGrpSpPr/>
          <p:nvPr/>
        </p:nvGrpSpPr>
        <p:grpSpPr>
          <a:xfrm>
            <a:off x="312087" y="1771138"/>
            <a:ext cx="2622217" cy="950743"/>
            <a:chOff x="3350728" y="2024317"/>
            <a:chExt cx="2622217" cy="950743"/>
          </a:xfrm>
        </p:grpSpPr>
        <p:sp>
          <p:nvSpPr>
            <p:cNvPr id="752" name="직사각형 751">
              <a:extLst>
                <a:ext uri="{FF2B5EF4-FFF2-40B4-BE49-F238E27FC236}">
                  <a16:creationId xmlns:a16="http://schemas.microsoft.com/office/drawing/2014/main" id="{F5FAB7E9-F876-4F1D-880C-5312DC11E2C5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DBD4E890-0B98-429A-8DDD-CB2E4A906DD7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6" name="Message">
                <a:extLst>
                  <a:ext uri="{FF2B5EF4-FFF2-40B4-BE49-F238E27FC236}">
                    <a16:creationId xmlns:a16="http://schemas.microsoft.com/office/drawing/2014/main" id="{FCF1CB05-4F5D-46CF-A5EE-E021CE9CB901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757" name="Tip">
                <a:extLst>
                  <a:ext uri="{FF2B5EF4-FFF2-40B4-BE49-F238E27FC236}">
                    <a16:creationId xmlns:a16="http://schemas.microsoft.com/office/drawing/2014/main" id="{CDF27380-8C79-4273-B650-FD236D82E2F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754" name="그림 753">
              <a:extLst>
                <a:ext uri="{FF2B5EF4-FFF2-40B4-BE49-F238E27FC236}">
                  <a16:creationId xmlns:a16="http://schemas.microsoft.com/office/drawing/2014/main" id="{0F390AD2-88B6-4A2B-BBBD-EEB77265CD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55" name="Line">
              <a:extLst>
                <a:ext uri="{FF2B5EF4-FFF2-40B4-BE49-F238E27FC236}">
                  <a16:creationId xmlns:a16="http://schemas.microsoft.com/office/drawing/2014/main" id="{6B21600C-8EBF-47C8-A106-E4DABC283D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758" name="그룹 757">
            <a:extLst>
              <a:ext uri="{FF2B5EF4-FFF2-40B4-BE49-F238E27FC236}">
                <a16:creationId xmlns:a16="http://schemas.microsoft.com/office/drawing/2014/main" id="{59D42EE8-DFB8-4CB6-99C6-924A885DBD8C}"/>
              </a:ext>
            </a:extLst>
          </p:cNvPr>
          <p:cNvGrpSpPr/>
          <p:nvPr/>
        </p:nvGrpSpPr>
        <p:grpSpPr>
          <a:xfrm>
            <a:off x="2900964" y="2421647"/>
            <a:ext cx="614271" cy="336363"/>
            <a:chOff x="5397954" y="3929103"/>
            <a:chExt cx="614271" cy="336363"/>
          </a:xfrm>
        </p:grpSpPr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7BE54158-BEB4-4C94-AF20-0A65FE28EEB9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E2953D1C-E75C-4D8D-9EA1-E38A923C3019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761" name="Picture 6" descr="성조기 마크 이미지 검색결과">
            <a:extLst>
              <a:ext uri="{FF2B5EF4-FFF2-40B4-BE49-F238E27FC236}">
                <a16:creationId xmlns:a16="http://schemas.microsoft.com/office/drawing/2014/main" id="{D96A85E1-98D4-4DD0-9F56-AC38CB3EA1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2" name="Picture 4" descr="태극마크 이미지 검색결과">
            <a:extLst>
              <a:ext uri="{FF2B5EF4-FFF2-40B4-BE49-F238E27FC236}">
                <a16:creationId xmlns:a16="http://schemas.microsoft.com/office/drawing/2014/main" id="{5D28C03C-4642-4CA5-A045-EDBF2D75DF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79DDC670-3679-40C0-81FE-EF03F5340818}"/>
              </a:ext>
            </a:extLst>
          </p:cNvPr>
          <p:cNvGrpSpPr/>
          <p:nvPr/>
        </p:nvGrpSpPr>
        <p:grpSpPr>
          <a:xfrm>
            <a:off x="1611510" y="4138772"/>
            <a:ext cx="2188766" cy="843173"/>
            <a:chOff x="9102258" y="2720366"/>
            <a:chExt cx="1664526" cy="843173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B5652C51-F21E-41A1-B35F-5C1A5EEBB62D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EBB535D2-C72E-46B4-B73A-D203D7D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66" name="Line">
            <a:extLst>
              <a:ext uri="{FF2B5EF4-FFF2-40B4-BE49-F238E27FC236}">
                <a16:creationId xmlns:a16="http://schemas.microsoft.com/office/drawing/2014/main" id="{E0A533AF-848D-4B91-AC0A-FC3428CABCA8}"/>
              </a:ext>
            </a:extLst>
          </p:cNvPr>
          <p:cNvCxnSpPr>
            <a:cxnSpLocks/>
          </p:cNvCxnSpPr>
          <p:nvPr/>
        </p:nvCxnSpPr>
        <p:spPr bwMode="auto">
          <a:xfrm>
            <a:off x="1725101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67" name="Picture 6" descr="성조기 마크 이미지 검색결과">
            <a:extLst>
              <a:ext uri="{FF2B5EF4-FFF2-40B4-BE49-F238E27FC236}">
                <a16:creationId xmlns:a16="http://schemas.microsoft.com/office/drawing/2014/main" id="{57EAF827-E900-415E-8133-864A9DF74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" name="Picture 4" descr="태극마크 이미지 검색결과">
            <a:extLst>
              <a:ext uri="{FF2B5EF4-FFF2-40B4-BE49-F238E27FC236}">
                <a16:creationId xmlns:a16="http://schemas.microsoft.com/office/drawing/2014/main" id="{A0025DAD-F9AC-4F86-9492-208C0151CB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E6CE766C-61E5-45C0-AF41-460B5282B4B3}"/>
              </a:ext>
            </a:extLst>
          </p:cNvPr>
          <p:cNvGrpSpPr/>
          <p:nvPr/>
        </p:nvGrpSpPr>
        <p:grpSpPr>
          <a:xfrm>
            <a:off x="1015588" y="4668269"/>
            <a:ext cx="614271" cy="336363"/>
            <a:chOff x="5514008" y="3894430"/>
            <a:chExt cx="614271" cy="336363"/>
          </a:xfrm>
        </p:grpSpPr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2B8AD3D2-31FC-48B2-8858-0D1DA6D2D573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CF43E8D9-08C6-4191-9D63-1735623C435A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52B6B68-D59E-449F-8A93-64389C66463A}"/>
              </a:ext>
            </a:extLst>
          </p:cNvPr>
          <p:cNvGrpSpPr/>
          <p:nvPr/>
        </p:nvGrpSpPr>
        <p:grpSpPr>
          <a:xfrm>
            <a:off x="2937552" y="3621865"/>
            <a:ext cx="39506" cy="140236"/>
            <a:chOff x="3334412" y="4749037"/>
            <a:chExt cx="39506" cy="140236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B2ABD51E-401E-40A0-873A-97344565160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4" name="Oval">
              <a:extLst>
                <a:ext uri="{FF2B5EF4-FFF2-40B4-BE49-F238E27FC236}">
                  <a16:creationId xmlns:a16="http://schemas.microsoft.com/office/drawing/2014/main" id="{DD733371-05D2-4BDE-A362-FEDDD4D87067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5" name="Oval">
              <a:extLst>
                <a:ext uri="{FF2B5EF4-FFF2-40B4-BE49-F238E27FC236}">
                  <a16:creationId xmlns:a16="http://schemas.microsoft.com/office/drawing/2014/main" id="{550FA4D1-F24E-4D79-858F-96B4B7E45C1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6678296E-726D-4C47-9510-B3C87E0D292A}"/>
              </a:ext>
            </a:extLst>
          </p:cNvPr>
          <p:cNvGrpSpPr/>
          <p:nvPr/>
        </p:nvGrpSpPr>
        <p:grpSpPr>
          <a:xfrm>
            <a:off x="2334177" y="3018868"/>
            <a:ext cx="39506" cy="140236"/>
            <a:chOff x="3334412" y="4749037"/>
            <a:chExt cx="39506" cy="140236"/>
          </a:xfrm>
        </p:grpSpPr>
        <p:sp>
          <p:nvSpPr>
            <p:cNvPr id="777" name="Oval">
              <a:extLst>
                <a:ext uri="{FF2B5EF4-FFF2-40B4-BE49-F238E27FC236}">
                  <a16:creationId xmlns:a16="http://schemas.microsoft.com/office/drawing/2014/main" id="{91C5B981-7CC8-4384-8B23-E96EB8486C7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8" name="Oval">
              <a:extLst>
                <a:ext uri="{FF2B5EF4-FFF2-40B4-BE49-F238E27FC236}">
                  <a16:creationId xmlns:a16="http://schemas.microsoft.com/office/drawing/2014/main" id="{A2040FA9-4DAB-4011-B729-A0DBBBE8123E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9" name="Oval">
              <a:extLst>
                <a:ext uri="{FF2B5EF4-FFF2-40B4-BE49-F238E27FC236}">
                  <a16:creationId xmlns:a16="http://schemas.microsoft.com/office/drawing/2014/main" id="{D7FA3F66-9E37-4825-8D40-4EE2E699033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14B40A7A-AEFE-4B0C-8B63-BEF2CFE6727F}"/>
              </a:ext>
            </a:extLst>
          </p:cNvPr>
          <p:cNvGrpSpPr/>
          <p:nvPr/>
        </p:nvGrpSpPr>
        <p:grpSpPr>
          <a:xfrm>
            <a:off x="1493094" y="4507309"/>
            <a:ext cx="39506" cy="140236"/>
            <a:chOff x="3334412" y="4749037"/>
            <a:chExt cx="39506" cy="140236"/>
          </a:xfrm>
        </p:grpSpPr>
        <p:sp>
          <p:nvSpPr>
            <p:cNvPr id="781" name="Oval">
              <a:extLst>
                <a:ext uri="{FF2B5EF4-FFF2-40B4-BE49-F238E27FC236}">
                  <a16:creationId xmlns:a16="http://schemas.microsoft.com/office/drawing/2014/main" id="{02FBAC48-3433-4436-8765-94ACA801A72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2" name="Oval">
              <a:extLst>
                <a:ext uri="{FF2B5EF4-FFF2-40B4-BE49-F238E27FC236}">
                  <a16:creationId xmlns:a16="http://schemas.microsoft.com/office/drawing/2014/main" id="{2815338A-8E67-4042-A375-6D7C0C36689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3" name="Oval">
              <a:extLst>
                <a:ext uri="{FF2B5EF4-FFF2-40B4-BE49-F238E27FC236}">
                  <a16:creationId xmlns:a16="http://schemas.microsoft.com/office/drawing/2014/main" id="{213CF61C-B6BE-4821-A7B3-9F41A503690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6DB39058-17BA-4931-B488-4FE81AD8EC9A}"/>
              </a:ext>
            </a:extLst>
          </p:cNvPr>
          <p:cNvGrpSpPr/>
          <p:nvPr/>
        </p:nvGrpSpPr>
        <p:grpSpPr>
          <a:xfrm>
            <a:off x="2998881" y="2281410"/>
            <a:ext cx="39506" cy="140236"/>
            <a:chOff x="3334412" y="4749037"/>
            <a:chExt cx="39506" cy="140236"/>
          </a:xfrm>
        </p:grpSpPr>
        <p:sp>
          <p:nvSpPr>
            <p:cNvPr id="785" name="Oval">
              <a:extLst>
                <a:ext uri="{FF2B5EF4-FFF2-40B4-BE49-F238E27FC236}">
                  <a16:creationId xmlns:a16="http://schemas.microsoft.com/office/drawing/2014/main" id="{5F371117-9D47-468D-9C88-2B3F963073AF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6" name="Oval">
              <a:extLst>
                <a:ext uri="{FF2B5EF4-FFF2-40B4-BE49-F238E27FC236}">
                  <a16:creationId xmlns:a16="http://schemas.microsoft.com/office/drawing/2014/main" id="{C437C608-B8A9-42CD-9336-C8006DAF769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7" name="Oval">
              <a:extLst>
                <a:ext uri="{FF2B5EF4-FFF2-40B4-BE49-F238E27FC236}">
                  <a16:creationId xmlns:a16="http://schemas.microsoft.com/office/drawing/2014/main" id="{65DDB8FE-F86B-4538-A07F-23437849A06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8" name="Card">
            <a:extLst>
              <a:ext uri="{FF2B5EF4-FFF2-40B4-BE49-F238E27FC236}">
                <a16:creationId xmlns:a16="http://schemas.microsoft.com/office/drawing/2014/main" id="{105EC4B4-C723-45A3-AE71-8E0301D9DFC9}"/>
              </a:ext>
            </a:extLst>
          </p:cNvPr>
          <p:cNvSpPr/>
          <p:nvPr/>
        </p:nvSpPr>
        <p:spPr>
          <a:xfrm>
            <a:off x="317459" y="1394049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01BE9B49-A185-4BB4-9DE5-25447825CD4A}"/>
              </a:ext>
            </a:extLst>
          </p:cNvPr>
          <p:cNvGrpSpPr/>
          <p:nvPr/>
        </p:nvGrpSpPr>
        <p:grpSpPr>
          <a:xfrm>
            <a:off x="332470" y="1453128"/>
            <a:ext cx="3439430" cy="215444"/>
            <a:chOff x="3442963" y="6341570"/>
            <a:chExt cx="3439430" cy="215444"/>
          </a:xfrm>
        </p:grpSpPr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765867D3-9582-4272-82F3-A0B59DE45602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2" name="Search Icon">
                <a:extLst>
                  <a:ext uri="{FF2B5EF4-FFF2-40B4-BE49-F238E27FC236}">
                    <a16:creationId xmlns:a16="http://schemas.microsoft.com/office/drawing/2014/main" id="{597C37BC-AC4F-4D9A-9921-3FC91F09B5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76F3330B-CAC0-4832-B78A-BEAFBAF8764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27449C0A-6451-4EAD-B6DB-D55168D231F9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794" name="직사각형 793">
            <a:extLst>
              <a:ext uri="{FF2B5EF4-FFF2-40B4-BE49-F238E27FC236}">
                <a16:creationId xmlns:a16="http://schemas.microsoft.com/office/drawing/2014/main" id="{3092E8A7-E897-4C8D-B177-FE766EDD25FD}"/>
              </a:ext>
            </a:extLst>
          </p:cNvPr>
          <p:cNvSpPr/>
          <p:nvPr/>
        </p:nvSpPr>
        <p:spPr>
          <a:xfrm>
            <a:off x="5022227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5" name="Scroll Indicator">
            <a:extLst>
              <a:ext uri="{FF2B5EF4-FFF2-40B4-BE49-F238E27FC236}">
                <a16:creationId xmlns:a16="http://schemas.microsoft.com/office/drawing/2014/main" id="{FDE941A7-B783-4EB4-99CD-97FA319C9772}"/>
              </a:ext>
            </a:extLst>
          </p:cNvPr>
          <p:cNvGrpSpPr/>
          <p:nvPr/>
        </p:nvGrpSpPr>
        <p:grpSpPr>
          <a:xfrm>
            <a:off x="8562499" y="1802029"/>
            <a:ext cx="25400" cy="3168000"/>
            <a:chOff x="892175" y="1261242"/>
            <a:chExt cx="25400" cy="3016250"/>
          </a:xfrm>
        </p:grpSpPr>
        <p:cxnSp>
          <p:nvCxnSpPr>
            <p:cNvPr id="796" name="Track">
              <a:extLst>
                <a:ext uri="{FF2B5EF4-FFF2-40B4-BE49-F238E27FC236}">
                  <a16:creationId xmlns:a16="http://schemas.microsoft.com/office/drawing/2014/main" id="{C0E97450-AE7E-4B69-9F59-DAFD4B1D67D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7" name="Thumb">
              <a:extLst>
                <a:ext uri="{FF2B5EF4-FFF2-40B4-BE49-F238E27FC236}">
                  <a16:creationId xmlns:a16="http://schemas.microsoft.com/office/drawing/2014/main" id="{920D4DFB-B5FC-416D-8673-844218D5C33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8CD97F5F-CE45-45BE-9F5B-63C769DDF4A7}"/>
              </a:ext>
            </a:extLst>
          </p:cNvPr>
          <p:cNvGrpSpPr/>
          <p:nvPr/>
        </p:nvGrpSpPr>
        <p:grpSpPr>
          <a:xfrm>
            <a:off x="5105177" y="5502549"/>
            <a:ext cx="1862993" cy="225703"/>
            <a:chOff x="3390211" y="5837215"/>
            <a:chExt cx="1862993" cy="225703"/>
          </a:xfrm>
        </p:grpSpPr>
        <p:pic>
          <p:nvPicPr>
            <p:cNvPr id="799" name="그림 798">
              <a:extLst>
                <a:ext uri="{FF2B5EF4-FFF2-40B4-BE49-F238E27FC236}">
                  <a16:creationId xmlns:a16="http://schemas.microsoft.com/office/drawing/2014/main" id="{C8508089-FFF2-403F-9737-D692AA1D7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800" name="Attachment">
              <a:extLst>
                <a:ext uri="{FF2B5EF4-FFF2-40B4-BE49-F238E27FC236}">
                  <a16:creationId xmlns:a16="http://schemas.microsoft.com/office/drawing/2014/main" id="{B66F686F-B7CD-4C42-903E-8A4D19D32D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1" name="Medium Icons">
              <a:extLst>
                <a:ext uri="{FF2B5EF4-FFF2-40B4-BE49-F238E27FC236}">
                  <a16:creationId xmlns:a16="http://schemas.microsoft.com/office/drawing/2014/main" id="{FED68C67-0DC3-4785-A521-C3AF97E5E9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2" name="Crop">
              <a:extLst>
                <a:ext uri="{FF2B5EF4-FFF2-40B4-BE49-F238E27FC236}">
                  <a16:creationId xmlns:a16="http://schemas.microsoft.com/office/drawing/2014/main" id="{1F15DBEF-7558-49BC-8351-D50A28F2EB1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3" name="그래픽 802" descr="채우기 없는 활짝 웃는 얼굴">
              <a:extLst>
                <a:ext uri="{FF2B5EF4-FFF2-40B4-BE49-F238E27FC236}">
                  <a16:creationId xmlns:a16="http://schemas.microsoft.com/office/drawing/2014/main" id="{291D2F9B-837E-49BC-ADAF-49B41616AC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804" name="그래픽 803" descr="전자 메일">
              <a:extLst>
                <a:ext uri="{FF2B5EF4-FFF2-40B4-BE49-F238E27FC236}">
                  <a16:creationId xmlns:a16="http://schemas.microsoft.com/office/drawing/2014/main" id="{D9528FDA-873C-4E35-86B9-3464B6FCBA7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5" name="그룹 804">
              <a:extLst>
                <a:ext uri="{FF2B5EF4-FFF2-40B4-BE49-F238E27FC236}">
                  <a16:creationId xmlns:a16="http://schemas.microsoft.com/office/drawing/2014/main" id="{58274755-C203-4F18-9070-999E8827D29D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06" name="Text Box">
                <a:extLst>
                  <a:ext uri="{FF2B5EF4-FFF2-40B4-BE49-F238E27FC236}">
                    <a16:creationId xmlns:a16="http://schemas.microsoft.com/office/drawing/2014/main" id="{883017E1-0C46-4F70-A587-4DE239627452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07" name="Add">
                <a:extLst>
                  <a:ext uri="{FF2B5EF4-FFF2-40B4-BE49-F238E27FC236}">
                    <a16:creationId xmlns:a16="http://schemas.microsoft.com/office/drawing/2014/main" id="{3773C28A-835E-478C-9BFA-4CACFAA7D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A7873903-9439-4559-84A2-95E841D2A2F5}"/>
              </a:ext>
            </a:extLst>
          </p:cNvPr>
          <p:cNvGrpSpPr/>
          <p:nvPr/>
        </p:nvGrpSpPr>
        <p:grpSpPr>
          <a:xfrm>
            <a:off x="5096106" y="5082672"/>
            <a:ext cx="3393731" cy="353684"/>
            <a:chOff x="3303952" y="5684291"/>
            <a:chExt cx="6322065" cy="353684"/>
          </a:xfrm>
        </p:grpSpPr>
        <p:cxnSp>
          <p:nvCxnSpPr>
            <p:cNvPr id="809" name="Line">
              <a:extLst>
                <a:ext uri="{FF2B5EF4-FFF2-40B4-BE49-F238E27FC236}">
                  <a16:creationId xmlns:a16="http://schemas.microsoft.com/office/drawing/2014/main" id="{D0C012DB-EE0A-468B-8001-C653A50FEC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0" name="Line">
              <a:extLst>
                <a:ext uri="{FF2B5EF4-FFF2-40B4-BE49-F238E27FC236}">
                  <a16:creationId xmlns:a16="http://schemas.microsoft.com/office/drawing/2014/main" id="{C79462FB-4F69-49C6-8EEE-93A1204079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1" name="직사각형 810">
            <a:extLst>
              <a:ext uri="{FF2B5EF4-FFF2-40B4-BE49-F238E27FC236}">
                <a16:creationId xmlns:a16="http://schemas.microsoft.com/office/drawing/2014/main" id="{1C10F11B-46D9-41FE-9567-8FE8B7EDB7B9}"/>
              </a:ext>
            </a:extLst>
          </p:cNvPr>
          <p:cNvSpPr/>
          <p:nvPr/>
        </p:nvSpPr>
        <p:spPr>
          <a:xfrm>
            <a:off x="5098087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812" name="그래픽 811" descr="방향">
            <a:extLst>
              <a:ext uri="{FF2B5EF4-FFF2-40B4-BE49-F238E27FC236}">
                <a16:creationId xmlns:a16="http://schemas.microsoft.com/office/drawing/2014/main" id="{EEE901F0-EA6A-48A7-A737-4F0E0CA7018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5148223"/>
            <a:ext cx="244874" cy="244874"/>
          </a:xfrm>
          <a:prstGeom prst="rect">
            <a:avLst/>
          </a:prstGeom>
        </p:spPr>
      </p:pic>
      <p:sp>
        <p:nvSpPr>
          <p:cNvPr id="818" name="직사각형 817">
            <a:extLst>
              <a:ext uri="{FF2B5EF4-FFF2-40B4-BE49-F238E27FC236}">
                <a16:creationId xmlns:a16="http://schemas.microsoft.com/office/drawing/2014/main" id="{4F666522-5973-45C0-AEAD-737D1BE33EB9}"/>
              </a:ext>
            </a:extLst>
          </p:cNvPr>
          <p:cNvSpPr/>
          <p:nvPr/>
        </p:nvSpPr>
        <p:spPr>
          <a:xfrm flipV="1">
            <a:off x="5022227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2E97263F-2601-402C-A579-03A89C60BB41}"/>
              </a:ext>
            </a:extLst>
          </p:cNvPr>
          <p:cNvGrpSpPr/>
          <p:nvPr/>
        </p:nvGrpSpPr>
        <p:grpSpPr>
          <a:xfrm>
            <a:off x="7588608" y="1066143"/>
            <a:ext cx="851322" cy="216000"/>
            <a:chOff x="6516231" y="1383762"/>
            <a:chExt cx="851322" cy="216000"/>
          </a:xfrm>
        </p:grpSpPr>
        <p:grpSp>
          <p:nvGrpSpPr>
            <p:cNvPr id="820" name="그룹 819">
              <a:extLst>
                <a:ext uri="{FF2B5EF4-FFF2-40B4-BE49-F238E27FC236}">
                  <a16:creationId xmlns:a16="http://schemas.microsoft.com/office/drawing/2014/main" id="{CED23358-A5B1-4D62-9F95-F657A945A4F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824" name="Oval">
                <a:extLst>
                  <a:ext uri="{FF2B5EF4-FFF2-40B4-BE49-F238E27FC236}">
                    <a16:creationId xmlns:a16="http://schemas.microsoft.com/office/drawing/2014/main" id="{231A00EA-1C42-4092-A4F1-81D1A8549A6F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5" name="Oval">
                <a:extLst>
                  <a:ext uri="{FF2B5EF4-FFF2-40B4-BE49-F238E27FC236}">
                    <a16:creationId xmlns:a16="http://schemas.microsoft.com/office/drawing/2014/main" id="{43F85D74-4960-408F-9A68-95DC97DC7C4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6" name="Oval">
                <a:extLst>
                  <a:ext uri="{FF2B5EF4-FFF2-40B4-BE49-F238E27FC236}">
                    <a16:creationId xmlns:a16="http://schemas.microsoft.com/office/drawing/2014/main" id="{40D5D5A1-92A0-4B50-8675-0B648F86985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822" name="그래픽 821" descr="신호음 장치">
              <a:extLst>
                <a:ext uri="{FF2B5EF4-FFF2-40B4-BE49-F238E27FC236}">
                  <a16:creationId xmlns:a16="http://schemas.microsoft.com/office/drawing/2014/main" id="{E7B543FA-2ADB-442D-A66F-C5D64785C3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823" name="Hamburger Button">
              <a:extLst>
                <a:ext uri="{FF2B5EF4-FFF2-40B4-BE49-F238E27FC236}">
                  <a16:creationId xmlns:a16="http://schemas.microsoft.com/office/drawing/2014/main" id="{04BAB711-1823-445D-9A28-16C9626BC9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D811E254-53D3-4408-A726-56368A61ED54}"/>
              </a:ext>
            </a:extLst>
          </p:cNvPr>
          <p:cNvGrpSpPr/>
          <p:nvPr/>
        </p:nvGrpSpPr>
        <p:grpSpPr>
          <a:xfrm>
            <a:off x="6589817" y="2817003"/>
            <a:ext cx="1936200" cy="667339"/>
            <a:chOff x="5302354" y="2529723"/>
            <a:chExt cx="1936200" cy="667339"/>
          </a:xfrm>
        </p:grpSpPr>
        <p:pic>
          <p:nvPicPr>
            <p:cNvPr id="828" name="그림 827">
              <a:extLst>
                <a:ext uri="{FF2B5EF4-FFF2-40B4-BE49-F238E27FC236}">
                  <a16:creationId xmlns:a16="http://schemas.microsoft.com/office/drawing/2014/main" id="{240140AD-B473-40FA-B2AB-8A47886AED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93EA1961-3D3C-4550-B325-D3CB80885852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직사각형 829">
              <a:extLst>
                <a:ext uri="{FF2B5EF4-FFF2-40B4-BE49-F238E27FC236}">
                  <a16:creationId xmlns:a16="http://schemas.microsoft.com/office/drawing/2014/main" id="{8F2F2F35-A3F0-41D9-853A-06E7C577440D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1" name="그룹 830">
            <a:extLst>
              <a:ext uri="{FF2B5EF4-FFF2-40B4-BE49-F238E27FC236}">
                <a16:creationId xmlns:a16="http://schemas.microsoft.com/office/drawing/2014/main" id="{22C4C40C-9FAE-423F-BECF-1D828C142E8C}"/>
              </a:ext>
            </a:extLst>
          </p:cNvPr>
          <p:cNvGrpSpPr/>
          <p:nvPr/>
        </p:nvGrpSpPr>
        <p:grpSpPr>
          <a:xfrm>
            <a:off x="7189569" y="3565142"/>
            <a:ext cx="1305119" cy="511020"/>
            <a:chOff x="5902106" y="3594092"/>
            <a:chExt cx="1305119" cy="511020"/>
          </a:xfrm>
        </p:grpSpPr>
        <p:pic>
          <p:nvPicPr>
            <p:cNvPr id="832" name="Picture 2" descr="MS 팀즈 이미지 검색결과">
              <a:extLst>
                <a:ext uri="{FF2B5EF4-FFF2-40B4-BE49-F238E27FC236}">
                  <a16:creationId xmlns:a16="http://schemas.microsoft.com/office/drawing/2014/main" id="{4A0F081C-B130-439C-8B2E-E3C1B76A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9DD17522-DBCB-44C3-8BD9-8EC683D018F4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834" name="직사각형 833">
                <a:extLst>
                  <a:ext uri="{FF2B5EF4-FFF2-40B4-BE49-F238E27FC236}">
                    <a16:creationId xmlns:a16="http://schemas.microsoft.com/office/drawing/2014/main" id="{C0F7D63A-8B23-490C-88B2-06AA56A0E85F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B50D92AB-23C4-44A5-BB12-55495B40D20A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36" name="그룹 835">
            <a:extLst>
              <a:ext uri="{FF2B5EF4-FFF2-40B4-BE49-F238E27FC236}">
                <a16:creationId xmlns:a16="http://schemas.microsoft.com/office/drawing/2014/main" id="{80711491-290D-4926-856A-A90519F8B998}"/>
              </a:ext>
            </a:extLst>
          </p:cNvPr>
          <p:cNvGrpSpPr/>
          <p:nvPr/>
        </p:nvGrpSpPr>
        <p:grpSpPr>
          <a:xfrm>
            <a:off x="5046012" y="1771138"/>
            <a:ext cx="2555960" cy="950743"/>
            <a:chOff x="3350728" y="2024317"/>
            <a:chExt cx="2555960" cy="950743"/>
          </a:xfrm>
        </p:grpSpPr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B834A002-1CBE-4ED2-980E-80A048BDEEB3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38" name="그룹 837">
              <a:extLst>
                <a:ext uri="{FF2B5EF4-FFF2-40B4-BE49-F238E27FC236}">
                  <a16:creationId xmlns:a16="http://schemas.microsoft.com/office/drawing/2014/main" id="{B81DB422-5C76-4351-868A-09D73B06028D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841" name="Message">
                <a:extLst>
                  <a:ext uri="{FF2B5EF4-FFF2-40B4-BE49-F238E27FC236}">
                    <a16:creationId xmlns:a16="http://schemas.microsoft.com/office/drawing/2014/main" id="{35930C62-7C40-4289-8A11-AB3B1B4D3BB7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842" name="Tip">
                <a:extLst>
                  <a:ext uri="{FF2B5EF4-FFF2-40B4-BE49-F238E27FC236}">
                    <a16:creationId xmlns:a16="http://schemas.microsoft.com/office/drawing/2014/main" id="{93D335B4-3334-4A59-988D-D2BC17747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839" name="그림 838">
              <a:extLst>
                <a:ext uri="{FF2B5EF4-FFF2-40B4-BE49-F238E27FC236}">
                  <a16:creationId xmlns:a16="http://schemas.microsoft.com/office/drawing/2014/main" id="{7978FBC5-33BC-4344-8B0D-D3B99C58F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840" name="Line">
              <a:extLst>
                <a:ext uri="{FF2B5EF4-FFF2-40B4-BE49-F238E27FC236}">
                  <a16:creationId xmlns:a16="http://schemas.microsoft.com/office/drawing/2014/main" id="{190F58AE-FEC9-43BD-A9CB-E2F3160933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ADDB536D-F359-4EA4-9448-C41091ED2DD9}"/>
              </a:ext>
            </a:extLst>
          </p:cNvPr>
          <p:cNvGrpSpPr/>
          <p:nvPr/>
        </p:nvGrpSpPr>
        <p:grpSpPr>
          <a:xfrm>
            <a:off x="7634889" y="2421647"/>
            <a:ext cx="614271" cy="336363"/>
            <a:chOff x="5397954" y="3929103"/>
            <a:chExt cx="614271" cy="336363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2CAA571D-1D9D-4F2B-9B22-012F16C37693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50C49A52-B1BB-40EE-BF02-E7CC2C857F5E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46" name="Picture 6" descr="성조기 마크 이미지 검색결과">
            <a:extLst>
              <a:ext uri="{FF2B5EF4-FFF2-40B4-BE49-F238E27FC236}">
                <a16:creationId xmlns:a16="http://schemas.microsoft.com/office/drawing/2014/main" id="{1990ED03-69B7-4F31-ACA4-3633B45D2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7" name="Picture 4" descr="태극마크 이미지 검색결과">
            <a:extLst>
              <a:ext uri="{FF2B5EF4-FFF2-40B4-BE49-F238E27FC236}">
                <a16:creationId xmlns:a16="http://schemas.microsoft.com/office/drawing/2014/main" id="{747917A9-9B57-4159-BD0D-B989E410DD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6B4ADEE0-F87D-4BE8-908E-6FEEE58D816E}"/>
              </a:ext>
            </a:extLst>
          </p:cNvPr>
          <p:cNvGrpSpPr/>
          <p:nvPr/>
        </p:nvGrpSpPr>
        <p:grpSpPr>
          <a:xfrm>
            <a:off x="6345435" y="4138772"/>
            <a:ext cx="2188766" cy="843173"/>
            <a:chOff x="9102258" y="2720366"/>
            <a:chExt cx="1664526" cy="843173"/>
          </a:xfrm>
        </p:grpSpPr>
        <p:sp>
          <p:nvSpPr>
            <p:cNvPr id="849" name="Message">
              <a:extLst>
                <a:ext uri="{FF2B5EF4-FFF2-40B4-BE49-F238E27FC236}">
                  <a16:creationId xmlns:a16="http://schemas.microsoft.com/office/drawing/2014/main" id="{A094843F-2980-4A28-B683-931683D323D5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850" name="Tip">
              <a:extLst>
                <a:ext uri="{FF2B5EF4-FFF2-40B4-BE49-F238E27FC236}">
                  <a16:creationId xmlns:a16="http://schemas.microsoft.com/office/drawing/2014/main" id="{EB2E2E26-B70D-4FDF-A234-D66DC2B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851" name="Line">
            <a:extLst>
              <a:ext uri="{FF2B5EF4-FFF2-40B4-BE49-F238E27FC236}">
                <a16:creationId xmlns:a16="http://schemas.microsoft.com/office/drawing/2014/main" id="{2B57C0BF-8998-4033-A994-F304DD8EB5A3}"/>
              </a:ext>
            </a:extLst>
          </p:cNvPr>
          <p:cNvCxnSpPr>
            <a:cxnSpLocks/>
          </p:cNvCxnSpPr>
          <p:nvPr/>
        </p:nvCxnSpPr>
        <p:spPr bwMode="auto">
          <a:xfrm>
            <a:off x="6459026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852" name="Picture 6" descr="성조기 마크 이미지 검색결과">
            <a:extLst>
              <a:ext uri="{FF2B5EF4-FFF2-40B4-BE49-F238E27FC236}">
                <a16:creationId xmlns:a16="http://schemas.microsoft.com/office/drawing/2014/main" id="{F8490B47-F968-459C-B38B-73FE7C30B0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3" name="Picture 4" descr="태극마크 이미지 검색결과">
            <a:extLst>
              <a:ext uri="{FF2B5EF4-FFF2-40B4-BE49-F238E27FC236}">
                <a16:creationId xmlns:a16="http://schemas.microsoft.com/office/drawing/2014/main" id="{16F73C8F-7425-460C-B535-31FF6DC067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6F859CFC-7213-463F-8B18-B48373819BD0}"/>
              </a:ext>
            </a:extLst>
          </p:cNvPr>
          <p:cNvGrpSpPr/>
          <p:nvPr/>
        </p:nvGrpSpPr>
        <p:grpSpPr>
          <a:xfrm>
            <a:off x="5749513" y="4668269"/>
            <a:ext cx="614271" cy="336363"/>
            <a:chOff x="5514008" y="3894430"/>
            <a:chExt cx="614271" cy="336363"/>
          </a:xfrm>
        </p:grpSpPr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D1EF673A-8320-4E49-93CC-BBA33D45979A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4CE9B916-DA5D-4E16-BCE2-48619D1D619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AB649B15-A2BE-4B14-BD77-11971082ABD4}"/>
              </a:ext>
            </a:extLst>
          </p:cNvPr>
          <p:cNvGrpSpPr/>
          <p:nvPr/>
        </p:nvGrpSpPr>
        <p:grpSpPr>
          <a:xfrm>
            <a:off x="7671477" y="3621865"/>
            <a:ext cx="39506" cy="140236"/>
            <a:chOff x="3334412" y="4749037"/>
            <a:chExt cx="39506" cy="140236"/>
          </a:xfrm>
        </p:grpSpPr>
        <p:sp>
          <p:nvSpPr>
            <p:cNvPr id="858" name="Oval">
              <a:extLst>
                <a:ext uri="{FF2B5EF4-FFF2-40B4-BE49-F238E27FC236}">
                  <a16:creationId xmlns:a16="http://schemas.microsoft.com/office/drawing/2014/main" id="{562CA76A-D75E-43D2-9D2B-1D0E7B71A78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59" name="Oval">
              <a:extLst>
                <a:ext uri="{FF2B5EF4-FFF2-40B4-BE49-F238E27FC236}">
                  <a16:creationId xmlns:a16="http://schemas.microsoft.com/office/drawing/2014/main" id="{A4E52E19-0BF8-4C9D-B109-2AFA7748951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0" name="Oval">
              <a:extLst>
                <a:ext uri="{FF2B5EF4-FFF2-40B4-BE49-F238E27FC236}">
                  <a16:creationId xmlns:a16="http://schemas.microsoft.com/office/drawing/2014/main" id="{FDD1A61E-06B2-45B6-8CE0-D57F1C67A11A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1" name="그룹 860">
            <a:extLst>
              <a:ext uri="{FF2B5EF4-FFF2-40B4-BE49-F238E27FC236}">
                <a16:creationId xmlns:a16="http://schemas.microsoft.com/office/drawing/2014/main" id="{BE8CADD8-6C7B-413B-AFA4-1827385224F8}"/>
              </a:ext>
            </a:extLst>
          </p:cNvPr>
          <p:cNvGrpSpPr/>
          <p:nvPr/>
        </p:nvGrpSpPr>
        <p:grpSpPr>
          <a:xfrm>
            <a:off x="7068102" y="3018868"/>
            <a:ext cx="39506" cy="140236"/>
            <a:chOff x="3334412" y="4749037"/>
            <a:chExt cx="39506" cy="140236"/>
          </a:xfrm>
        </p:grpSpPr>
        <p:sp>
          <p:nvSpPr>
            <p:cNvPr id="862" name="Oval">
              <a:extLst>
                <a:ext uri="{FF2B5EF4-FFF2-40B4-BE49-F238E27FC236}">
                  <a16:creationId xmlns:a16="http://schemas.microsoft.com/office/drawing/2014/main" id="{173E759F-6258-485A-ABE3-D8D074DB2FE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3" name="Oval">
              <a:extLst>
                <a:ext uri="{FF2B5EF4-FFF2-40B4-BE49-F238E27FC236}">
                  <a16:creationId xmlns:a16="http://schemas.microsoft.com/office/drawing/2014/main" id="{114F4F0E-66B7-4228-BCAB-C89601524CD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4" name="Oval">
              <a:extLst>
                <a:ext uri="{FF2B5EF4-FFF2-40B4-BE49-F238E27FC236}">
                  <a16:creationId xmlns:a16="http://schemas.microsoft.com/office/drawing/2014/main" id="{EF6D05FF-A287-44D5-9DB5-852EBB11E9A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5" name="그룹 864">
            <a:extLst>
              <a:ext uri="{FF2B5EF4-FFF2-40B4-BE49-F238E27FC236}">
                <a16:creationId xmlns:a16="http://schemas.microsoft.com/office/drawing/2014/main" id="{7E241C0F-6F25-4FE4-A805-15B6CC1FC1C0}"/>
              </a:ext>
            </a:extLst>
          </p:cNvPr>
          <p:cNvGrpSpPr/>
          <p:nvPr/>
        </p:nvGrpSpPr>
        <p:grpSpPr>
          <a:xfrm>
            <a:off x="6227019" y="4507309"/>
            <a:ext cx="39506" cy="140236"/>
            <a:chOff x="3334412" y="4749037"/>
            <a:chExt cx="39506" cy="140236"/>
          </a:xfrm>
        </p:grpSpPr>
        <p:sp>
          <p:nvSpPr>
            <p:cNvPr id="866" name="Oval">
              <a:extLst>
                <a:ext uri="{FF2B5EF4-FFF2-40B4-BE49-F238E27FC236}">
                  <a16:creationId xmlns:a16="http://schemas.microsoft.com/office/drawing/2014/main" id="{9295F3BF-C715-44D1-8FF9-173345AC86D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7" name="Oval">
              <a:extLst>
                <a:ext uri="{FF2B5EF4-FFF2-40B4-BE49-F238E27FC236}">
                  <a16:creationId xmlns:a16="http://schemas.microsoft.com/office/drawing/2014/main" id="{E8C2E63A-BB38-4A90-8BB0-D6E56920A1D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8" name="Oval">
              <a:extLst>
                <a:ext uri="{FF2B5EF4-FFF2-40B4-BE49-F238E27FC236}">
                  <a16:creationId xmlns:a16="http://schemas.microsoft.com/office/drawing/2014/main" id="{59226CB5-9BC4-44E8-8C8B-608131FC64F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B4CAA356-897A-43C6-96DC-1F22090777B0}"/>
              </a:ext>
            </a:extLst>
          </p:cNvPr>
          <p:cNvGrpSpPr/>
          <p:nvPr/>
        </p:nvGrpSpPr>
        <p:grpSpPr>
          <a:xfrm>
            <a:off x="7732806" y="2281410"/>
            <a:ext cx="39506" cy="140236"/>
            <a:chOff x="3334412" y="4749037"/>
            <a:chExt cx="39506" cy="140236"/>
          </a:xfrm>
        </p:grpSpPr>
        <p:sp>
          <p:nvSpPr>
            <p:cNvPr id="870" name="Oval">
              <a:extLst>
                <a:ext uri="{FF2B5EF4-FFF2-40B4-BE49-F238E27FC236}">
                  <a16:creationId xmlns:a16="http://schemas.microsoft.com/office/drawing/2014/main" id="{5D671C35-C78D-4461-8A8D-DF663B30F5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1" name="Oval">
              <a:extLst>
                <a:ext uri="{FF2B5EF4-FFF2-40B4-BE49-F238E27FC236}">
                  <a16:creationId xmlns:a16="http://schemas.microsoft.com/office/drawing/2014/main" id="{53709342-6E67-416C-BC22-FD44B5E0915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2" name="Oval">
              <a:extLst>
                <a:ext uri="{FF2B5EF4-FFF2-40B4-BE49-F238E27FC236}">
                  <a16:creationId xmlns:a16="http://schemas.microsoft.com/office/drawing/2014/main" id="{8CDD4058-E324-422E-85D0-ABA81CD2EB6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73" name="그룹 872">
            <a:extLst>
              <a:ext uri="{FF2B5EF4-FFF2-40B4-BE49-F238E27FC236}">
                <a16:creationId xmlns:a16="http://schemas.microsoft.com/office/drawing/2014/main" id="{F05E7953-7327-47C8-8A40-ED5820947034}"/>
              </a:ext>
            </a:extLst>
          </p:cNvPr>
          <p:cNvGrpSpPr/>
          <p:nvPr/>
        </p:nvGrpSpPr>
        <p:grpSpPr>
          <a:xfrm>
            <a:off x="2524011" y="1037157"/>
            <a:ext cx="294548" cy="294548"/>
            <a:chOff x="9020902" y="1174340"/>
            <a:chExt cx="294548" cy="294548"/>
          </a:xfrm>
        </p:grpSpPr>
        <p:sp>
          <p:nvSpPr>
            <p:cNvPr id="874" name="Oval">
              <a:extLst>
                <a:ext uri="{FF2B5EF4-FFF2-40B4-BE49-F238E27FC236}">
                  <a16:creationId xmlns:a16="http://schemas.microsoft.com/office/drawing/2014/main" id="{8447BD61-8244-4C34-A589-804C0419FF22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5" name="Search Icon">
              <a:extLst>
                <a:ext uri="{FF2B5EF4-FFF2-40B4-BE49-F238E27FC236}">
                  <a16:creationId xmlns:a16="http://schemas.microsoft.com/office/drawing/2014/main" id="{6006F7EB-1671-49A7-A759-AF20868A63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6" name="그룹 875">
            <a:extLst>
              <a:ext uri="{FF2B5EF4-FFF2-40B4-BE49-F238E27FC236}">
                <a16:creationId xmlns:a16="http://schemas.microsoft.com/office/drawing/2014/main" id="{5758A215-A005-4652-9953-68930CB5BB96}"/>
              </a:ext>
            </a:extLst>
          </p:cNvPr>
          <p:cNvGrpSpPr/>
          <p:nvPr/>
        </p:nvGrpSpPr>
        <p:grpSpPr>
          <a:xfrm>
            <a:off x="7277339" y="1037157"/>
            <a:ext cx="294548" cy="294548"/>
            <a:chOff x="9020902" y="1174340"/>
            <a:chExt cx="294548" cy="294548"/>
          </a:xfrm>
        </p:grpSpPr>
        <p:sp>
          <p:nvSpPr>
            <p:cNvPr id="877" name="Oval">
              <a:extLst>
                <a:ext uri="{FF2B5EF4-FFF2-40B4-BE49-F238E27FC236}">
                  <a16:creationId xmlns:a16="http://schemas.microsoft.com/office/drawing/2014/main" id="{F87FB88A-D7C2-4CB6-8C64-02C5567C46D0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8" name="Search Icon">
              <a:extLst>
                <a:ext uri="{FF2B5EF4-FFF2-40B4-BE49-F238E27FC236}">
                  <a16:creationId xmlns:a16="http://schemas.microsoft.com/office/drawing/2014/main" id="{D57821B1-06D3-4007-ACB9-EF93543B2D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80" name="Card">
            <a:extLst>
              <a:ext uri="{FF2B5EF4-FFF2-40B4-BE49-F238E27FC236}">
                <a16:creationId xmlns:a16="http://schemas.microsoft.com/office/drawing/2014/main" id="{B43730E8-C754-4011-9A57-818126963D88}"/>
              </a:ext>
            </a:extLst>
          </p:cNvPr>
          <p:cNvSpPr/>
          <p:nvPr/>
        </p:nvSpPr>
        <p:spPr>
          <a:xfrm>
            <a:off x="5051384" y="1394049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2476147C-771B-4EB8-8E74-7164EB6FD39D}"/>
              </a:ext>
            </a:extLst>
          </p:cNvPr>
          <p:cNvGrpSpPr/>
          <p:nvPr/>
        </p:nvGrpSpPr>
        <p:grpSpPr>
          <a:xfrm>
            <a:off x="5066395" y="1453128"/>
            <a:ext cx="3445145" cy="215444"/>
            <a:chOff x="3442963" y="6341570"/>
            <a:chExt cx="3445145" cy="215444"/>
          </a:xfrm>
        </p:grpSpPr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1F82F5A1-45CF-407E-AD60-0B477CBD8239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883" name="Line">
              <a:extLst>
                <a:ext uri="{FF2B5EF4-FFF2-40B4-BE49-F238E27FC236}">
                  <a16:creationId xmlns:a16="http://schemas.microsoft.com/office/drawing/2014/main" id="{23F90D55-35F1-4A20-9D1A-CB23DAE37AEF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84" name="직사각형 883">
            <a:extLst>
              <a:ext uri="{FF2B5EF4-FFF2-40B4-BE49-F238E27FC236}">
                <a16:creationId xmlns:a16="http://schemas.microsoft.com/office/drawing/2014/main" id="{8B6AECA6-9DC1-4944-ABA3-30C5CBAA50B5}"/>
              </a:ext>
            </a:extLst>
          </p:cNvPr>
          <p:cNvSpPr/>
          <p:nvPr/>
        </p:nvSpPr>
        <p:spPr>
          <a:xfrm>
            <a:off x="5051384" y="1711838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5" name="사각형: 둥근 모서리 884">
            <a:extLst>
              <a:ext uri="{FF2B5EF4-FFF2-40B4-BE49-F238E27FC236}">
                <a16:creationId xmlns:a16="http://schemas.microsoft.com/office/drawing/2014/main" id="{3E4D782D-DE6C-438F-A2C4-5A2E6F27F9D1}"/>
              </a:ext>
            </a:extLst>
          </p:cNvPr>
          <p:cNvSpPr/>
          <p:nvPr/>
        </p:nvSpPr>
        <p:spPr>
          <a:xfrm>
            <a:off x="7708965" y="1712954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C4399EA9-6A58-4FED-A15A-9D89DCB1F2F2}"/>
              </a:ext>
            </a:extLst>
          </p:cNvPr>
          <p:cNvGrpSpPr/>
          <p:nvPr/>
        </p:nvGrpSpPr>
        <p:grpSpPr>
          <a:xfrm>
            <a:off x="7264320" y="1462621"/>
            <a:ext cx="331104" cy="184666"/>
            <a:chOff x="5675586" y="1905670"/>
            <a:chExt cx="331104" cy="184666"/>
          </a:xfrm>
        </p:grpSpPr>
        <p:sp>
          <p:nvSpPr>
            <p:cNvPr id="887" name="Search Icon">
              <a:extLst>
                <a:ext uri="{FF2B5EF4-FFF2-40B4-BE49-F238E27FC236}">
                  <a16:creationId xmlns:a16="http://schemas.microsoft.com/office/drawing/2014/main" id="{EA803FAD-0288-40E3-AAE6-E65381A838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81892994-B281-4FEC-8191-DCA93C9F8511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89" name="그룹 888">
            <a:extLst>
              <a:ext uri="{FF2B5EF4-FFF2-40B4-BE49-F238E27FC236}">
                <a16:creationId xmlns:a16="http://schemas.microsoft.com/office/drawing/2014/main" id="{8BB9FDD9-67BA-4C6A-B5FE-6BBC1227B058}"/>
              </a:ext>
            </a:extLst>
          </p:cNvPr>
          <p:cNvGrpSpPr/>
          <p:nvPr/>
        </p:nvGrpSpPr>
        <p:grpSpPr>
          <a:xfrm>
            <a:off x="7663876" y="1453128"/>
            <a:ext cx="844432" cy="215444"/>
            <a:chOff x="7663876" y="2324396"/>
            <a:chExt cx="844432" cy="215444"/>
          </a:xfrm>
        </p:grpSpPr>
        <p:sp>
          <p:nvSpPr>
            <p:cNvPr id="8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4AF1A25-F47E-44A3-909C-CDE1ECC6D07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F906777F-64C6-477F-8AB2-D36E35BAAA0F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892" name="Line">
              <a:extLst>
                <a:ext uri="{FF2B5EF4-FFF2-40B4-BE49-F238E27FC236}">
                  <a16:creationId xmlns:a16="http://schemas.microsoft.com/office/drawing/2014/main" id="{EEAD2EE7-833C-41D2-B09F-88310DF30D0A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cxnSp>
        <p:nvCxnSpPr>
          <p:cNvPr id="893" name="Line">
            <a:extLst>
              <a:ext uri="{FF2B5EF4-FFF2-40B4-BE49-F238E27FC236}">
                <a16:creationId xmlns:a16="http://schemas.microsoft.com/office/drawing/2014/main" id="{7E0A9507-D26E-498E-8BE8-CF04FA1EB84A}"/>
              </a:ext>
            </a:extLst>
          </p:cNvPr>
          <p:cNvCxnSpPr>
            <a:cxnSpLocks/>
          </p:cNvCxnSpPr>
          <p:nvPr/>
        </p:nvCxnSpPr>
        <p:spPr>
          <a:xfrm>
            <a:off x="7715250" y="1938649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894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B05D13-2E7A-4C27-8FEE-278CC52CB47A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1440484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직사각형 894">
            <a:extLst>
              <a:ext uri="{FF2B5EF4-FFF2-40B4-BE49-F238E27FC236}">
                <a16:creationId xmlns:a16="http://schemas.microsoft.com/office/drawing/2014/main" id="{4C24F77E-8BDB-49E3-91FA-50C71C30A6A2}"/>
              </a:ext>
            </a:extLst>
          </p:cNvPr>
          <p:cNvSpPr/>
          <p:nvPr/>
        </p:nvSpPr>
        <p:spPr>
          <a:xfrm>
            <a:off x="280172" y="5935634"/>
            <a:ext cx="2682510" cy="21544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버튼 클릭 시 대화내용 입력영역 활성화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1506F63E-5B17-4EDE-8B36-BBB9B164A345}"/>
              </a:ext>
            </a:extLst>
          </p:cNvPr>
          <p:cNvGrpSpPr/>
          <p:nvPr/>
        </p:nvGrpSpPr>
        <p:grpSpPr>
          <a:xfrm>
            <a:off x="400797" y="1042678"/>
            <a:ext cx="1889926" cy="258628"/>
            <a:chOff x="4854356" y="5097357"/>
            <a:chExt cx="1889926" cy="258628"/>
          </a:xfrm>
        </p:grpSpPr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34E074A-8BD3-499F-844D-2B71298110B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35FD3087-0E6B-40A7-9AF5-D697FBEA7506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18" name="그룹 917">
                <a:extLst>
                  <a:ext uri="{FF2B5EF4-FFF2-40B4-BE49-F238E27FC236}">
                    <a16:creationId xmlns:a16="http://schemas.microsoft.com/office/drawing/2014/main" id="{3E2034D0-8E60-4D4A-B399-AD01D44E92E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22" name="그림 921">
                  <a:extLst>
                    <a:ext uri="{FF2B5EF4-FFF2-40B4-BE49-F238E27FC236}">
                      <a16:creationId xmlns:a16="http://schemas.microsoft.com/office/drawing/2014/main" id="{07FC071C-BDD9-47FF-A72E-9836C1E06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3" name="그림 922">
                  <a:extLst>
                    <a:ext uri="{FF2B5EF4-FFF2-40B4-BE49-F238E27FC236}">
                      <a16:creationId xmlns:a16="http://schemas.microsoft.com/office/drawing/2014/main" id="{89947A52-44F3-4C16-852A-7CAD28B742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19" name="그룹 918">
                <a:extLst>
                  <a:ext uri="{FF2B5EF4-FFF2-40B4-BE49-F238E27FC236}">
                    <a16:creationId xmlns:a16="http://schemas.microsoft.com/office/drawing/2014/main" id="{D4F7735B-C129-485D-8F65-31B3049ABC87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20" name="그림 919">
                  <a:extLst>
                    <a:ext uri="{FF2B5EF4-FFF2-40B4-BE49-F238E27FC236}">
                      <a16:creationId xmlns:a16="http://schemas.microsoft.com/office/drawing/2014/main" id="{9F7EFEB5-8EAA-4CF1-A204-8138775451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1" name="그림 920">
                  <a:extLst>
                    <a:ext uri="{FF2B5EF4-FFF2-40B4-BE49-F238E27FC236}">
                      <a16:creationId xmlns:a16="http://schemas.microsoft.com/office/drawing/2014/main" id="{AF2FD790-5407-4CD7-80B6-522E7A9C7C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BD7D4429-2C82-4B2B-9BDA-4621171BAC2B}"/>
              </a:ext>
            </a:extLst>
          </p:cNvPr>
          <p:cNvGrpSpPr/>
          <p:nvPr/>
        </p:nvGrpSpPr>
        <p:grpSpPr>
          <a:xfrm>
            <a:off x="5136700" y="1042678"/>
            <a:ext cx="1889926" cy="258628"/>
            <a:chOff x="4854356" y="5097357"/>
            <a:chExt cx="1889926" cy="258628"/>
          </a:xfrm>
        </p:grpSpPr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67673880-3A38-4E35-ACCD-BFC50E2E8437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A3CB8A9A-1279-4DFA-B345-0075F284B5D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45" name="그룹 944">
                <a:extLst>
                  <a:ext uri="{FF2B5EF4-FFF2-40B4-BE49-F238E27FC236}">
                    <a16:creationId xmlns:a16="http://schemas.microsoft.com/office/drawing/2014/main" id="{91E5C26E-5FEC-4478-AEED-93A4DFA3F33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49" name="그림 948">
                  <a:extLst>
                    <a:ext uri="{FF2B5EF4-FFF2-40B4-BE49-F238E27FC236}">
                      <a16:creationId xmlns:a16="http://schemas.microsoft.com/office/drawing/2014/main" id="{A5EBE639-91FE-4646-9517-4252CF7F45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50" name="그림 949">
                  <a:extLst>
                    <a:ext uri="{FF2B5EF4-FFF2-40B4-BE49-F238E27FC236}">
                      <a16:creationId xmlns:a16="http://schemas.microsoft.com/office/drawing/2014/main" id="{83D085E5-5112-4EA1-B61C-55440B7C0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그룹 945">
                <a:extLst>
                  <a:ext uri="{FF2B5EF4-FFF2-40B4-BE49-F238E27FC236}">
                    <a16:creationId xmlns:a16="http://schemas.microsoft.com/office/drawing/2014/main" id="{B869D437-2476-45D6-AED7-B5BD7312108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47" name="그림 946">
                  <a:extLst>
                    <a:ext uri="{FF2B5EF4-FFF2-40B4-BE49-F238E27FC236}">
                      <a16:creationId xmlns:a16="http://schemas.microsoft.com/office/drawing/2014/main" id="{81F3C98A-5068-48AB-9C1F-F7F2B8DD6C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48" name="그림 947">
                  <a:extLst>
                    <a:ext uri="{FF2B5EF4-FFF2-40B4-BE49-F238E27FC236}">
                      <a16:creationId xmlns:a16="http://schemas.microsoft.com/office/drawing/2014/main" id="{094E6512-D370-4B67-9855-75E5ED4843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951" name="사각형: 둥근 모서리 950">
            <a:extLst>
              <a:ext uri="{FF2B5EF4-FFF2-40B4-BE49-F238E27FC236}">
                <a16:creationId xmlns:a16="http://schemas.microsoft.com/office/drawing/2014/main" id="{6E27D724-B50B-4898-AA64-A760572D40E0}"/>
              </a:ext>
            </a:extLst>
          </p:cNvPr>
          <p:cNvSpPr/>
          <p:nvPr/>
        </p:nvSpPr>
        <p:spPr>
          <a:xfrm>
            <a:off x="268408" y="1377891"/>
            <a:ext cx="362210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2" name="타원 951">
            <a:extLst>
              <a:ext uri="{FF2B5EF4-FFF2-40B4-BE49-F238E27FC236}">
                <a16:creationId xmlns:a16="http://schemas.microsoft.com/office/drawing/2014/main" id="{490D749D-EC08-4761-93E3-0AE7924E0BFC}"/>
              </a:ext>
            </a:extLst>
          </p:cNvPr>
          <p:cNvSpPr>
            <a:spLocks noChangeAspect="1"/>
          </p:cNvSpPr>
          <p:nvPr/>
        </p:nvSpPr>
        <p:spPr>
          <a:xfrm>
            <a:off x="156206" y="1383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10676D7D-3391-4B49-B0D0-441E83A2F1F6}"/>
              </a:ext>
            </a:extLst>
          </p:cNvPr>
          <p:cNvSpPr>
            <a:spLocks noChangeAspect="1"/>
          </p:cNvSpPr>
          <p:nvPr/>
        </p:nvSpPr>
        <p:spPr>
          <a:xfrm>
            <a:off x="2422528" y="9198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4" name="사각형: 둥근 모서리 953">
            <a:extLst>
              <a:ext uri="{FF2B5EF4-FFF2-40B4-BE49-F238E27FC236}">
                <a16:creationId xmlns:a16="http://schemas.microsoft.com/office/drawing/2014/main" id="{62E6C889-A423-482F-B735-A414E0C55122}"/>
              </a:ext>
            </a:extLst>
          </p:cNvPr>
          <p:cNvSpPr/>
          <p:nvPr/>
        </p:nvSpPr>
        <p:spPr>
          <a:xfrm>
            <a:off x="5018208" y="1377891"/>
            <a:ext cx="3622105" cy="3689409"/>
          </a:xfrm>
          <a:prstGeom prst="roundRect">
            <a:avLst>
              <a:gd name="adj" fmla="val 215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5" name="타원 954">
            <a:extLst>
              <a:ext uri="{FF2B5EF4-FFF2-40B4-BE49-F238E27FC236}">
                <a16:creationId xmlns:a16="http://schemas.microsoft.com/office/drawing/2014/main" id="{DE5BDA44-3CBD-4B4B-99AE-007F679AB67A}"/>
              </a:ext>
            </a:extLst>
          </p:cNvPr>
          <p:cNvSpPr>
            <a:spLocks noChangeAspect="1"/>
          </p:cNvSpPr>
          <p:nvPr/>
        </p:nvSpPr>
        <p:spPr>
          <a:xfrm>
            <a:off x="4906006" y="17552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D549E23A-8FFE-4126-A2C3-4390F877B169}"/>
              </a:ext>
            </a:extLst>
          </p:cNvPr>
          <p:cNvSpPr>
            <a:spLocks noChangeAspect="1"/>
          </p:cNvSpPr>
          <p:nvPr/>
        </p:nvSpPr>
        <p:spPr>
          <a:xfrm>
            <a:off x="7632023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3218FA10-62AF-4276-8ADD-D27225C04FA2}"/>
              </a:ext>
            </a:extLst>
          </p:cNvPr>
          <p:cNvSpPr>
            <a:spLocks noChangeAspect="1"/>
          </p:cNvSpPr>
          <p:nvPr/>
        </p:nvSpPr>
        <p:spPr>
          <a:xfrm>
            <a:off x="8028838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09" name="Google Shape;2187;p25">
            <a:extLst>
              <a:ext uri="{FF2B5EF4-FFF2-40B4-BE49-F238E27FC236}">
                <a16:creationId xmlns:a16="http://schemas.microsoft.com/office/drawing/2014/main" id="{B949D6CE-9D51-4F93-85FF-E14E95C4DD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452801"/>
              </p:ext>
            </p:extLst>
          </p:nvPr>
        </p:nvGraphicFramePr>
        <p:xfrm>
          <a:off x="289965" y="5926811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버튼 클릭 시 하단에 검색어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11" name="Google Shape;2187;p25">
            <a:extLst>
              <a:ext uri="{FF2B5EF4-FFF2-40B4-BE49-F238E27FC236}">
                <a16:creationId xmlns:a16="http://schemas.microsoft.com/office/drawing/2014/main" id="{1D133535-F2CA-4859-916C-C3E1272D93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1226276"/>
              </p:ext>
            </p:extLst>
          </p:nvPr>
        </p:nvGraphicFramePr>
        <p:xfrm>
          <a:off x="5023890" y="5926811"/>
          <a:ext cx="3599864" cy="1064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검색어에 따른 검색결과를 대화상대로 필터링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검색결과 안내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순번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결과 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5787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영역 순차 이동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508416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붉은색 볼드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732598"/>
                  </a:ext>
                </a:extLst>
              </a:tr>
            </a:tbl>
          </a:graphicData>
        </a:graphic>
      </p:graphicFrame>
      <p:sp>
        <p:nvSpPr>
          <p:cNvPr id="212" name="타원 211">
            <a:extLst>
              <a:ext uri="{FF2B5EF4-FFF2-40B4-BE49-F238E27FC236}">
                <a16:creationId xmlns:a16="http://schemas.microsoft.com/office/drawing/2014/main" id="{ED21B3AE-E5E7-4B60-B0BF-A15C76DF9097}"/>
              </a:ext>
            </a:extLst>
          </p:cNvPr>
          <p:cNvSpPr>
            <a:spLocks noChangeAspect="1"/>
          </p:cNvSpPr>
          <p:nvPr/>
        </p:nvSpPr>
        <p:spPr>
          <a:xfrm>
            <a:off x="6677872" y="41005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60E9870-2B3B-43BF-BAEE-FFCFADD91D99}"/>
              </a:ext>
            </a:extLst>
          </p:cNvPr>
          <p:cNvSpPr>
            <a:spLocks noChangeAspect="1"/>
          </p:cNvSpPr>
          <p:nvPr/>
        </p:nvSpPr>
        <p:spPr>
          <a:xfrm>
            <a:off x="7632023" y="13074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User">
            <a:extLst>
              <a:ext uri="{FF2B5EF4-FFF2-40B4-BE49-F238E27FC236}">
                <a16:creationId xmlns:a16="http://schemas.microsoft.com/office/drawing/2014/main" id="{162FD224-11C0-4C79-8A13-9E42B83BCBF5}"/>
              </a:ext>
            </a:extLst>
          </p:cNvPr>
          <p:cNvSpPr>
            <a:spLocks noChangeAspect="1"/>
          </p:cNvSpPr>
          <p:nvPr/>
        </p:nvSpPr>
        <p:spPr bwMode="auto">
          <a:xfrm>
            <a:off x="315060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6" name="User">
            <a:extLst>
              <a:ext uri="{FF2B5EF4-FFF2-40B4-BE49-F238E27FC236}">
                <a16:creationId xmlns:a16="http://schemas.microsoft.com/office/drawing/2014/main" id="{EB0B8B61-65DF-4AF5-879E-E16CB2FC2EE3}"/>
              </a:ext>
            </a:extLst>
          </p:cNvPr>
          <p:cNvSpPr>
            <a:spLocks noChangeAspect="1"/>
          </p:cNvSpPr>
          <p:nvPr/>
        </p:nvSpPr>
        <p:spPr bwMode="auto">
          <a:xfrm>
            <a:off x="788135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D5C3F0F-C136-4D44-93A9-834FA21B4BC7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멤버 필터링 개발 요건 확인 필요</a:t>
            </a:r>
          </a:p>
        </p:txBody>
      </p:sp>
    </p:spTree>
    <p:extLst>
      <p:ext uri="{BB962C8B-B14F-4D97-AF65-F5344CB8AC3E}">
        <p14:creationId xmlns:p14="http://schemas.microsoft.com/office/powerpoint/2010/main" val="23034082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21790047"/>
              </p:ext>
            </p:extLst>
          </p:nvPr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1635668"/>
              </p:ext>
            </p:extLst>
          </p:nvPr>
        </p:nvGraphicFramePr>
        <p:xfrm>
          <a:off x="4327414" y="3048430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내보내기 기능 추가 가능여부 확인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F1ABE90A-F435-40B9-94F5-2ECCE9DB90F3}"/>
              </a:ext>
            </a:extLst>
          </p:cNvPr>
          <p:cNvGrpSpPr/>
          <p:nvPr/>
        </p:nvGrpSpPr>
        <p:grpSpPr>
          <a:xfrm>
            <a:off x="4176554" y="1531266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7DC9B509-2A05-48D3-8F3D-0EBBE88B71C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17A14A98-64B6-446C-8DD2-1DD8EF5AA4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DD988271-13F7-48E1-ABE2-1313398D81E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2A22635D-97D0-4B00-906E-4E9138A103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1AD1B3FA-803D-46C6-A04D-CF5ED7C3C2E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1A9B630C-2CCA-444E-B60F-3A22E924AC2F}"/>
              </a:ext>
            </a:extLst>
          </p:cNvPr>
          <p:cNvSpPr/>
          <p:nvPr/>
        </p:nvSpPr>
        <p:spPr>
          <a:xfrm>
            <a:off x="4151166" y="153779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C24A4ACE-3E7E-46E2-AEDB-1C387D7204C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380326" y="1739266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A0399981-80BF-471B-8DB2-4A9498CF22C5}"/>
              </a:ext>
            </a:extLst>
          </p:cNvPr>
          <p:cNvGrpSpPr/>
          <p:nvPr/>
        </p:nvGrpSpPr>
        <p:grpSpPr>
          <a:xfrm>
            <a:off x="4151166" y="1999820"/>
            <a:ext cx="1259315" cy="377855"/>
            <a:chOff x="1576234" y="5435616"/>
            <a:chExt cx="1259315" cy="377855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80E6962B-F639-4779-BBC6-2412AC090BF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0" name="직사각형 249">
                <a:extLst>
                  <a:ext uri="{FF2B5EF4-FFF2-40B4-BE49-F238E27FC236}">
                    <a16:creationId xmlns:a16="http://schemas.microsoft.com/office/drawing/2014/main" id="{4FDBFA5F-9F14-431C-8870-F1CED88AE28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1" name="Profile Picture">
                <a:extLst>
                  <a:ext uri="{FF2B5EF4-FFF2-40B4-BE49-F238E27FC236}">
                    <a16:creationId xmlns:a16="http://schemas.microsoft.com/office/drawing/2014/main" id="{1D877EA8-814D-473F-9D2E-1ECAB4C6A46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4" name="Background">
                  <a:extLst>
                    <a:ext uri="{FF2B5EF4-FFF2-40B4-BE49-F238E27FC236}">
                      <a16:creationId xmlns:a16="http://schemas.microsoft.com/office/drawing/2014/main" id="{074D9914-66B0-4B59-AB1A-768A75A667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5" name="Profile Icon">
                  <a:extLst>
                    <a:ext uri="{FF2B5EF4-FFF2-40B4-BE49-F238E27FC236}">
                      <a16:creationId xmlns:a16="http://schemas.microsoft.com/office/drawing/2014/main" id="{073ABD93-5EBD-4EE3-95D5-30A282E5AF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E63AB37E-FE5C-46C8-82B9-D9496D336AD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F345B780-D3F1-47DF-B5C6-CAE9C488AC0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D5DBD32C-E13D-4AB6-A650-CFB0C4729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864A9F4B-BEAD-47B7-AC0A-BF14AA37FED5}"/>
              </a:ext>
            </a:extLst>
          </p:cNvPr>
          <p:cNvGrpSpPr/>
          <p:nvPr/>
        </p:nvGrpSpPr>
        <p:grpSpPr>
          <a:xfrm>
            <a:off x="4151166" y="2468374"/>
            <a:ext cx="1259315" cy="377855"/>
            <a:chOff x="1576234" y="5435616"/>
            <a:chExt cx="1259315" cy="377855"/>
          </a:xfrm>
        </p:grpSpPr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3FB489E-C362-4378-9EDB-9E9735931B42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206982CA-8FD7-450D-B895-E5367811B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4A7FA4F3-F95A-488F-BB79-FB18520E41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3" name="Background">
                  <a:extLst>
                    <a:ext uri="{FF2B5EF4-FFF2-40B4-BE49-F238E27FC236}">
                      <a16:creationId xmlns:a16="http://schemas.microsoft.com/office/drawing/2014/main" id="{259D9D4B-09B0-47D0-9F7C-1CA34FABAA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4" name="Profile Icon">
                  <a:extLst>
                    <a:ext uri="{FF2B5EF4-FFF2-40B4-BE49-F238E27FC236}">
                      <a16:creationId xmlns:a16="http://schemas.microsoft.com/office/drawing/2014/main" id="{EE2582A0-A897-40AC-AFD1-21BB0301B6B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C171038A-F6CA-48D7-B428-CBB51395455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5" name="타원 264">
              <a:extLst>
                <a:ext uri="{FF2B5EF4-FFF2-40B4-BE49-F238E27FC236}">
                  <a16:creationId xmlns:a16="http://schemas.microsoft.com/office/drawing/2014/main" id="{D170D1FC-3065-41CF-A2AA-FC1C37E0FE1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7" name="그래픽 266" descr="스마트폰">
              <a:extLst>
                <a:ext uri="{FF2B5EF4-FFF2-40B4-BE49-F238E27FC236}">
                  <a16:creationId xmlns:a16="http://schemas.microsoft.com/office/drawing/2014/main" id="{DB2AB2AA-453E-45FC-B212-F7782CFEB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B7FDA1B-EDF9-45E5-A82B-006A099DCCC8}"/>
              </a:ext>
            </a:extLst>
          </p:cNvPr>
          <p:cNvGrpSpPr/>
          <p:nvPr/>
        </p:nvGrpSpPr>
        <p:grpSpPr>
          <a:xfrm>
            <a:off x="4151166" y="2936928"/>
            <a:ext cx="1259315" cy="377855"/>
            <a:chOff x="1576234" y="5435616"/>
            <a:chExt cx="1259315" cy="377855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9B5CBEC0-D6EC-4942-A2D5-8978774AE3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7" name="직사각형 316">
                <a:extLst>
                  <a:ext uri="{FF2B5EF4-FFF2-40B4-BE49-F238E27FC236}">
                    <a16:creationId xmlns:a16="http://schemas.microsoft.com/office/drawing/2014/main" id="{D3284057-6E13-4150-94DE-23E16EF38CB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8" name="Profile Picture">
                <a:extLst>
                  <a:ext uri="{FF2B5EF4-FFF2-40B4-BE49-F238E27FC236}">
                    <a16:creationId xmlns:a16="http://schemas.microsoft.com/office/drawing/2014/main" id="{E2D6A100-4803-41D9-9E61-BB2E0DE75B4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9" name="Background">
                  <a:extLst>
                    <a:ext uri="{FF2B5EF4-FFF2-40B4-BE49-F238E27FC236}">
                      <a16:creationId xmlns:a16="http://schemas.microsoft.com/office/drawing/2014/main" id="{F9B37433-24F9-4EC6-BDF7-15F53B2EAC2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0" name="Profile Icon">
                  <a:extLst>
                    <a:ext uri="{FF2B5EF4-FFF2-40B4-BE49-F238E27FC236}">
                      <a16:creationId xmlns:a16="http://schemas.microsoft.com/office/drawing/2014/main" id="{D3708149-D275-4F9E-A468-497DE70C09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CF37B101-2D95-4F63-9155-1C224FE029A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6" name="타원 305">
              <a:extLst>
                <a:ext uri="{FF2B5EF4-FFF2-40B4-BE49-F238E27FC236}">
                  <a16:creationId xmlns:a16="http://schemas.microsoft.com/office/drawing/2014/main" id="{8D8C4BDA-62CC-4291-A318-30E6B217D640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7" name="그래픽 306" descr="스마트폰">
              <a:extLst>
                <a:ext uri="{FF2B5EF4-FFF2-40B4-BE49-F238E27FC236}">
                  <a16:creationId xmlns:a16="http://schemas.microsoft.com/office/drawing/2014/main" id="{46512F9F-5DF4-42F9-8B66-090BE93532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1" name="그룹 330">
            <a:extLst>
              <a:ext uri="{FF2B5EF4-FFF2-40B4-BE49-F238E27FC236}">
                <a16:creationId xmlns:a16="http://schemas.microsoft.com/office/drawing/2014/main" id="{9AFAD263-A3B7-4807-AC6D-6BC453E0F5C8}"/>
              </a:ext>
            </a:extLst>
          </p:cNvPr>
          <p:cNvGrpSpPr/>
          <p:nvPr/>
        </p:nvGrpSpPr>
        <p:grpSpPr>
          <a:xfrm>
            <a:off x="4151166" y="3405482"/>
            <a:ext cx="1259315" cy="377855"/>
            <a:chOff x="1576234" y="5435616"/>
            <a:chExt cx="1259315" cy="377855"/>
          </a:xfrm>
        </p:grpSpPr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E039C1BF-EC8D-41AC-BBAA-11834E76744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9952AC7A-4B94-4D85-9648-29E09610AD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B2B5B7BC-7446-4EF3-A5CD-5DDC0818DE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2AB4B09F-19C6-41F9-B242-EB75C192294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D03AC6E2-636E-4808-AC7F-C3704F7A1D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CC17AE0C-CB4D-49BE-8B41-D4551FA942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33" name="타원 332">
              <a:extLst>
                <a:ext uri="{FF2B5EF4-FFF2-40B4-BE49-F238E27FC236}">
                  <a16:creationId xmlns:a16="http://schemas.microsoft.com/office/drawing/2014/main" id="{A957F210-BE64-49BF-9975-19B6B896C8A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4" name="그래픽 333" descr="스마트폰">
              <a:extLst>
                <a:ext uri="{FF2B5EF4-FFF2-40B4-BE49-F238E27FC236}">
                  <a16:creationId xmlns:a16="http://schemas.microsoft.com/office/drawing/2014/main" id="{B4DB2A0C-C0AB-4018-8A97-2925533EA08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19CE1860-0067-40DC-A5C5-B667E4FD41CB}"/>
              </a:ext>
            </a:extLst>
          </p:cNvPr>
          <p:cNvSpPr>
            <a:spLocks noChangeAspect="1"/>
          </p:cNvSpPr>
          <p:nvPr/>
        </p:nvSpPr>
        <p:spPr>
          <a:xfrm>
            <a:off x="3992425" y="14698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F636FA89-E81C-4D64-9729-49D4A974F57D}"/>
              </a:ext>
            </a:extLst>
          </p:cNvPr>
          <p:cNvGrpSpPr/>
          <p:nvPr/>
        </p:nvGrpSpPr>
        <p:grpSpPr>
          <a:xfrm>
            <a:off x="4151166" y="3874037"/>
            <a:ext cx="1259315" cy="377855"/>
            <a:chOff x="1576234" y="5435616"/>
            <a:chExt cx="1259315" cy="377855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F0CC164F-0575-41B0-BE1A-5509820113F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6" name="직사각형 355">
                <a:extLst>
                  <a:ext uri="{FF2B5EF4-FFF2-40B4-BE49-F238E27FC236}">
                    <a16:creationId xmlns:a16="http://schemas.microsoft.com/office/drawing/2014/main" id="{40146EC2-DA77-4BD6-8186-80574909756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61" name="Profile Picture">
                <a:extLst>
                  <a:ext uri="{FF2B5EF4-FFF2-40B4-BE49-F238E27FC236}">
                    <a16:creationId xmlns:a16="http://schemas.microsoft.com/office/drawing/2014/main" id="{A82C30DF-6559-4A21-BCAF-AE6EA782C41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4" name="Background">
                  <a:extLst>
                    <a:ext uri="{FF2B5EF4-FFF2-40B4-BE49-F238E27FC236}">
                      <a16:creationId xmlns:a16="http://schemas.microsoft.com/office/drawing/2014/main" id="{DD793072-C74C-4DB5-82F4-85F92B3AD5F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Profile Icon">
                  <a:extLst>
                    <a:ext uri="{FF2B5EF4-FFF2-40B4-BE49-F238E27FC236}">
                      <a16:creationId xmlns:a16="http://schemas.microsoft.com/office/drawing/2014/main" id="{208B77CD-3EF1-43B1-A2D8-2A20B5C5EEA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3E806163-6FDC-4398-8F5B-C309DA45FAC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4" name="타원 353">
              <a:extLst>
                <a:ext uri="{FF2B5EF4-FFF2-40B4-BE49-F238E27FC236}">
                  <a16:creationId xmlns:a16="http://schemas.microsoft.com/office/drawing/2014/main" id="{CF7D95DC-8E91-4DE3-93F4-25336B6312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5" name="그래픽 354" descr="스마트폰">
              <a:extLst>
                <a:ext uri="{FF2B5EF4-FFF2-40B4-BE49-F238E27FC236}">
                  <a16:creationId xmlns:a16="http://schemas.microsoft.com/office/drawing/2014/main" id="{45D3EF26-86B2-45E9-8E83-8991566B42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5570004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9ABADCA1-E8E0-4331-96AE-0C8BBCBFB1AC}"/>
              </a:ext>
            </a:extLst>
          </p:cNvPr>
          <p:cNvSpPr/>
          <p:nvPr/>
        </p:nvSpPr>
        <p:spPr>
          <a:xfrm>
            <a:off x="40921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0/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445A11E-C86A-4128-982E-9D9273B26E34}"/>
              </a:ext>
            </a:extLst>
          </p:cNvPr>
          <p:cNvSpPr/>
          <p:nvPr/>
        </p:nvSpPr>
        <p:spPr>
          <a:xfrm>
            <a:off x="62833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A12479D3-73E4-4CFC-B226-7BA59CAED11E}"/>
              </a:ext>
            </a:extLst>
          </p:cNvPr>
          <p:cNvSpPr/>
          <p:nvPr/>
        </p:nvSpPr>
        <p:spPr>
          <a:xfrm>
            <a:off x="6810640" y="156167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55" name="Accept">
            <a:extLst>
              <a:ext uri="{FF2B5EF4-FFF2-40B4-BE49-F238E27FC236}">
                <a16:creationId xmlns:a16="http://schemas.microsoft.com/office/drawing/2014/main" id="{D3E9760C-D697-4235-9B39-0E5874EA74DC}"/>
              </a:ext>
            </a:extLst>
          </p:cNvPr>
          <p:cNvSpPr>
            <a:spLocks noChangeAspect="1"/>
          </p:cNvSpPr>
          <p:nvPr/>
        </p:nvSpPr>
        <p:spPr bwMode="auto">
          <a:xfrm>
            <a:off x="6835554" y="160149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E318EBD1-4A0B-4BF3-9228-2AF5326490E6}"/>
              </a:ext>
            </a:extLst>
          </p:cNvPr>
          <p:cNvSpPr>
            <a:spLocks noChangeAspect="1"/>
          </p:cNvSpPr>
          <p:nvPr/>
        </p:nvSpPr>
        <p:spPr>
          <a:xfrm>
            <a:off x="3941914" y="13779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6BE61FC-0C7D-461E-8A8D-40A2DA67CDFC}"/>
              </a:ext>
            </a:extLst>
          </p:cNvPr>
          <p:cNvGrpSpPr/>
          <p:nvPr/>
        </p:nvGrpSpPr>
        <p:grpSpPr>
          <a:xfrm>
            <a:off x="4151166" y="1815245"/>
            <a:ext cx="2815643" cy="377855"/>
            <a:chOff x="4151166" y="1815245"/>
            <a:chExt cx="2815643" cy="377855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80E1CCCF-3790-47DB-9B75-B72597489BBA}"/>
                </a:ext>
              </a:extLst>
            </p:cNvPr>
            <p:cNvGrpSpPr/>
            <p:nvPr/>
          </p:nvGrpSpPr>
          <p:grpSpPr>
            <a:xfrm>
              <a:off x="4151166" y="1815245"/>
              <a:ext cx="1259315" cy="377855"/>
              <a:chOff x="4151166" y="1815245"/>
              <a:chExt cx="1259315" cy="377855"/>
            </a:xfrm>
          </p:grpSpPr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F1ABE90A-F435-40B9-94F5-2ECCE9DB90F3}"/>
                  </a:ext>
                </a:extLst>
              </p:cNvPr>
              <p:cNvGrpSpPr/>
              <p:nvPr/>
            </p:nvGrpSpPr>
            <p:grpSpPr>
              <a:xfrm>
                <a:off x="4176554" y="181524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7DC9B509-2A05-48D3-8F3D-0EBBE88B71C7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40" name="Profile Picture">
                  <a:extLst>
                    <a:ext uri="{FF2B5EF4-FFF2-40B4-BE49-F238E27FC236}">
                      <a16:creationId xmlns:a16="http://schemas.microsoft.com/office/drawing/2014/main" id="{17A14A98-64B6-446C-8DD2-1DD8EF5AA49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42" name="Background">
                    <a:extLst>
                      <a:ext uri="{FF2B5EF4-FFF2-40B4-BE49-F238E27FC236}">
                        <a16:creationId xmlns:a16="http://schemas.microsoft.com/office/drawing/2014/main" id="{DD988271-13F7-48E1-ABE2-1313398D81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43" name="Profile Icon">
                    <a:extLst>
                      <a:ext uri="{FF2B5EF4-FFF2-40B4-BE49-F238E27FC236}">
                        <a16:creationId xmlns:a16="http://schemas.microsoft.com/office/drawing/2014/main" id="{2A22635D-97D0-4B00-906E-4E9138A103E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41" name="직사각형 240">
                  <a:extLst>
                    <a:ext uri="{FF2B5EF4-FFF2-40B4-BE49-F238E27FC236}">
                      <a16:creationId xmlns:a16="http://schemas.microsoft.com/office/drawing/2014/main" id="{1AD1B3FA-803D-46C6-A04D-CF5ED7C3C2E9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4" name="타원 243">
                <a:extLst>
                  <a:ext uri="{FF2B5EF4-FFF2-40B4-BE49-F238E27FC236}">
                    <a16:creationId xmlns:a16="http://schemas.microsoft.com/office/drawing/2014/main" id="{1A9B630C-2CCA-444E-B60F-3A22E924AC2F}"/>
                  </a:ext>
                </a:extLst>
              </p:cNvPr>
              <p:cNvSpPr/>
              <p:nvPr/>
            </p:nvSpPr>
            <p:spPr>
              <a:xfrm>
                <a:off x="4151166" y="1821770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5" name="그래픽 244" descr="스마트폰">
                <a:extLst>
                  <a:ext uri="{FF2B5EF4-FFF2-40B4-BE49-F238E27FC236}">
                    <a16:creationId xmlns:a16="http://schemas.microsoft.com/office/drawing/2014/main" id="{C24A4ACE-3E7E-46E2-AEDB-1C387D720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326" y="2023245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A6DD4DFE-C0FF-4237-BEAA-39911315E765}"/>
                </a:ext>
              </a:extLst>
            </p:cNvPr>
            <p:cNvGrpSpPr/>
            <p:nvPr/>
          </p:nvGrpSpPr>
          <p:grpSpPr>
            <a:xfrm>
              <a:off x="6822809" y="1932172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8EF53E4A-B035-41D3-81FE-53B6F9AE7EA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94DFF257-B5C8-4159-AC6F-DB118DDB30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8F398605-8AD8-41F8-B804-6BEE397E93E3}"/>
              </a:ext>
            </a:extLst>
          </p:cNvPr>
          <p:cNvGrpSpPr/>
          <p:nvPr/>
        </p:nvGrpSpPr>
        <p:grpSpPr>
          <a:xfrm>
            <a:off x="4151166" y="2283799"/>
            <a:ext cx="2815643" cy="377855"/>
            <a:chOff x="4151166" y="2277855"/>
            <a:chExt cx="2815643" cy="377855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0399981-80BF-471B-8DB2-4A9498CF22C5}"/>
                </a:ext>
              </a:extLst>
            </p:cNvPr>
            <p:cNvGrpSpPr/>
            <p:nvPr/>
          </p:nvGrpSpPr>
          <p:grpSpPr>
            <a:xfrm>
              <a:off x="4151166" y="2277855"/>
              <a:ext cx="1259315" cy="377855"/>
              <a:chOff x="1576234" y="5435616"/>
              <a:chExt cx="1259315" cy="377855"/>
            </a:xfrm>
          </p:grpSpPr>
          <p:grpSp>
            <p:nvGrpSpPr>
              <p:cNvPr id="247" name="그룹 246">
                <a:extLst>
                  <a:ext uri="{FF2B5EF4-FFF2-40B4-BE49-F238E27FC236}">
                    <a16:creationId xmlns:a16="http://schemas.microsoft.com/office/drawing/2014/main" id="{80E6962B-F639-4779-BBC6-2412AC090BF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50" name="직사각형 249">
                  <a:extLst>
                    <a:ext uri="{FF2B5EF4-FFF2-40B4-BE49-F238E27FC236}">
                      <a16:creationId xmlns:a16="http://schemas.microsoft.com/office/drawing/2014/main" id="{4FDBFA5F-9F14-431C-8870-F1CED88AE280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51" name="Profile Picture">
                  <a:extLst>
                    <a:ext uri="{FF2B5EF4-FFF2-40B4-BE49-F238E27FC236}">
                      <a16:creationId xmlns:a16="http://schemas.microsoft.com/office/drawing/2014/main" id="{1D877EA8-814D-473F-9D2E-1ECAB4C6A46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54" name="Background">
                    <a:extLst>
                      <a:ext uri="{FF2B5EF4-FFF2-40B4-BE49-F238E27FC236}">
                        <a16:creationId xmlns:a16="http://schemas.microsoft.com/office/drawing/2014/main" id="{074D9914-66B0-4B59-AB1A-768A75A667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55" name="Profile Icon">
                    <a:extLst>
                      <a:ext uri="{FF2B5EF4-FFF2-40B4-BE49-F238E27FC236}">
                        <a16:creationId xmlns:a16="http://schemas.microsoft.com/office/drawing/2014/main" id="{073ABD93-5EBD-4EE3-95D5-30A282E5AF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52" name="직사각형 251">
                  <a:extLst>
                    <a:ext uri="{FF2B5EF4-FFF2-40B4-BE49-F238E27FC236}">
                      <a16:creationId xmlns:a16="http://schemas.microsoft.com/office/drawing/2014/main" id="{E63AB37E-FE5C-46C8-82B9-D9496D336AD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48" name="타원 247">
                <a:extLst>
                  <a:ext uri="{FF2B5EF4-FFF2-40B4-BE49-F238E27FC236}">
                    <a16:creationId xmlns:a16="http://schemas.microsoft.com/office/drawing/2014/main" id="{F345B780-D3F1-47DF-B5C6-CAE9C488AC0F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9" name="그래픽 248" descr="스마트폰">
                <a:extLst>
                  <a:ext uri="{FF2B5EF4-FFF2-40B4-BE49-F238E27FC236}">
                    <a16:creationId xmlns:a16="http://schemas.microsoft.com/office/drawing/2014/main" id="{D5DBD32C-E13D-4AB6-A650-CFB0C47294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A30AE4A3-72C0-42F2-B7BF-CCBEA81B063B}"/>
                </a:ext>
              </a:extLst>
            </p:cNvPr>
            <p:cNvGrpSpPr/>
            <p:nvPr/>
          </p:nvGrpSpPr>
          <p:grpSpPr>
            <a:xfrm>
              <a:off x="6822809" y="2394782"/>
              <a:ext cx="144000" cy="144000"/>
              <a:chOff x="3466614" y="2872401"/>
              <a:chExt cx="144000" cy="144000"/>
            </a:xfrm>
          </p:grpSpPr>
          <p:sp>
            <p:nvSpPr>
              <p:cNvPr id="162" name="타원 161">
                <a:extLst>
                  <a:ext uri="{FF2B5EF4-FFF2-40B4-BE49-F238E27FC236}">
                    <a16:creationId xmlns:a16="http://schemas.microsoft.com/office/drawing/2014/main" id="{1D51AF0B-3082-4947-90B7-FBE6666FE44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3" name="Accept">
                <a:extLst>
                  <a:ext uri="{FF2B5EF4-FFF2-40B4-BE49-F238E27FC236}">
                    <a16:creationId xmlns:a16="http://schemas.microsoft.com/office/drawing/2014/main" id="{CA4015E6-EF60-4E38-ACC2-83E8E4C1B2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94C10C5C-4098-4249-944F-B56AA9D9CACC}"/>
              </a:ext>
            </a:extLst>
          </p:cNvPr>
          <p:cNvGrpSpPr/>
          <p:nvPr/>
        </p:nvGrpSpPr>
        <p:grpSpPr>
          <a:xfrm>
            <a:off x="4151166" y="2752353"/>
            <a:ext cx="2815643" cy="377855"/>
            <a:chOff x="4151166" y="2752353"/>
            <a:chExt cx="2815643" cy="377855"/>
          </a:xfrm>
        </p:grpSpPr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864A9F4B-BEAD-47B7-AC0A-BF14AA37FED5}"/>
                </a:ext>
              </a:extLst>
            </p:cNvPr>
            <p:cNvGrpSpPr/>
            <p:nvPr/>
          </p:nvGrpSpPr>
          <p:grpSpPr>
            <a:xfrm>
              <a:off x="4151166" y="2752353"/>
              <a:ext cx="1259315" cy="377855"/>
              <a:chOff x="1576234" y="5435616"/>
              <a:chExt cx="1259315" cy="377855"/>
            </a:xfrm>
          </p:grpSpPr>
          <p:grpSp>
            <p:nvGrpSpPr>
              <p:cNvPr id="264" name="그룹 263">
                <a:extLst>
                  <a:ext uri="{FF2B5EF4-FFF2-40B4-BE49-F238E27FC236}">
                    <a16:creationId xmlns:a16="http://schemas.microsoft.com/office/drawing/2014/main" id="{A3FB489E-C362-4378-9EDB-9E9735931B42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81" name="직사각형 280">
                  <a:extLst>
                    <a:ext uri="{FF2B5EF4-FFF2-40B4-BE49-F238E27FC236}">
                      <a16:creationId xmlns:a16="http://schemas.microsoft.com/office/drawing/2014/main" id="{206982CA-8FD7-450D-B895-E5367811BB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신동인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82" name="Profile Picture">
                  <a:extLst>
                    <a:ext uri="{FF2B5EF4-FFF2-40B4-BE49-F238E27FC236}">
                      <a16:creationId xmlns:a16="http://schemas.microsoft.com/office/drawing/2014/main" id="{4A7FA4F3-F95A-488F-BB79-FB18520E41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93" name="Background">
                    <a:extLst>
                      <a:ext uri="{FF2B5EF4-FFF2-40B4-BE49-F238E27FC236}">
                        <a16:creationId xmlns:a16="http://schemas.microsoft.com/office/drawing/2014/main" id="{259D9D4B-09B0-47D0-9F7C-1CA34FABAA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94" name="Profile Icon">
                    <a:extLst>
                      <a:ext uri="{FF2B5EF4-FFF2-40B4-BE49-F238E27FC236}">
                        <a16:creationId xmlns:a16="http://schemas.microsoft.com/office/drawing/2014/main" id="{EE2582A0-A897-40AC-AFD1-21BB0301B6B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83" name="직사각형 282">
                  <a:extLst>
                    <a:ext uri="{FF2B5EF4-FFF2-40B4-BE49-F238E27FC236}">
                      <a16:creationId xmlns:a16="http://schemas.microsoft.com/office/drawing/2014/main" id="{C171038A-F6CA-48D7-B428-CBB513954557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65" name="타원 264">
                <a:extLst>
                  <a:ext uri="{FF2B5EF4-FFF2-40B4-BE49-F238E27FC236}">
                    <a16:creationId xmlns:a16="http://schemas.microsoft.com/office/drawing/2014/main" id="{D170D1FC-3065-41CF-A2AA-FC1C37E0FE1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7" name="그래픽 266" descr="스마트폰">
                <a:extLst>
                  <a:ext uri="{FF2B5EF4-FFF2-40B4-BE49-F238E27FC236}">
                    <a16:creationId xmlns:a16="http://schemas.microsoft.com/office/drawing/2014/main" id="{DB2AB2AA-453E-45FC-B212-F7782CFEBA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BC56085F-C853-49BB-8A2C-F52BA7FAADEC}"/>
                </a:ext>
              </a:extLst>
            </p:cNvPr>
            <p:cNvGrpSpPr/>
            <p:nvPr/>
          </p:nvGrpSpPr>
          <p:grpSpPr>
            <a:xfrm>
              <a:off x="6822809" y="2869280"/>
              <a:ext cx="144000" cy="144000"/>
              <a:chOff x="3466614" y="2872401"/>
              <a:chExt cx="144000" cy="144000"/>
            </a:xfrm>
          </p:grpSpPr>
          <p:sp>
            <p:nvSpPr>
              <p:cNvPr id="165" name="타원 164">
                <a:extLst>
                  <a:ext uri="{FF2B5EF4-FFF2-40B4-BE49-F238E27FC236}">
                    <a16:creationId xmlns:a16="http://schemas.microsoft.com/office/drawing/2014/main" id="{C9D3D4A8-A7A1-435C-A4E8-CCE405CB01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6" name="Accept">
                <a:extLst>
                  <a:ext uri="{FF2B5EF4-FFF2-40B4-BE49-F238E27FC236}">
                    <a16:creationId xmlns:a16="http://schemas.microsoft.com/office/drawing/2014/main" id="{92048F46-B4C5-4A80-9885-A99434CD5B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76CBC5-971E-4BF5-AED8-FE57A05A27FC}"/>
              </a:ext>
            </a:extLst>
          </p:cNvPr>
          <p:cNvGrpSpPr/>
          <p:nvPr/>
        </p:nvGrpSpPr>
        <p:grpSpPr>
          <a:xfrm>
            <a:off x="4151166" y="3220907"/>
            <a:ext cx="2815643" cy="377855"/>
            <a:chOff x="4151166" y="3220907"/>
            <a:chExt cx="2815643" cy="377855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FB7FDA1B-EDF9-45E5-A82B-006A099DCCC8}"/>
                </a:ext>
              </a:extLst>
            </p:cNvPr>
            <p:cNvGrpSpPr/>
            <p:nvPr/>
          </p:nvGrpSpPr>
          <p:grpSpPr>
            <a:xfrm>
              <a:off x="4151166" y="3220907"/>
              <a:ext cx="1259315" cy="377855"/>
              <a:chOff x="1576234" y="5435616"/>
              <a:chExt cx="1259315" cy="377855"/>
            </a:xfrm>
          </p:grpSpPr>
          <p:grpSp>
            <p:nvGrpSpPr>
              <p:cNvPr id="305" name="그룹 304">
                <a:extLst>
                  <a:ext uri="{FF2B5EF4-FFF2-40B4-BE49-F238E27FC236}">
                    <a16:creationId xmlns:a16="http://schemas.microsoft.com/office/drawing/2014/main" id="{9B5CBEC0-D6EC-4942-A2D5-8978774AE35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D3284057-6E13-4150-94DE-23E16EF38C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박병준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18" name="Profile Picture">
                  <a:extLst>
                    <a:ext uri="{FF2B5EF4-FFF2-40B4-BE49-F238E27FC236}">
                      <a16:creationId xmlns:a16="http://schemas.microsoft.com/office/drawing/2014/main" id="{E2D6A100-4803-41D9-9E61-BB2E0DE75B4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F9B37433-24F9-4EC6-BDF7-15F53B2EAC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3708149-D275-4F9E-A468-497DE70C098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CF37B101-2D95-4F63-9155-1C224FE029A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8D8C4BDA-62CC-4291-A318-30E6B217D640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07" name="그래픽 306" descr="스마트폰">
                <a:extLst>
                  <a:ext uri="{FF2B5EF4-FFF2-40B4-BE49-F238E27FC236}">
                    <a16:creationId xmlns:a16="http://schemas.microsoft.com/office/drawing/2014/main" id="{46512F9F-5DF4-42F9-8B66-090BE93532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8CA3C0A7-C91A-403F-AF6C-80951A289A01}"/>
                </a:ext>
              </a:extLst>
            </p:cNvPr>
            <p:cNvGrpSpPr/>
            <p:nvPr/>
          </p:nvGrpSpPr>
          <p:grpSpPr>
            <a:xfrm>
              <a:off x="6822809" y="3337834"/>
              <a:ext cx="144000" cy="144000"/>
              <a:chOff x="3466614" y="2872401"/>
              <a:chExt cx="144000" cy="144000"/>
            </a:xfrm>
          </p:grpSpPr>
          <p:sp>
            <p:nvSpPr>
              <p:cNvPr id="168" name="타원 167">
                <a:extLst>
                  <a:ext uri="{FF2B5EF4-FFF2-40B4-BE49-F238E27FC236}">
                    <a16:creationId xmlns:a16="http://schemas.microsoft.com/office/drawing/2014/main" id="{1ADE67FD-E2E5-48B9-B587-266FC9317B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9" name="Accept">
                <a:extLst>
                  <a:ext uri="{FF2B5EF4-FFF2-40B4-BE49-F238E27FC236}">
                    <a16:creationId xmlns:a16="http://schemas.microsoft.com/office/drawing/2014/main" id="{EB5AD459-FC1A-41E9-AD68-9FE8EEB74F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83A5C97D-36BD-4E0B-9905-0BC77099CA2E}"/>
              </a:ext>
            </a:extLst>
          </p:cNvPr>
          <p:cNvGrpSpPr/>
          <p:nvPr/>
        </p:nvGrpSpPr>
        <p:grpSpPr>
          <a:xfrm>
            <a:off x="4151166" y="3689461"/>
            <a:ext cx="2815643" cy="377855"/>
            <a:chOff x="4151166" y="3689461"/>
            <a:chExt cx="2815643" cy="377855"/>
          </a:xfrm>
        </p:grpSpPr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9AFAD263-A3B7-4807-AC6D-6BC453E0F5C8}"/>
                </a:ext>
              </a:extLst>
            </p:cNvPr>
            <p:cNvGrpSpPr/>
            <p:nvPr/>
          </p:nvGrpSpPr>
          <p:grpSpPr>
            <a:xfrm>
              <a:off x="4151166" y="3689461"/>
              <a:ext cx="1259315" cy="377855"/>
              <a:chOff x="1576234" y="5435616"/>
              <a:chExt cx="1259315" cy="377855"/>
            </a:xfrm>
          </p:grpSpPr>
          <p:grpSp>
            <p:nvGrpSpPr>
              <p:cNvPr id="332" name="그룹 331">
                <a:extLst>
                  <a:ext uri="{FF2B5EF4-FFF2-40B4-BE49-F238E27FC236}">
                    <a16:creationId xmlns:a16="http://schemas.microsoft.com/office/drawing/2014/main" id="{E039C1BF-EC8D-41AC-BBAA-11834E767449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36" name="직사각형 335">
                  <a:extLst>
                    <a:ext uri="{FF2B5EF4-FFF2-40B4-BE49-F238E27FC236}">
                      <a16:creationId xmlns:a16="http://schemas.microsoft.com/office/drawing/2014/main" id="{9952AC7A-4B94-4D85-9648-29E09610AD1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37" name="Profile Picture">
                  <a:extLst>
                    <a:ext uri="{FF2B5EF4-FFF2-40B4-BE49-F238E27FC236}">
                      <a16:creationId xmlns:a16="http://schemas.microsoft.com/office/drawing/2014/main" id="{B2B5B7BC-7446-4EF3-A5CD-5DDC0818DEE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39" name="Background">
                    <a:extLst>
                      <a:ext uri="{FF2B5EF4-FFF2-40B4-BE49-F238E27FC236}">
                        <a16:creationId xmlns:a16="http://schemas.microsoft.com/office/drawing/2014/main" id="{2AB4B09F-19C6-41F9-B242-EB75C19229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0" name="Profile Icon">
                    <a:extLst>
                      <a:ext uri="{FF2B5EF4-FFF2-40B4-BE49-F238E27FC236}">
                        <a16:creationId xmlns:a16="http://schemas.microsoft.com/office/drawing/2014/main" id="{D03AC6E2-636E-4808-AC7F-C3704F7A1D8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38" name="직사각형 337">
                  <a:extLst>
                    <a:ext uri="{FF2B5EF4-FFF2-40B4-BE49-F238E27FC236}">
                      <a16:creationId xmlns:a16="http://schemas.microsoft.com/office/drawing/2014/main" id="{CC17AE0C-CB4D-49BE-8B41-D4551FA942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33" name="타원 332">
                <a:extLst>
                  <a:ext uri="{FF2B5EF4-FFF2-40B4-BE49-F238E27FC236}">
                    <a16:creationId xmlns:a16="http://schemas.microsoft.com/office/drawing/2014/main" id="{A957F210-BE64-49BF-9975-19B6B896C8AC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34" name="그래픽 333" descr="스마트폰">
                <a:extLst>
                  <a:ext uri="{FF2B5EF4-FFF2-40B4-BE49-F238E27FC236}">
                    <a16:creationId xmlns:a16="http://schemas.microsoft.com/office/drawing/2014/main" id="{B4DB2A0C-C0AB-4018-8A97-2925533EA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A11DC9B7-1712-4C03-9FF6-9DED445A9197}"/>
                </a:ext>
              </a:extLst>
            </p:cNvPr>
            <p:cNvGrpSpPr/>
            <p:nvPr/>
          </p:nvGrpSpPr>
          <p:grpSpPr>
            <a:xfrm>
              <a:off x="6822809" y="3806388"/>
              <a:ext cx="144000" cy="144000"/>
              <a:chOff x="3466614" y="2872401"/>
              <a:chExt cx="144000" cy="144000"/>
            </a:xfrm>
          </p:grpSpPr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078B0B6D-45DD-4F95-8921-B20256BAE00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2" name="Accept">
                <a:extLst>
                  <a:ext uri="{FF2B5EF4-FFF2-40B4-BE49-F238E27FC236}">
                    <a16:creationId xmlns:a16="http://schemas.microsoft.com/office/drawing/2014/main" id="{4079E5CB-6414-47B4-866D-776E9E5C7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8AB8ED86-619A-4B12-9646-98B508B54DDF}"/>
              </a:ext>
            </a:extLst>
          </p:cNvPr>
          <p:cNvGrpSpPr/>
          <p:nvPr/>
        </p:nvGrpSpPr>
        <p:grpSpPr>
          <a:xfrm>
            <a:off x="4151166" y="4158016"/>
            <a:ext cx="2815643" cy="377855"/>
            <a:chOff x="4151166" y="4158016"/>
            <a:chExt cx="2815643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F636FA89-E81C-4D64-9729-49D4A974F57D}"/>
                </a:ext>
              </a:extLst>
            </p:cNvPr>
            <p:cNvGrpSpPr/>
            <p:nvPr/>
          </p:nvGrpSpPr>
          <p:grpSpPr>
            <a:xfrm>
              <a:off x="4151166" y="4158016"/>
              <a:ext cx="1259315" cy="377855"/>
              <a:chOff x="1576234" y="5435616"/>
              <a:chExt cx="1259315" cy="377855"/>
            </a:xfrm>
          </p:grpSpPr>
          <p:grpSp>
            <p:nvGrpSpPr>
              <p:cNvPr id="353" name="그룹 352">
                <a:extLst>
                  <a:ext uri="{FF2B5EF4-FFF2-40B4-BE49-F238E27FC236}">
                    <a16:creationId xmlns:a16="http://schemas.microsoft.com/office/drawing/2014/main" id="{F0CC164F-0575-41B0-BE1A-5509820113F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56" name="직사각형 355">
                  <a:extLst>
                    <a:ext uri="{FF2B5EF4-FFF2-40B4-BE49-F238E27FC236}">
                      <a16:creationId xmlns:a16="http://schemas.microsoft.com/office/drawing/2014/main" id="{40146EC2-DA77-4BD6-8186-80574909756B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장재원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1" name="Profile Picture">
                  <a:extLst>
                    <a:ext uri="{FF2B5EF4-FFF2-40B4-BE49-F238E27FC236}">
                      <a16:creationId xmlns:a16="http://schemas.microsoft.com/office/drawing/2014/main" id="{A82C30DF-6559-4A21-BCAF-AE6EA782C41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4" name="Background">
                    <a:extLst>
                      <a:ext uri="{FF2B5EF4-FFF2-40B4-BE49-F238E27FC236}">
                        <a16:creationId xmlns:a16="http://schemas.microsoft.com/office/drawing/2014/main" id="{DD793072-C74C-4DB5-82F4-85F92B3AD5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65" name="Profile Icon">
                    <a:extLst>
                      <a:ext uri="{FF2B5EF4-FFF2-40B4-BE49-F238E27FC236}">
                        <a16:creationId xmlns:a16="http://schemas.microsoft.com/office/drawing/2014/main" id="{208B77CD-3EF1-43B1-A2D8-2A20B5C5EEA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3E806163-6FDC-4398-8F5B-C309DA45FAC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54" name="타원 353">
                <a:extLst>
                  <a:ext uri="{FF2B5EF4-FFF2-40B4-BE49-F238E27FC236}">
                    <a16:creationId xmlns:a16="http://schemas.microsoft.com/office/drawing/2014/main" id="{CF7D95DC-8E91-4DE3-93F4-25336B6312E9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55" name="그래픽 354" descr="스마트폰">
                <a:extLst>
                  <a:ext uri="{FF2B5EF4-FFF2-40B4-BE49-F238E27FC236}">
                    <a16:creationId xmlns:a16="http://schemas.microsoft.com/office/drawing/2014/main" id="{45D3EF26-86B2-45E9-8E83-8991566B42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588063A1-04E9-4C1B-A696-99B945154E0F}"/>
                </a:ext>
              </a:extLst>
            </p:cNvPr>
            <p:cNvGrpSpPr/>
            <p:nvPr/>
          </p:nvGrpSpPr>
          <p:grpSpPr>
            <a:xfrm>
              <a:off x="6822809" y="4274943"/>
              <a:ext cx="144000" cy="144000"/>
              <a:chOff x="3466614" y="2872401"/>
              <a:chExt cx="144000" cy="144000"/>
            </a:xfrm>
          </p:grpSpPr>
          <p:sp>
            <p:nvSpPr>
              <p:cNvPr id="174" name="타원 173">
                <a:extLst>
                  <a:ext uri="{FF2B5EF4-FFF2-40B4-BE49-F238E27FC236}">
                    <a16:creationId xmlns:a16="http://schemas.microsoft.com/office/drawing/2014/main" id="{C7754239-12D8-4DF7-9714-7378312DAD7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5" name="Accept">
                <a:extLst>
                  <a:ext uri="{FF2B5EF4-FFF2-40B4-BE49-F238E27FC236}">
                    <a16:creationId xmlns:a16="http://schemas.microsoft.com/office/drawing/2014/main" id="{3A58C64E-75B1-4B14-BF8C-0F0BCD4086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2557777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graphicFrame>
        <p:nvGraphicFramePr>
          <p:cNvPr id="190" name="표 4">
            <a:extLst>
              <a:ext uri="{FF2B5EF4-FFF2-40B4-BE49-F238E27FC236}">
                <a16:creationId xmlns:a16="http://schemas.microsoft.com/office/drawing/2014/main" id="{B1B173B2-EF9A-4C73-A09A-5D9A1242F2F2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2F8181F1-F964-404A-BEB2-B589836AF853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B4E34BE2-D4EF-4360-AA16-EF69EDFD0E37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7F9620FF-0638-46E5-A9DE-1EA2BED1CBC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Close Button">
                <a:extLst>
                  <a:ext uri="{FF2B5EF4-FFF2-40B4-BE49-F238E27FC236}">
                    <a16:creationId xmlns:a16="http://schemas.microsoft.com/office/drawing/2014/main" id="{DB2DC1A5-ECAF-4E96-80EB-BD8A1377D1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EA2FF28F-20E6-4D02-84C4-D4C439A961BA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97" name="Title Bar">
                <a:extLst>
                  <a:ext uri="{FF2B5EF4-FFF2-40B4-BE49-F238E27FC236}">
                    <a16:creationId xmlns:a16="http://schemas.microsoft.com/office/drawing/2014/main" id="{6D156FCE-A71D-4E00-982D-28D6B0817E1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8" name="Close Button">
                <a:extLst>
                  <a:ext uri="{FF2B5EF4-FFF2-40B4-BE49-F238E27FC236}">
                    <a16:creationId xmlns:a16="http://schemas.microsoft.com/office/drawing/2014/main" id="{BFD74A9B-3402-4AB7-913A-61C9F7D7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2B9CDDE9-E56E-4C02-8DA9-CC25512D9FCE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95" name="Title Bar">
                <a:extLst>
                  <a:ext uri="{FF2B5EF4-FFF2-40B4-BE49-F238E27FC236}">
                    <a16:creationId xmlns:a16="http://schemas.microsoft.com/office/drawing/2014/main" id="{9A8B3355-55F8-4652-9718-61F6C92E3C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6" name="Close Button">
                <a:extLst>
                  <a:ext uri="{FF2B5EF4-FFF2-40B4-BE49-F238E27FC236}">
                    <a16:creationId xmlns:a16="http://schemas.microsoft.com/office/drawing/2014/main" id="{27EF425C-B9DC-45C4-9C58-45E6D2F97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84A85C50-681A-4150-A065-43E2B9656190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83B506AD-79A4-431C-8F79-6DB94F75ADF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09" name="Title Bar">
                <a:extLst>
                  <a:ext uri="{FF2B5EF4-FFF2-40B4-BE49-F238E27FC236}">
                    <a16:creationId xmlns:a16="http://schemas.microsoft.com/office/drawing/2014/main" id="{50EF3EC4-9690-4E60-AA93-31C53811210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0" name="Close Button">
                <a:extLst>
                  <a:ext uri="{FF2B5EF4-FFF2-40B4-BE49-F238E27FC236}">
                    <a16:creationId xmlns:a16="http://schemas.microsoft.com/office/drawing/2014/main" id="{0A96CBEC-4FC0-4087-959B-40C0E03DF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5C2A3E2E-16DB-448D-86D3-497A0D8050AA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07" name="Title Bar">
                <a:extLst>
                  <a:ext uri="{FF2B5EF4-FFF2-40B4-BE49-F238E27FC236}">
                    <a16:creationId xmlns:a16="http://schemas.microsoft.com/office/drawing/2014/main" id="{B7AE551A-B190-4333-A5BE-50B1D2DBFF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8" name="Close Button">
                <a:extLst>
                  <a:ext uri="{FF2B5EF4-FFF2-40B4-BE49-F238E27FC236}">
                    <a16:creationId xmlns:a16="http://schemas.microsoft.com/office/drawing/2014/main" id="{8EA80CAE-8587-461F-A91B-D31B7C1B3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53A89207-5BBE-4A6F-BAEE-5806540B0C06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5" name="Title Bar">
                <a:extLst>
                  <a:ext uri="{FF2B5EF4-FFF2-40B4-BE49-F238E27FC236}">
                    <a16:creationId xmlns:a16="http://schemas.microsoft.com/office/drawing/2014/main" id="{C3B2C866-C2A3-40EF-BE09-C19458F4DE6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6" name="Close Button">
                <a:extLst>
                  <a:ext uri="{FF2B5EF4-FFF2-40B4-BE49-F238E27FC236}">
                    <a16:creationId xmlns:a16="http://schemas.microsoft.com/office/drawing/2014/main" id="{693EE8DC-F89C-4E1A-9659-957A9611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8246B28A-B107-4738-BC4B-9E7B1C8896A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212" name="Title Bar">
              <a:extLst>
                <a:ext uri="{FF2B5EF4-FFF2-40B4-BE49-F238E27FC236}">
                  <a16:creationId xmlns:a16="http://schemas.microsoft.com/office/drawing/2014/main" id="{CDDD7E29-8B71-4965-AF33-63F8BC8655B4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3" name="Close Button">
              <a:extLst>
                <a:ext uri="{FF2B5EF4-FFF2-40B4-BE49-F238E27FC236}">
                  <a16:creationId xmlns:a16="http://schemas.microsoft.com/office/drawing/2014/main" id="{3CF7303C-884F-4B77-97A2-66BEBF20B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214" name="표 4">
            <a:extLst>
              <a:ext uri="{FF2B5EF4-FFF2-40B4-BE49-F238E27FC236}">
                <a16:creationId xmlns:a16="http://schemas.microsoft.com/office/drawing/2014/main" id="{88F22C54-1042-4158-8F5D-EAE44A210649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D19B8F74-D566-46E9-927F-7E30E67DF50D}"/>
              </a:ext>
            </a:extLst>
          </p:cNvPr>
          <p:cNvSpPr/>
          <p:nvPr/>
        </p:nvSpPr>
        <p:spPr>
          <a:xfrm>
            <a:off x="606819" y="1916972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솔루션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477E7149-6BCE-4E8B-B026-DCEBF00EA72A}"/>
              </a:ext>
            </a:extLst>
          </p:cNvPr>
          <p:cNvGrpSpPr/>
          <p:nvPr/>
        </p:nvGrpSpPr>
        <p:grpSpPr>
          <a:xfrm>
            <a:off x="3613152" y="1937509"/>
            <a:ext cx="331104" cy="184666"/>
            <a:chOff x="5895441" y="4663221"/>
            <a:chExt cx="331104" cy="184666"/>
          </a:xfrm>
        </p:grpSpPr>
        <p:sp>
          <p:nvSpPr>
            <p:cNvPr id="217" name="Search Icon">
              <a:extLst>
                <a:ext uri="{FF2B5EF4-FFF2-40B4-BE49-F238E27FC236}">
                  <a16:creationId xmlns:a16="http://schemas.microsoft.com/office/drawing/2014/main" id="{B62D685A-D9B9-436E-9775-0CFD22682E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0E92A22D-7DE1-4E2C-A6AE-71C4F14F73BB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38E864B-D679-4A99-B912-259F7C470FB0}"/>
              </a:ext>
            </a:extLst>
          </p:cNvPr>
          <p:cNvSpPr/>
          <p:nvPr/>
        </p:nvSpPr>
        <p:spPr>
          <a:xfrm>
            <a:off x="570323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12B9213-5EC3-4696-A908-5BA6B71B9032}"/>
              </a:ext>
            </a:extLst>
          </p:cNvPr>
          <p:cNvSpPr/>
          <p:nvPr/>
        </p:nvSpPr>
        <p:spPr>
          <a:xfrm>
            <a:off x="3227257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전체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D3309212-A5B3-4A35-9D3F-2B94EDE6CFFC}"/>
              </a:ext>
            </a:extLst>
          </p:cNvPr>
          <p:cNvSpPr/>
          <p:nvPr/>
        </p:nvSpPr>
        <p:spPr>
          <a:xfrm>
            <a:off x="3754574" y="223785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Accept">
            <a:extLst>
              <a:ext uri="{FF2B5EF4-FFF2-40B4-BE49-F238E27FC236}">
                <a16:creationId xmlns:a16="http://schemas.microsoft.com/office/drawing/2014/main" id="{069E7067-C300-4407-9ECE-8F958B888628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77671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C1B2C948-E035-46A3-A70C-ABB8C10778BB}"/>
              </a:ext>
            </a:extLst>
          </p:cNvPr>
          <p:cNvGrpSpPr/>
          <p:nvPr/>
        </p:nvGrpSpPr>
        <p:grpSpPr>
          <a:xfrm>
            <a:off x="3754574" y="2576485"/>
            <a:ext cx="144000" cy="144000"/>
            <a:chOff x="3466614" y="2872401"/>
            <a:chExt cx="144000" cy="14400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0E37E274-2C70-4B2E-8936-5666560BA4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0EE8E4D-E8B6-4FB8-84F3-BACE0ABA5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8565DCF-0F0D-4987-B544-FFE4A55D912A}"/>
              </a:ext>
            </a:extLst>
          </p:cNvPr>
          <p:cNvGrpSpPr/>
          <p:nvPr/>
        </p:nvGrpSpPr>
        <p:grpSpPr>
          <a:xfrm>
            <a:off x="667635" y="2459558"/>
            <a:ext cx="1259315" cy="377855"/>
            <a:chOff x="1576234" y="5435616"/>
            <a:chExt cx="1259315" cy="377855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220677EA-08B0-4A99-9698-9086EEB5E54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32F7F9EE-15C8-4368-87ED-EF985BBDEE9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31" name="Profile Picture">
                <a:extLst>
                  <a:ext uri="{FF2B5EF4-FFF2-40B4-BE49-F238E27FC236}">
                    <a16:creationId xmlns:a16="http://schemas.microsoft.com/office/drawing/2014/main" id="{E3C557AD-8210-48FA-9ACD-6A6766D57F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3" name="Background">
                  <a:extLst>
                    <a:ext uri="{FF2B5EF4-FFF2-40B4-BE49-F238E27FC236}">
                      <a16:creationId xmlns:a16="http://schemas.microsoft.com/office/drawing/2014/main" id="{C97852A6-B3BB-4B23-82B5-B097CB23F5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4" name="Profile Icon">
                  <a:extLst>
                    <a:ext uri="{FF2B5EF4-FFF2-40B4-BE49-F238E27FC236}">
                      <a16:creationId xmlns:a16="http://schemas.microsoft.com/office/drawing/2014/main" id="{EF516DA0-CEB8-4F10-AA33-FF93A57963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B1E399A2-2C25-4182-B492-5E08E8F386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796FADF3-BF7B-4039-B7BE-69C6E4F51068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29" name="그래픽 228" descr="스마트폰">
              <a:extLst>
                <a:ext uri="{FF2B5EF4-FFF2-40B4-BE49-F238E27FC236}">
                  <a16:creationId xmlns:a16="http://schemas.microsoft.com/office/drawing/2014/main" id="{83E38B56-4A36-4E84-BFE3-225B1C187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1810A185-3726-4E72-9E11-FD2978842779}"/>
              </a:ext>
            </a:extLst>
          </p:cNvPr>
          <p:cNvGrpSpPr/>
          <p:nvPr/>
        </p:nvGrpSpPr>
        <p:grpSpPr>
          <a:xfrm>
            <a:off x="667635" y="2880097"/>
            <a:ext cx="1259315" cy="377855"/>
            <a:chOff x="1576234" y="5435616"/>
            <a:chExt cx="1259315" cy="377855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B142D808-315A-4F4D-A871-80BE961E835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1B85FA88-24CC-4469-A9E7-E9590EA04E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40" name="Profile Picture">
                <a:extLst>
                  <a:ext uri="{FF2B5EF4-FFF2-40B4-BE49-F238E27FC236}">
                    <a16:creationId xmlns:a16="http://schemas.microsoft.com/office/drawing/2014/main" id="{C9283D7D-8314-42C3-B416-7F11261B0AF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2" name="Background">
                  <a:extLst>
                    <a:ext uri="{FF2B5EF4-FFF2-40B4-BE49-F238E27FC236}">
                      <a16:creationId xmlns:a16="http://schemas.microsoft.com/office/drawing/2014/main" id="{1EC82BEB-9679-47A0-A819-D7E2727D37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3" name="Profile Icon">
                  <a:extLst>
                    <a:ext uri="{FF2B5EF4-FFF2-40B4-BE49-F238E27FC236}">
                      <a16:creationId xmlns:a16="http://schemas.microsoft.com/office/drawing/2014/main" id="{C9D9D051-38AD-4711-987E-DF3949D881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6DEC7D43-FE7B-403A-9868-41BE220E02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17F274F-42E8-463F-96E0-C72C24B10A6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38" name="그래픽 237" descr="스마트폰">
              <a:extLst>
                <a:ext uri="{FF2B5EF4-FFF2-40B4-BE49-F238E27FC236}">
                  <a16:creationId xmlns:a16="http://schemas.microsoft.com/office/drawing/2014/main" id="{0770C0E9-8536-42D2-A2C0-BB412A57FC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0BD82420-33A4-4D99-AF3E-8E584881B8E3}"/>
              </a:ext>
            </a:extLst>
          </p:cNvPr>
          <p:cNvGrpSpPr/>
          <p:nvPr/>
        </p:nvGrpSpPr>
        <p:grpSpPr>
          <a:xfrm>
            <a:off x="3754574" y="2997024"/>
            <a:ext cx="144000" cy="144000"/>
            <a:chOff x="3466614" y="2872401"/>
            <a:chExt cx="144000" cy="144000"/>
          </a:xfrm>
        </p:grpSpPr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4CE91C71-4758-4A10-95AD-13B642452D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6" name="Accept">
              <a:extLst>
                <a:ext uri="{FF2B5EF4-FFF2-40B4-BE49-F238E27FC236}">
                  <a16:creationId xmlns:a16="http://schemas.microsoft.com/office/drawing/2014/main" id="{4833F4EF-E202-42BF-83A6-7C36FBCFD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A6257A2-F28E-4D65-8DFA-55B2576D96E6}"/>
              </a:ext>
            </a:extLst>
          </p:cNvPr>
          <p:cNvGrpSpPr/>
          <p:nvPr/>
        </p:nvGrpSpPr>
        <p:grpSpPr>
          <a:xfrm>
            <a:off x="3754574" y="3417563"/>
            <a:ext cx="144000" cy="144000"/>
            <a:chOff x="3466614" y="2872401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D63A9FF7-24A5-4C3E-AE3F-B164956E9D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878B179F-6319-4110-A1C8-353884FCC2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E64B428-35E1-459D-9E14-AEDD1C2F2392}"/>
              </a:ext>
            </a:extLst>
          </p:cNvPr>
          <p:cNvGrpSpPr/>
          <p:nvPr/>
        </p:nvGrpSpPr>
        <p:grpSpPr>
          <a:xfrm>
            <a:off x="667635" y="3300636"/>
            <a:ext cx="1259315" cy="377855"/>
            <a:chOff x="1576234" y="5435616"/>
            <a:chExt cx="1259315" cy="377855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DC87A8AD-5129-4EB6-AD96-02FE29CDFA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B790CD01-494E-4815-A26A-3CAF5819954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9527A6F3-BC16-4751-958E-DF500EB07B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7" name="Background">
                  <a:extLst>
                    <a:ext uri="{FF2B5EF4-FFF2-40B4-BE49-F238E27FC236}">
                      <a16:creationId xmlns:a16="http://schemas.microsoft.com/office/drawing/2014/main" id="{AAB51E4C-2254-49BA-A34E-084EBAF68D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8" name="Profile Icon">
                  <a:extLst>
                    <a:ext uri="{FF2B5EF4-FFF2-40B4-BE49-F238E27FC236}">
                      <a16:creationId xmlns:a16="http://schemas.microsoft.com/office/drawing/2014/main" id="{DB79117F-272A-4E2F-A92E-1E35ED461D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30FC721C-29B1-427C-BEC4-891BF3C2DF3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FA3442AD-5B9A-49E8-97CC-CBB156D9968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3" name="그래픽 252" descr="스마트폰">
              <a:extLst>
                <a:ext uri="{FF2B5EF4-FFF2-40B4-BE49-F238E27FC236}">
                  <a16:creationId xmlns:a16="http://schemas.microsoft.com/office/drawing/2014/main" id="{294373C9-4095-4763-AF8E-58D804B8C2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C5583-1987-42B6-8824-5D901A4B5662}"/>
              </a:ext>
            </a:extLst>
          </p:cNvPr>
          <p:cNvGrpSpPr/>
          <p:nvPr/>
        </p:nvGrpSpPr>
        <p:grpSpPr>
          <a:xfrm>
            <a:off x="667635" y="3721175"/>
            <a:ext cx="1259315" cy="377855"/>
            <a:chOff x="1576234" y="5435616"/>
            <a:chExt cx="1259315" cy="377855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F98EB14-22BD-4991-9FE8-2E927121165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4B4B0D66-8DC1-47D8-B4F0-7EAFD08D9E1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64" name="Profile Picture">
                <a:extLst>
                  <a:ext uri="{FF2B5EF4-FFF2-40B4-BE49-F238E27FC236}">
                    <a16:creationId xmlns:a16="http://schemas.microsoft.com/office/drawing/2014/main" id="{47D13F69-2EF7-4D69-8008-0EEB2526F4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BB6891DA-B94E-4BEE-AFC5-187B095FF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FB4B706D-7484-4417-870A-83E6BE6A38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AA99EF64-EEBE-40FF-ACFA-38A5316257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46F8183B-0FBF-4525-B937-1326FF55330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177B4D16-2BBB-4849-9936-0716FE2E9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7CBDA521-87E4-4251-B3A2-40768D09D1CF}"/>
              </a:ext>
            </a:extLst>
          </p:cNvPr>
          <p:cNvGrpSpPr/>
          <p:nvPr/>
        </p:nvGrpSpPr>
        <p:grpSpPr>
          <a:xfrm>
            <a:off x="3754574" y="3838102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512ACB70-76C1-42B5-B532-8935473104C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32A58704-9BD8-493C-8B12-55B7D1AFC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4A72843-D26D-4177-A797-7E940279DBEA}"/>
              </a:ext>
            </a:extLst>
          </p:cNvPr>
          <p:cNvGrpSpPr/>
          <p:nvPr/>
        </p:nvGrpSpPr>
        <p:grpSpPr>
          <a:xfrm>
            <a:off x="3754574" y="4258642"/>
            <a:ext cx="144000" cy="144000"/>
            <a:chOff x="3466614" y="2872401"/>
            <a:chExt cx="144000" cy="144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99617325-75BB-45D7-915F-8B7219A79C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22EE0532-79CB-490E-914E-42A6A23251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42204437-5487-4461-92AF-5B74A88AED83}"/>
              </a:ext>
            </a:extLst>
          </p:cNvPr>
          <p:cNvGrpSpPr/>
          <p:nvPr/>
        </p:nvGrpSpPr>
        <p:grpSpPr>
          <a:xfrm>
            <a:off x="667635" y="4141715"/>
            <a:ext cx="1259315" cy="377855"/>
            <a:chOff x="1576234" y="5435616"/>
            <a:chExt cx="1259315" cy="377855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DA287CB-2E85-495D-A2F0-3FE3AB69CF8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82BDB07E-8494-4747-9015-6C2B0FAA95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BCA0A725-5578-49CB-8E0B-EAE9891B06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F914BB8-13FE-4EA5-B0E8-475049C845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4166E5E0-0E22-4195-81C4-883E154B121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C8A54BDA-34AD-4A3F-A728-B5A050FCE73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7CC72D97-EDDE-4B9F-80F7-1BE7BA4FB72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7" name="그래픽 276" descr="스마트폰">
              <a:extLst>
                <a:ext uri="{FF2B5EF4-FFF2-40B4-BE49-F238E27FC236}">
                  <a16:creationId xmlns:a16="http://schemas.microsoft.com/office/drawing/2014/main" id="{5261819B-54E6-4284-A550-B89CC075D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DE0E9D71-4CD3-4C92-B408-D03CD6BC763B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284" name="Track">
              <a:extLst>
                <a:ext uri="{FF2B5EF4-FFF2-40B4-BE49-F238E27FC236}">
                  <a16:creationId xmlns:a16="http://schemas.microsoft.com/office/drawing/2014/main" id="{49042209-D8CA-439D-9DE5-E11BD6227C6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humb">
              <a:extLst>
                <a:ext uri="{FF2B5EF4-FFF2-40B4-BE49-F238E27FC236}">
                  <a16:creationId xmlns:a16="http://schemas.microsoft.com/office/drawing/2014/main" id="{4045FC8F-A544-4A1D-9398-40D147BCA3B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6" name="타원 285">
            <a:extLst>
              <a:ext uri="{FF2B5EF4-FFF2-40B4-BE49-F238E27FC236}">
                <a16:creationId xmlns:a16="http://schemas.microsoft.com/office/drawing/2014/main" id="{FB6B1408-5D96-481B-8A08-D76FF87CE7F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290" name="타원 289">
            <a:extLst>
              <a:ext uri="{FF2B5EF4-FFF2-40B4-BE49-F238E27FC236}">
                <a16:creationId xmlns:a16="http://schemas.microsoft.com/office/drawing/2014/main" id="{84E986EA-2BD9-4D82-9293-B434DB845EE0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1C312B20-1E93-4760-BFB4-F8B286AD0203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593C4459-6F3F-4C08-AC9E-3CD564D883EE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1405477D-E506-460D-ABA3-276D5E4AB17F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E5EAF163-1FC0-4226-8024-0DFBFCB81C7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5" name="그룹 114">
                <a:extLst>
                  <a:ext uri="{FF2B5EF4-FFF2-40B4-BE49-F238E27FC236}">
                    <a16:creationId xmlns:a16="http://schemas.microsoft.com/office/drawing/2014/main" id="{16BF5B09-CAFD-4621-B042-0F9CB0602AE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19" name="그림 118">
                  <a:extLst>
                    <a:ext uri="{FF2B5EF4-FFF2-40B4-BE49-F238E27FC236}">
                      <a16:creationId xmlns:a16="http://schemas.microsoft.com/office/drawing/2014/main" id="{67E39767-F2B7-486B-B830-92BEEB329D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0" name="그림 119">
                  <a:extLst>
                    <a:ext uri="{FF2B5EF4-FFF2-40B4-BE49-F238E27FC236}">
                      <a16:creationId xmlns:a16="http://schemas.microsoft.com/office/drawing/2014/main" id="{F9EE70F3-34E7-4A8E-B5C3-33A9FD6C11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36FBE8D9-7EA0-4733-A764-9A574EF60CC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17" name="그림 116">
                  <a:extLst>
                    <a:ext uri="{FF2B5EF4-FFF2-40B4-BE49-F238E27FC236}">
                      <a16:creationId xmlns:a16="http://schemas.microsoft.com/office/drawing/2014/main" id="{B95E0A63-7186-4A84-A489-68324A24A0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18" name="그림 117">
                  <a:extLst>
                    <a:ext uri="{FF2B5EF4-FFF2-40B4-BE49-F238E27FC236}">
                      <a16:creationId xmlns:a16="http://schemas.microsoft.com/office/drawing/2014/main" id="{0B35437E-FC9F-48B7-B327-FA4B9094FD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40783283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489" name="표 4">
            <a:extLst>
              <a:ext uri="{FF2B5EF4-FFF2-40B4-BE49-F238E27FC236}">
                <a16:creationId xmlns:a16="http://schemas.microsoft.com/office/drawing/2014/main" id="{736BBD2F-7AD1-4047-A7F9-1FDBB5B34069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86340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490" name="사각형: 둥근 모서리 489">
            <a:extLst>
              <a:ext uri="{FF2B5EF4-FFF2-40B4-BE49-F238E27FC236}">
                <a16:creationId xmlns:a16="http://schemas.microsoft.com/office/drawing/2014/main" id="{5ECED255-4210-4A03-AA86-34ED239ECF5B}"/>
              </a:ext>
            </a:extLst>
          </p:cNvPr>
          <p:cNvSpPr/>
          <p:nvPr/>
        </p:nvSpPr>
        <p:spPr>
          <a:xfrm>
            <a:off x="606819" y="1924451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ㄱㅇ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  <a:lumOff val="50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91" name="그룹 490">
            <a:extLst>
              <a:ext uri="{FF2B5EF4-FFF2-40B4-BE49-F238E27FC236}">
                <a16:creationId xmlns:a16="http://schemas.microsoft.com/office/drawing/2014/main" id="{9781581B-F2CB-45C9-A2F1-AEE9B92F6C8F}"/>
              </a:ext>
            </a:extLst>
          </p:cNvPr>
          <p:cNvGrpSpPr/>
          <p:nvPr/>
        </p:nvGrpSpPr>
        <p:grpSpPr>
          <a:xfrm>
            <a:off x="3613152" y="1944988"/>
            <a:ext cx="331104" cy="184666"/>
            <a:chOff x="5895441" y="4663221"/>
            <a:chExt cx="331104" cy="184666"/>
          </a:xfrm>
        </p:grpSpPr>
        <p:sp>
          <p:nvSpPr>
            <p:cNvPr id="492" name="Search Icon">
              <a:extLst>
                <a:ext uri="{FF2B5EF4-FFF2-40B4-BE49-F238E27FC236}">
                  <a16:creationId xmlns:a16="http://schemas.microsoft.com/office/drawing/2014/main" id="{AED6CD03-3314-417F-8A72-FE05010EC8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3" name="직사각형 492">
              <a:extLst>
                <a:ext uri="{FF2B5EF4-FFF2-40B4-BE49-F238E27FC236}">
                  <a16:creationId xmlns:a16="http://schemas.microsoft.com/office/drawing/2014/main" id="{5E63F067-830B-427A-9470-E52904364EC9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0E91A43D-B3C8-4866-AA24-F8815C132361}"/>
              </a:ext>
            </a:extLst>
          </p:cNvPr>
          <p:cNvSpPr/>
          <p:nvPr/>
        </p:nvSpPr>
        <p:spPr>
          <a:xfrm>
            <a:off x="570323" y="221730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5" name="직사각형 494">
            <a:extLst>
              <a:ext uri="{FF2B5EF4-FFF2-40B4-BE49-F238E27FC236}">
                <a16:creationId xmlns:a16="http://schemas.microsoft.com/office/drawing/2014/main" id="{666AD871-F6B7-4F93-AA14-CD1FC181852F}"/>
              </a:ext>
            </a:extLst>
          </p:cNvPr>
          <p:cNvSpPr/>
          <p:nvPr/>
        </p:nvSpPr>
        <p:spPr>
          <a:xfrm>
            <a:off x="3227257" y="221730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전체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6" name="타원 495">
            <a:extLst>
              <a:ext uri="{FF2B5EF4-FFF2-40B4-BE49-F238E27FC236}">
                <a16:creationId xmlns:a16="http://schemas.microsoft.com/office/drawing/2014/main" id="{4B0799C3-7571-448F-8430-C2B2A9E4322D}"/>
              </a:ext>
            </a:extLst>
          </p:cNvPr>
          <p:cNvSpPr/>
          <p:nvPr/>
        </p:nvSpPr>
        <p:spPr>
          <a:xfrm>
            <a:off x="3754574" y="224533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97" name="Accept">
            <a:extLst>
              <a:ext uri="{FF2B5EF4-FFF2-40B4-BE49-F238E27FC236}">
                <a16:creationId xmlns:a16="http://schemas.microsoft.com/office/drawing/2014/main" id="{44888C98-C479-4B86-A165-436597F2977F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8515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1C73AFFE-456A-45FE-A685-6675174D6E5B}"/>
              </a:ext>
            </a:extLst>
          </p:cNvPr>
          <p:cNvSpPr/>
          <p:nvPr/>
        </p:nvSpPr>
        <p:spPr>
          <a:xfrm>
            <a:off x="2111156" y="2731304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02A74798-A03F-4F43-8BE2-3A68DC47F755}"/>
              </a:ext>
            </a:extLst>
          </p:cNvPr>
          <p:cNvGrpSpPr/>
          <p:nvPr/>
        </p:nvGrpSpPr>
        <p:grpSpPr>
          <a:xfrm>
            <a:off x="638003" y="2723609"/>
            <a:ext cx="1430834" cy="215444"/>
            <a:chOff x="591157" y="2732667"/>
            <a:chExt cx="1430834" cy="215444"/>
          </a:xfrm>
        </p:grpSpPr>
        <p:sp>
          <p:nvSpPr>
            <p:cNvPr id="50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C0589A-B792-4B11-AA54-AA4A53F12E03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1" name="직사각형 500">
              <a:extLst>
                <a:ext uri="{FF2B5EF4-FFF2-40B4-BE49-F238E27FC236}">
                  <a16:creationId xmlns:a16="http://schemas.microsoft.com/office/drawing/2014/main" id="{F3533BE9-1A4B-4896-ABD3-3BB339C8AEE4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E63DD024-2683-4D5C-8DFE-C7151BA505B1}"/>
              </a:ext>
            </a:extLst>
          </p:cNvPr>
          <p:cNvGrpSpPr/>
          <p:nvPr/>
        </p:nvGrpSpPr>
        <p:grpSpPr>
          <a:xfrm>
            <a:off x="3754574" y="2759331"/>
            <a:ext cx="144000" cy="144000"/>
            <a:chOff x="3466614" y="2872401"/>
            <a:chExt cx="144000" cy="144000"/>
          </a:xfrm>
        </p:grpSpPr>
        <p:sp>
          <p:nvSpPr>
            <p:cNvPr id="503" name="타원 502">
              <a:extLst>
                <a:ext uri="{FF2B5EF4-FFF2-40B4-BE49-F238E27FC236}">
                  <a16:creationId xmlns:a16="http://schemas.microsoft.com/office/drawing/2014/main" id="{40B74A26-6EE4-4D91-A05F-F5032173B2F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4" name="Accept">
              <a:extLst>
                <a:ext uri="{FF2B5EF4-FFF2-40B4-BE49-F238E27FC236}">
                  <a16:creationId xmlns:a16="http://schemas.microsoft.com/office/drawing/2014/main" id="{370D46A2-3768-49F1-8552-9C3F7B8F07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F58059-65E7-4329-AE65-B909F3A77069}"/>
              </a:ext>
            </a:extLst>
          </p:cNvPr>
          <p:cNvGrpSpPr/>
          <p:nvPr/>
        </p:nvGrpSpPr>
        <p:grpSpPr>
          <a:xfrm>
            <a:off x="638003" y="4036583"/>
            <a:ext cx="1760411" cy="230832"/>
            <a:chOff x="638003" y="2896829"/>
            <a:chExt cx="1760411" cy="230832"/>
          </a:xfrm>
        </p:grpSpPr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2B8C9326-ECC0-4471-99D3-B51CBF1A2B77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0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FA299EE-5696-483B-A23B-2D8DF089EDBD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DF087291-C9D4-408D-B51D-E545066CE9D1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99C94842-3425-44D3-B620-8B0D9210F619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83056F49-DA6A-4BE3-907E-403A46D1F0DF}"/>
              </a:ext>
            </a:extLst>
          </p:cNvPr>
          <p:cNvGrpSpPr/>
          <p:nvPr/>
        </p:nvGrpSpPr>
        <p:grpSpPr>
          <a:xfrm>
            <a:off x="3754574" y="4079999"/>
            <a:ext cx="144000" cy="144000"/>
            <a:chOff x="3466614" y="2872401"/>
            <a:chExt cx="144000" cy="144000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31D7801C-0208-4340-BE18-96DE1F1E745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091EB32D-151B-41C9-A07C-F26B8D4E97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3" name="그룹 512">
            <a:extLst>
              <a:ext uri="{FF2B5EF4-FFF2-40B4-BE49-F238E27FC236}">
                <a16:creationId xmlns:a16="http://schemas.microsoft.com/office/drawing/2014/main" id="{E30BEB3A-DC4E-4FA2-A9F4-E6AFC3BDCE10}"/>
              </a:ext>
            </a:extLst>
          </p:cNvPr>
          <p:cNvGrpSpPr/>
          <p:nvPr/>
        </p:nvGrpSpPr>
        <p:grpSpPr>
          <a:xfrm>
            <a:off x="781439" y="4295164"/>
            <a:ext cx="1591327" cy="230832"/>
            <a:chOff x="781439" y="3095455"/>
            <a:chExt cx="1591327" cy="230832"/>
          </a:xfrm>
        </p:grpSpPr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8916C2B2-6A28-42A4-9F98-4F8B25490854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3BB783C-305B-4082-9CA9-7AF7704D28F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517" name="직사각형 516">
                <a:extLst>
                  <a:ext uri="{FF2B5EF4-FFF2-40B4-BE49-F238E27FC236}">
                    <a16:creationId xmlns:a16="http://schemas.microsoft.com/office/drawing/2014/main" id="{FFE80EAE-4D12-402F-8F27-07F8A2BAC33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15" name="직사각형 514">
              <a:extLst>
                <a:ext uri="{FF2B5EF4-FFF2-40B4-BE49-F238E27FC236}">
                  <a16:creationId xmlns:a16="http://schemas.microsoft.com/office/drawing/2014/main" id="{004E04D6-E2B8-4BBF-93CD-FF0078354906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4F52F1FC-C48F-4A7B-B94D-7BAB83FFC0D7}"/>
              </a:ext>
            </a:extLst>
          </p:cNvPr>
          <p:cNvGrpSpPr/>
          <p:nvPr/>
        </p:nvGrpSpPr>
        <p:grpSpPr>
          <a:xfrm>
            <a:off x="3754574" y="4338580"/>
            <a:ext cx="144000" cy="144000"/>
            <a:chOff x="3466614" y="2872401"/>
            <a:chExt cx="144000" cy="144000"/>
          </a:xfrm>
        </p:grpSpPr>
        <p:sp>
          <p:nvSpPr>
            <p:cNvPr id="519" name="타원 518">
              <a:extLst>
                <a:ext uri="{FF2B5EF4-FFF2-40B4-BE49-F238E27FC236}">
                  <a16:creationId xmlns:a16="http://schemas.microsoft.com/office/drawing/2014/main" id="{0CB25B0A-9506-4493-931A-7E71D3FB8A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0" name="Accept">
              <a:extLst>
                <a:ext uri="{FF2B5EF4-FFF2-40B4-BE49-F238E27FC236}">
                  <a16:creationId xmlns:a16="http://schemas.microsoft.com/office/drawing/2014/main" id="{D7E4F3BD-F80D-47FE-A20C-5077BCC76F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DEFC84AA-F597-4E81-A3DA-83D647C6AC3C}"/>
              </a:ext>
            </a:extLst>
          </p:cNvPr>
          <p:cNvGrpSpPr/>
          <p:nvPr/>
        </p:nvGrpSpPr>
        <p:grpSpPr>
          <a:xfrm>
            <a:off x="757218" y="2966800"/>
            <a:ext cx="1196795" cy="230832"/>
            <a:chOff x="591157" y="2724973"/>
            <a:chExt cx="1196795" cy="230832"/>
          </a:xfrm>
        </p:grpSpPr>
        <p:sp>
          <p:nvSpPr>
            <p:cNvPr id="52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7FB068A-891F-49EC-AA13-2006C5558265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115E88DB-FDEF-4C04-90E0-6E40C416866F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868B9DBC-7556-4F83-A9AB-F2539317A3EF}"/>
              </a:ext>
            </a:extLst>
          </p:cNvPr>
          <p:cNvSpPr/>
          <p:nvPr/>
        </p:nvSpPr>
        <p:spPr>
          <a:xfrm>
            <a:off x="2136804" y="2982189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25" name="그룹 524">
            <a:extLst>
              <a:ext uri="{FF2B5EF4-FFF2-40B4-BE49-F238E27FC236}">
                <a16:creationId xmlns:a16="http://schemas.microsoft.com/office/drawing/2014/main" id="{3679B111-0804-4F1E-BCEF-DF069D3FE4D6}"/>
              </a:ext>
            </a:extLst>
          </p:cNvPr>
          <p:cNvGrpSpPr/>
          <p:nvPr/>
        </p:nvGrpSpPr>
        <p:grpSpPr>
          <a:xfrm>
            <a:off x="3754574" y="3010216"/>
            <a:ext cx="144000" cy="144000"/>
            <a:chOff x="3466614" y="2872401"/>
            <a:chExt cx="144000" cy="144000"/>
          </a:xfrm>
        </p:grpSpPr>
        <p:sp>
          <p:nvSpPr>
            <p:cNvPr id="526" name="타원 525">
              <a:extLst>
                <a:ext uri="{FF2B5EF4-FFF2-40B4-BE49-F238E27FC236}">
                  <a16:creationId xmlns:a16="http://schemas.microsoft.com/office/drawing/2014/main" id="{1CD1BB7F-7806-419A-AA07-6DBCC341C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7" name="Accept">
              <a:extLst>
                <a:ext uri="{FF2B5EF4-FFF2-40B4-BE49-F238E27FC236}">
                  <a16:creationId xmlns:a16="http://schemas.microsoft.com/office/drawing/2014/main" id="{38937F4C-5431-43F7-9FC0-A29F747BF8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8" name="그룹 527">
            <a:extLst>
              <a:ext uri="{FF2B5EF4-FFF2-40B4-BE49-F238E27FC236}">
                <a16:creationId xmlns:a16="http://schemas.microsoft.com/office/drawing/2014/main" id="{77E67A72-0344-425B-8785-BC03A27AF9A7}"/>
              </a:ext>
            </a:extLst>
          </p:cNvPr>
          <p:cNvGrpSpPr/>
          <p:nvPr/>
        </p:nvGrpSpPr>
        <p:grpSpPr>
          <a:xfrm>
            <a:off x="549668" y="2465030"/>
            <a:ext cx="731924" cy="230832"/>
            <a:chOff x="520760" y="2581282"/>
            <a:chExt cx="731924" cy="230832"/>
          </a:xfrm>
        </p:grpSpPr>
        <p:sp>
          <p:nvSpPr>
            <p:cNvPr id="5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9A207FC-924F-481F-B575-028D0F59547B}"/>
                </a:ext>
              </a:extLst>
            </p:cNvPr>
            <p:cNvSpPr txBox="1"/>
            <p:nvPr/>
          </p:nvSpPr>
          <p:spPr>
            <a:xfrm>
              <a:off x="720231" y="2590515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LG CNS</a:t>
              </a: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9CA6D5C5-4B73-42B6-B394-4777F291D9B8}"/>
                </a:ext>
              </a:extLst>
            </p:cNvPr>
            <p:cNvSpPr/>
            <p:nvPr/>
          </p:nvSpPr>
          <p:spPr>
            <a:xfrm>
              <a:off x="520760" y="258128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36070949-6A36-4FBC-9A48-5A0AAE392B22}"/>
              </a:ext>
            </a:extLst>
          </p:cNvPr>
          <p:cNvGrpSpPr/>
          <p:nvPr/>
        </p:nvGrpSpPr>
        <p:grpSpPr>
          <a:xfrm>
            <a:off x="3754574" y="2508446"/>
            <a:ext cx="144000" cy="144000"/>
            <a:chOff x="3466614" y="2872401"/>
            <a:chExt cx="144000" cy="144000"/>
          </a:xfrm>
        </p:grpSpPr>
        <p:sp>
          <p:nvSpPr>
            <p:cNvPr id="532" name="타원 531">
              <a:extLst>
                <a:ext uri="{FF2B5EF4-FFF2-40B4-BE49-F238E27FC236}">
                  <a16:creationId xmlns:a16="http://schemas.microsoft.com/office/drawing/2014/main" id="{8C740C13-D2C5-4C18-BF46-3A6771B220B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33" name="Accept">
              <a:extLst>
                <a:ext uri="{FF2B5EF4-FFF2-40B4-BE49-F238E27FC236}">
                  <a16:creationId xmlns:a16="http://schemas.microsoft.com/office/drawing/2014/main" id="{3CBE8180-7B33-450F-9B19-99E5BD2FAF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4" name="그룹 533">
            <a:extLst>
              <a:ext uri="{FF2B5EF4-FFF2-40B4-BE49-F238E27FC236}">
                <a16:creationId xmlns:a16="http://schemas.microsoft.com/office/drawing/2014/main" id="{7C8A7D74-5F43-48B4-8AA7-006DCC36A808}"/>
              </a:ext>
            </a:extLst>
          </p:cNvPr>
          <p:cNvGrpSpPr/>
          <p:nvPr/>
        </p:nvGrpSpPr>
        <p:grpSpPr>
          <a:xfrm>
            <a:off x="1017655" y="3225379"/>
            <a:ext cx="1259315" cy="377855"/>
            <a:chOff x="1576234" y="5435616"/>
            <a:chExt cx="1259315" cy="377855"/>
          </a:xfrm>
        </p:grpSpPr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D45999E8-890F-4F3C-9ABC-C6DBE7A5A64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A387708A-448D-4390-9D01-3EADCF9BB82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9" name="Profile Picture">
                <a:extLst>
                  <a:ext uri="{FF2B5EF4-FFF2-40B4-BE49-F238E27FC236}">
                    <a16:creationId xmlns:a16="http://schemas.microsoft.com/office/drawing/2014/main" id="{25CBAD34-E989-4328-A854-ACB8B630243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41" name="Background">
                  <a:extLst>
                    <a:ext uri="{FF2B5EF4-FFF2-40B4-BE49-F238E27FC236}">
                      <a16:creationId xmlns:a16="http://schemas.microsoft.com/office/drawing/2014/main" id="{75253594-6493-4017-A27D-5D7A8FE5ADA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2" name="Profile Icon">
                  <a:extLst>
                    <a:ext uri="{FF2B5EF4-FFF2-40B4-BE49-F238E27FC236}">
                      <a16:creationId xmlns:a16="http://schemas.microsoft.com/office/drawing/2014/main" id="{A53C2482-4397-415C-91E2-BE7A853D9C9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925E3CC1-DA60-4592-9339-85D89E40FD2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36" name="타원 535">
              <a:extLst>
                <a:ext uri="{FF2B5EF4-FFF2-40B4-BE49-F238E27FC236}">
                  <a16:creationId xmlns:a16="http://schemas.microsoft.com/office/drawing/2014/main" id="{5919CC69-C18A-4464-8D8B-139A98331A6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37" name="그래픽 536" descr="스마트폰">
              <a:extLst>
                <a:ext uri="{FF2B5EF4-FFF2-40B4-BE49-F238E27FC236}">
                  <a16:creationId xmlns:a16="http://schemas.microsoft.com/office/drawing/2014/main" id="{C1E0F1DB-9690-41C8-AE31-500A49E4EB0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0C1E0CD-0AE0-4E79-8237-884B0D1C1252}"/>
              </a:ext>
            </a:extLst>
          </p:cNvPr>
          <p:cNvGrpSpPr/>
          <p:nvPr/>
        </p:nvGrpSpPr>
        <p:grpSpPr>
          <a:xfrm>
            <a:off x="3754574" y="3342306"/>
            <a:ext cx="144000" cy="144000"/>
            <a:chOff x="3466614" y="2872401"/>
            <a:chExt cx="144000" cy="144000"/>
          </a:xfrm>
        </p:grpSpPr>
        <p:sp>
          <p:nvSpPr>
            <p:cNvPr id="544" name="타원 543">
              <a:extLst>
                <a:ext uri="{FF2B5EF4-FFF2-40B4-BE49-F238E27FC236}">
                  <a16:creationId xmlns:a16="http://schemas.microsoft.com/office/drawing/2014/main" id="{F4B805F2-0602-4DB4-87ED-7666ABF12F2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5" name="Accept">
              <a:extLst>
                <a:ext uri="{FF2B5EF4-FFF2-40B4-BE49-F238E27FC236}">
                  <a16:creationId xmlns:a16="http://schemas.microsoft.com/office/drawing/2014/main" id="{A6406B1D-0EBC-4B1E-9A27-DED6D52E97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168BA3E2-437E-4EE6-AEC5-11259C4166C3}"/>
              </a:ext>
            </a:extLst>
          </p:cNvPr>
          <p:cNvGrpSpPr/>
          <p:nvPr/>
        </p:nvGrpSpPr>
        <p:grpSpPr>
          <a:xfrm>
            <a:off x="1017655" y="3630981"/>
            <a:ext cx="1259315" cy="377855"/>
            <a:chOff x="1576234" y="5435616"/>
            <a:chExt cx="1259315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59FB1722-8B93-4A8F-9B5D-0BB18CE93E2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9B2DB82D-01CB-477D-86FB-30811C8A74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51" name="Profile Picture">
                <a:extLst>
                  <a:ext uri="{FF2B5EF4-FFF2-40B4-BE49-F238E27FC236}">
                    <a16:creationId xmlns:a16="http://schemas.microsoft.com/office/drawing/2014/main" id="{20A3EA9E-6957-4B7A-8EF2-95B94E9C37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517A3950-B158-4E15-8ECB-A8FF22C43D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18381017-B6FC-4F6E-A47F-DBBCA9AF41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98B844B5-AE7C-4E71-A175-52748CCA75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48" name="타원 547">
              <a:extLst>
                <a:ext uri="{FF2B5EF4-FFF2-40B4-BE49-F238E27FC236}">
                  <a16:creationId xmlns:a16="http://schemas.microsoft.com/office/drawing/2014/main" id="{EE848DA2-DDDB-4710-B8B8-D46306B72C2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49" name="그래픽 548" descr="스마트폰">
              <a:extLst>
                <a:ext uri="{FF2B5EF4-FFF2-40B4-BE49-F238E27FC236}">
                  <a16:creationId xmlns:a16="http://schemas.microsoft.com/office/drawing/2014/main" id="{EE776B9E-1915-4178-947B-062C9784C30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9616A01-9892-47B9-873B-87AC7C1D5F0E}"/>
              </a:ext>
            </a:extLst>
          </p:cNvPr>
          <p:cNvGrpSpPr/>
          <p:nvPr/>
        </p:nvGrpSpPr>
        <p:grpSpPr>
          <a:xfrm>
            <a:off x="3754574" y="3747908"/>
            <a:ext cx="144000" cy="144000"/>
            <a:chOff x="3466614" y="2872401"/>
            <a:chExt cx="144000" cy="144000"/>
          </a:xfrm>
        </p:grpSpPr>
        <p:sp>
          <p:nvSpPr>
            <p:cNvPr id="556" name="타원 555">
              <a:extLst>
                <a:ext uri="{FF2B5EF4-FFF2-40B4-BE49-F238E27FC236}">
                  <a16:creationId xmlns:a16="http://schemas.microsoft.com/office/drawing/2014/main" id="{9FA758C5-E070-4809-9A32-14B07CB84C8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57" name="Accept">
              <a:extLst>
                <a:ext uri="{FF2B5EF4-FFF2-40B4-BE49-F238E27FC236}">
                  <a16:creationId xmlns:a16="http://schemas.microsoft.com/office/drawing/2014/main" id="{DAAB3370-810B-4D0F-9202-B5296659B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558" name="표 4">
            <a:extLst>
              <a:ext uri="{FF2B5EF4-FFF2-40B4-BE49-F238E27FC236}">
                <a16:creationId xmlns:a16="http://schemas.microsoft.com/office/drawing/2014/main" id="{AD2929BC-D49F-4FAF-B226-D3E415613898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86341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2519215A-7B70-4C6A-A2DA-CDD8B6D71340}"/>
              </a:ext>
            </a:extLst>
          </p:cNvPr>
          <p:cNvGrpSpPr/>
          <p:nvPr/>
        </p:nvGrpSpPr>
        <p:grpSpPr>
          <a:xfrm>
            <a:off x="4323884" y="1955603"/>
            <a:ext cx="1886274" cy="197517"/>
            <a:chOff x="5108887" y="1844606"/>
            <a:chExt cx="1886274" cy="197517"/>
          </a:xfrm>
        </p:grpSpPr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EE45D774-2B89-4D2E-A2D5-E144D89CB3E5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CF4A28E0-4E1B-4ECA-83E6-CB8D365B33EC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3E710A6E-00C7-4745-B8CF-011358918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4F260F9E-C13E-4B54-9535-71865940BDC5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B0F133D6-B25A-497C-AC40-7386054CC53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498F0A08-0E14-4120-BB56-3C439464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62" name="그룹 561">
              <a:extLst>
                <a:ext uri="{FF2B5EF4-FFF2-40B4-BE49-F238E27FC236}">
                  <a16:creationId xmlns:a16="http://schemas.microsoft.com/office/drawing/2014/main" id="{6DA7507D-6786-450E-BE65-AB3EB0B8DA15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563" name="Title Bar">
                <a:extLst>
                  <a:ext uri="{FF2B5EF4-FFF2-40B4-BE49-F238E27FC236}">
                    <a16:creationId xmlns:a16="http://schemas.microsoft.com/office/drawing/2014/main" id="{ED258300-CDC3-4154-AFD2-AD17BF4EE3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4" name="Close Button">
                <a:extLst>
                  <a:ext uri="{FF2B5EF4-FFF2-40B4-BE49-F238E27FC236}">
                    <a16:creationId xmlns:a16="http://schemas.microsoft.com/office/drawing/2014/main" id="{E4E43FAE-A79F-4EB1-8BF5-B445A29EA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DAA9D224-3933-4225-B9D4-060D5A51ACE1}"/>
              </a:ext>
            </a:extLst>
          </p:cNvPr>
          <p:cNvGrpSpPr/>
          <p:nvPr/>
        </p:nvGrpSpPr>
        <p:grpSpPr>
          <a:xfrm>
            <a:off x="4323884" y="2224223"/>
            <a:ext cx="1886274" cy="197517"/>
            <a:chOff x="5108887" y="2113225"/>
            <a:chExt cx="1886274" cy="197517"/>
          </a:xfrm>
        </p:grpSpPr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F116BEA4-FFF1-4604-96C8-883169A8C33B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577" name="Title Bar">
                <a:extLst>
                  <a:ext uri="{FF2B5EF4-FFF2-40B4-BE49-F238E27FC236}">
                    <a16:creationId xmlns:a16="http://schemas.microsoft.com/office/drawing/2014/main" id="{B3EAC2C1-BF20-470C-A03F-FF70B0BF1A0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8" name="Close Button">
                <a:extLst>
                  <a:ext uri="{FF2B5EF4-FFF2-40B4-BE49-F238E27FC236}">
                    <a16:creationId xmlns:a16="http://schemas.microsoft.com/office/drawing/2014/main" id="{17DBFEA8-834C-4A9C-8B6A-1669A884FD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0D04374D-C08F-49F7-9492-29E42CE7935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575" name="Title Bar">
                <a:extLst>
                  <a:ext uri="{FF2B5EF4-FFF2-40B4-BE49-F238E27FC236}">
                    <a16:creationId xmlns:a16="http://schemas.microsoft.com/office/drawing/2014/main" id="{69BBED9C-E129-474C-942F-6745567814F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Close Button">
                <a:extLst>
                  <a:ext uri="{FF2B5EF4-FFF2-40B4-BE49-F238E27FC236}">
                    <a16:creationId xmlns:a16="http://schemas.microsoft.com/office/drawing/2014/main" id="{FB89CBAA-4C8B-422C-8D85-BF176017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3C8B8FBD-AE86-420A-A277-395001F7262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573" name="Title Bar">
                <a:extLst>
                  <a:ext uri="{FF2B5EF4-FFF2-40B4-BE49-F238E27FC236}">
                    <a16:creationId xmlns:a16="http://schemas.microsoft.com/office/drawing/2014/main" id="{87C1E93C-3727-4FF8-857D-ECDAA28CAAE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4" name="Close Button">
                <a:extLst>
                  <a:ext uri="{FF2B5EF4-FFF2-40B4-BE49-F238E27FC236}">
                    <a16:creationId xmlns:a16="http://schemas.microsoft.com/office/drawing/2014/main" id="{1AB37AB8-23B1-4890-BD25-7DCB1324EF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79" name="그룹 578">
            <a:extLst>
              <a:ext uri="{FF2B5EF4-FFF2-40B4-BE49-F238E27FC236}">
                <a16:creationId xmlns:a16="http://schemas.microsoft.com/office/drawing/2014/main" id="{FC5A2321-C073-4FE4-B608-3C23A259FE52}"/>
              </a:ext>
            </a:extLst>
          </p:cNvPr>
          <p:cNvGrpSpPr/>
          <p:nvPr/>
        </p:nvGrpSpPr>
        <p:grpSpPr>
          <a:xfrm>
            <a:off x="4323884" y="2492842"/>
            <a:ext cx="593858" cy="197517"/>
            <a:chOff x="9330957" y="3233678"/>
            <a:chExt cx="665474" cy="221337"/>
          </a:xfrm>
        </p:grpSpPr>
        <p:sp>
          <p:nvSpPr>
            <p:cNvPr id="580" name="Title Bar">
              <a:extLst>
                <a:ext uri="{FF2B5EF4-FFF2-40B4-BE49-F238E27FC236}">
                  <a16:creationId xmlns:a16="http://schemas.microsoft.com/office/drawing/2014/main" id="{048A0096-F913-4B3A-8090-09DE67300C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1" name="Close Button">
              <a:extLst>
                <a:ext uri="{FF2B5EF4-FFF2-40B4-BE49-F238E27FC236}">
                  <a16:creationId xmlns:a16="http://schemas.microsoft.com/office/drawing/2014/main" id="{F0E5D004-4787-48B9-93C1-ABCA70785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82" name="그룹 581">
            <a:extLst>
              <a:ext uri="{FF2B5EF4-FFF2-40B4-BE49-F238E27FC236}">
                <a16:creationId xmlns:a16="http://schemas.microsoft.com/office/drawing/2014/main" id="{B1C7900C-16E2-4D6A-B61F-4618306E6285}"/>
              </a:ext>
            </a:extLst>
          </p:cNvPr>
          <p:cNvGrpSpPr/>
          <p:nvPr/>
        </p:nvGrpSpPr>
        <p:grpSpPr>
          <a:xfrm>
            <a:off x="4049472" y="2176530"/>
            <a:ext cx="25400" cy="2268000"/>
            <a:chOff x="4049472" y="2065533"/>
            <a:chExt cx="25400" cy="2268000"/>
          </a:xfrm>
        </p:grpSpPr>
        <p:cxnSp>
          <p:nvCxnSpPr>
            <p:cNvPr id="583" name="Track">
              <a:extLst>
                <a:ext uri="{FF2B5EF4-FFF2-40B4-BE49-F238E27FC236}">
                  <a16:creationId xmlns:a16="http://schemas.microsoft.com/office/drawing/2014/main" id="{C9D21385-0AB8-4399-A607-C4B53887A36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Thumb">
              <a:extLst>
                <a:ext uri="{FF2B5EF4-FFF2-40B4-BE49-F238E27FC236}">
                  <a16:creationId xmlns:a16="http://schemas.microsoft.com/office/drawing/2014/main" id="{538E6DBC-54B6-47E3-B474-0AFB9222E6A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88" name="타원 587">
            <a:extLst>
              <a:ext uri="{FF2B5EF4-FFF2-40B4-BE49-F238E27FC236}">
                <a16:creationId xmlns:a16="http://schemas.microsoft.com/office/drawing/2014/main" id="{99B15928-A7A5-4C31-9983-1782EFA6E5D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89" name="타원 588">
            <a:extLst>
              <a:ext uri="{FF2B5EF4-FFF2-40B4-BE49-F238E27FC236}">
                <a16:creationId xmlns:a16="http://schemas.microsoft.com/office/drawing/2014/main" id="{B973EBF2-B39F-4493-95F4-3FF252271251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90" name="타원 589">
            <a:extLst>
              <a:ext uri="{FF2B5EF4-FFF2-40B4-BE49-F238E27FC236}">
                <a16:creationId xmlns:a16="http://schemas.microsoft.com/office/drawing/2014/main" id="{9B1752D6-EE14-4813-94E9-26C3BD021829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1B1D10AC-4A11-40E2-B798-F3A0A58A6256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9D3A24C8-E619-4993-82BB-060913BDF3D4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BB693303-9D73-4379-88C6-B45CFF4E2FE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5" name="그룹 114">
                <a:extLst>
                  <a:ext uri="{FF2B5EF4-FFF2-40B4-BE49-F238E27FC236}">
                    <a16:creationId xmlns:a16="http://schemas.microsoft.com/office/drawing/2014/main" id="{92384B39-0FA6-4C6A-8048-A25D1497990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19" name="그림 118">
                  <a:extLst>
                    <a:ext uri="{FF2B5EF4-FFF2-40B4-BE49-F238E27FC236}">
                      <a16:creationId xmlns:a16="http://schemas.microsoft.com/office/drawing/2014/main" id="{9301E7B2-F829-4380-B1D6-6357D79278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0" name="그림 119">
                  <a:extLst>
                    <a:ext uri="{FF2B5EF4-FFF2-40B4-BE49-F238E27FC236}">
                      <a16:creationId xmlns:a16="http://schemas.microsoft.com/office/drawing/2014/main" id="{E87B305E-E83C-4873-BDBF-711E34E232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F3A6D01B-47F7-43BC-95D4-BD1D95A901E0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17" name="그림 116">
                  <a:extLst>
                    <a:ext uri="{FF2B5EF4-FFF2-40B4-BE49-F238E27FC236}">
                      <a16:creationId xmlns:a16="http://schemas.microsoft.com/office/drawing/2014/main" id="{B5FBED78-1CC8-41AA-8B18-BCDB9928FB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18" name="그림 117">
                  <a:extLst>
                    <a:ext uri="{FF2B5EF4-FFF2-40B4-BE49-F238E27FC236}">
                      <a16:creationId xmlns:a16="http://schemas.microsoft.com/office/drawing/2014/main" id="{B27E3601-C771-48D7-8343-66502025DA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32358148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20" name="타원 319">
            <a:extLst>
              <a:ext uri="{FF2B5EF4-FFF2-40B4-BE49-F238E27FC236}">
                <a16:creationId xmlns:a16="http://schemas.microsoft.com/office/drawing/2014/main" id="{D2AC818B-DF90-443F-871D-F9F7142AA2CD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21" name="표 4">
            <a:extLst>
              <a:ext uri="{FF2B5EF4-FFF2-40B4-BE49-F238E27FC236}">
                <a16:creationId xmlns:a16="http://schemas.microsoft.com/office/drawing/2014/main" id="{FDEF4A2F-2743-443D-9FAF-ABEFBF51CB4D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322" name="표 4">
            <a:extLst>
              <a:ext uri="{FF2B5EF4-FFF2-40B4-BE49-F238E27FC236}">
                <a16:creationId xmlns:a16="http://schemas.microsoft.com/office/drawing/2014/main" id="{782CCF2B-6E0F-4804-9B31-9030CCCB1AB3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2BC8A300-124F-41E3-80CF-8F92219B212E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A619B8B-425D-48EF-8B93-A2D9A0E32E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3DE6C873-90D1-450F-872D-6B19BEEAF0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Close Button">
                <a:extLst>
                  <a:ext uri="{FF2B5EF4-FFF2-40B4-BE49-F238E27FC236}">
                    <a16:creationId xmlns:a16="http://schemas.microsoft.com/office/drawing/2014/main" id="{B036277B-7A35-4729-90EA-CDAED3397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4375796B-DBFD-414B-A800-AAAE90DB6A0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24FA2A6C-2B05-4AF6-A89F-E1CBFBE90F5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Close Button">
                <a:extLst>
                  <a:ext uri="{FF2B5EF4-FFF2-40B4-BE49-F238E27FC236}">
                    <a16:creationId xmlns:a16="http://schemas.microsoft.com/office/drawing/2014/main" id="{615DFE1E-4D11-41A5-9087-681B71AB67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9B273E40-6687-4C8D-8E7D-B833F232E0A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27" name="Title Bar">
                <a:extLst>
                  <a:ext uri="{FF2B5EF4-FFF2-40B4-BE49-F238E27FC236}">
                    <a16:creationId xmlns:a16="http://schemas.microsoft.com/office/drawing/2014/main" id="{55180A6C-5759-4CE4-8F99-D1DE6EEF2CC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8" name="Close Button">
                <a:extLst>
                  <a:ext uri="{FF2B5EF4-FFF2-40B4-BE49-F238E27FC236}">
                    <a16:creationId xmlns:a16="http://schemas.microsoft.com/office/drawing/2014/main" id="{073D8049-9A94-4344-92F5-B496DC3D76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DA31E894-6651-43B5-B0D8-CD6E61C834EA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FE364A60-6F36-43AD-AECE-8128AE28888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5A5361EC-B8BB-4759-988E-095DCABDB9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3D72BF29-CC06-4E5A-9FAC-BCAF4649C1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17DA0099-3915-437E-AF9E-CA2E61396686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583B099C-C9EE-467C-A47E-5DCD83D99BA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17E04AE3-9948-4B83-A55D-5273DA0A1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76047D06-0DC1-483D-92BA-3D160187C97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70C1176B-1EBD-4FFD-9435-AADFAE105A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16B5030F-ED4B-439B-AAFE-E7963FCC3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271E57F3-DA52-4F00-893F-440CFE0911D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344" name="Title Bar">
              <a:extLst>
                <a:ext uri="{FF2B5EF4-FFF2-40B4-BE49-F238E27FC236}">
                  <a16:creationId xmlns:a16="http://schemas.microsoft.com/office/drawing/2014/main" id="{9263DE78-E4F3-4378-83BD-FF42BA6AA1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5" name="Close Button">
              <a:extLst>
                <a:ext uri="{FF2B5EF4-FFF2-40B4-BE49-F238E27FC236}">
                  <a16:creationId xmlns:a16="http://schemas.microsoft.com/office/drawing/2014/main" id="{F5828056-B7FA-45D6-BE60-F5A82FA02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3C7558A4-6A18-4C01-A711-8A39DEEE66B2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347" name="Track">
              <a:extLst>
                <a:ext uri="{FF2B5EF4-FFF2-40B4-BE49-F238E27FC236}">
                  <a16:creationId xmlns:a16="http://schemas.microsoft.com/office/drawing/2014/main" id="{147ED3C7-7A37-47E5-9F0D-3D302908C054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" name="Thumb">
              <a:extLst>
                <a:ext uri="{FF2B5EF4-FFF2-40B4-BE49-F238E27FC236}">
                  <a16:creationId xmlns:a16="http://schemas.microsoft.com/office/drawing/2014/main" id="{05312395-2D9C-4517-BC6B-DD7746D12E0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A707905A-F534-41A1-96CB-D60B8C22AACB}"/>
              </a:ext>
            </a:extLst>
          </p:cNvPr>
          <p:cNvGrpSpPr/>
          <p:nvPr/>
        </p:nvGrpSpPr>
        <p:grpSpPr>
          <a:xfrm>
            <a:off x="551210" y="1938910"/>
            <a:ext cx="3347364" cy="1046604"/>
            <a:chOff x="551210" y="1835392"/>
            <a:chExt cx="3347364" cy="1046604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9FB45132-8326-4C54-B911-159D9A99FF61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39F9C902-617A-4C90-B3C2-519367108E2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2" name="Accept">
              <a:extLst>
                <a:ext uri="{FF2B5EF4-FFF2-40B4-BE49-F238E27FC236}">
                  <a16:creationId xmlns:a16="http://schemas.microsoft.com/office/drawing/2014/main" id="{97D856AC-F1D0-44B2-802D-D1BF9CCAEC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4265789-F5FE-4AFD-A8F3-6B6C40F1CE2F}"/>
                </a:ext>
              </a:extLst>
            </p:cNvPr>
            <p:cNvGrpSpPr/>
            <p:nvPr/>
          </p:nvGrpSpPr>
          <p:grpSpPr>
            <a:xfrm>
              <a:off x="551210" y="1835392"/>
              <a:ext cx="786427" cy="230832"/>
              <a:chOff x="591157" y="2724973"/>
              <a:chExt cx="786427" cy="230832"/>
            </a:xfrm>
          </p:grpSpPr>
          <p:sp>
            <p:nvSpPr>
              <p:cNvPr id="37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9A30E9D-2A26-43EA-88A0-1DB0D3DC99C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 </a:t>
                </a:r>
              </a:p>
            </p:txBody>
          </p: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3E680D9C-A316-47D1-A86C-FCB318D4D8C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3386ECA-36CD-4D09-B866-ACAC692D7DFF}"/>
                </a:ext>
              </a:extLst>
            </p:cNvPr>
            <p:cNvSpPr/>
            <p:nvPr/>
          </p:nvSpPr>
          <p:spPr>
            <a:xfrm>
              <a:off x="1202582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B60B8F2-0847-4BF4-A5F6-1BD05A9E2A71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3ACB3838-599F-496F-8450-D16BDE64FF9B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74" name="직사각형 373">
                  <a:extLst>
                    <a:ext uri="{FF2B5EF4-FFF2-40B4-BE49-F238E27FC236}">
                      <a16:creationId xmlns:a16="http://schemas.microsoft.com/office/drawing/2014/main" id="{CBDE4FA7-CF21-4851-932F-67C8A209DF9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65000"/>
                          <a:lumOff val="35000"/>
                        </a:srgb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 책임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75" name="Profile Picture">
                  <a:extLst>
                    <a:ext uri="{FF2B5EF4-FFF2-40B4-BE49-F238E27FC236}">
                      <a16:creationId xmlns:a16="http://schemas.microsoft.com/office/drawing/2014/main" id="{7A6D2DFB-7F24-4A52-9690-F1F54E37404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7" name="Background">
                    <a:extLst>
                      <a:ext uri="{FF2B5EF4-FFF2-40B4-BE49-F238E27FC236}">
                        <a16:creationId xmlns:a16="http://schemas.microsoft.com/office/drawing/2014/main" id="{6950CE93-BF8E-4D13-B9FB-792334ED7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8" name="Profile Icon">
                    <a:extLst>
                      <a:ext uri="{FF2B5EF4-FFF2-40B4-BE49-F238E27FC236}">
                        <a16:creationId xmlns:a16="http://schemas.microsoft.com/office/drawing/2014/main" id="{09490310-DD73-4DDB-B27F-0060F0AE95B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76" name="직사각형 375">
                  <a:extLst>
                    <a:ext uri="{FF2B5EF4-FFF2-40B4-BE49-F238E27FC236}">
                      <a16:creationId xmlns:a16="http://schemas.microsoft.com/office/drawing/2014/main" id="{C4F13D34-2596-4BE5-929C-EFB83485E08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2" name="타원 371">
                <a:extLst>
                  <a:ext uri="{FF2B5EF4-FFF2-40B4-BE49-F238E27FC236}">
                    <a16:creationId xmlns:a16="http://schemas.microsoft.com/office/drawing/2014/main" id="{F25AA56F-334D-4C77-93F3-323EA456EFA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3" name="그래픽 372" descr="스마트폰">
                <a:extLst>
                  <a:ext uri="{FF2B5EF4-FFF2-40B4-BE49-F238E27FC236}">
                    <a16:creationId xmlns:a16="http://schemas.microsoft.com/office/drawing/2014/main" id="{6C13898C-28C0-4AD0-AF87-3AA5C90A45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F877AE9-F7B9-44C2-87A9-3047C4D2A8C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D2CEA12F-D45D-4FF1-8DE6-18E2471D504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5BF8BE57-D793-4DFB-8057-C81D8357CC64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65000"/>
                          <a:lumOff val="35000"/>
                        </a:srgb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67" name="Profile Picture">
                  <a:extLst>
                    <a:ext uri="{FF2B5EF4-FFF2-40B4-BE49-F238E27FC236}">
                      <a16:creationId xmlns:a16="http://schemas.microsoft.com/office/drawing/2014/main" id="{27022EE6-C90F-400D-94F7-6AD4B25F7F8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9" name="Background">
                    <a:extLst>
                      <a:ext uri="{FF2B5EF4-FFF2-40B4-BE49-F238E27FC236}">
                        <a16:creationId xmlns:a16="http://schemas.microsoft.com/office/drawing/2014/main" id="{1978CC2C-EE59-4053-927B-6C0E51A994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0" name="Profile Icon">
                    <a:extLst>
                      <a:ext uri="{FF2B5EF4-FFF2-40B4-BE49-F238E27FC236}">
                        <a16:creationId xmlns:a16="http://schemas.microsoft.com/office/drawing/2014/main" id="{05DB0D5D-8D4E-43BC-AD8B-CEF96FF73C3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1D866A93-0F0D-4931-85A9-B232FE1EFC4E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2D1E46A5-8227-4CF9-B9BC-0EF18D8E913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5BBB2219-6B5F-4C06-B1B0-A2BEBEEFB1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B7F8A9DB-0C24-4797-8021-D4681F6D7E0A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D8CA3C80-6AE5-4CFE-8720-62087CFE91D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2" name="Accept">
                <a:extLst>
                  <a:ext uri="{FF2B5EF4-FFF2-40B4-BE49-F238E27FC236}">
                    <a16:creationId xmlns:a16="http://schemas.microsoft.com/office/drawing/2014/main" id="{AE47E5F7-B979-4FF1-BB1A-C2983488B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A5ADFE-8962-44A0-B3D5-639E2B0BADEE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59" name="타원 358">
                <a:extLst>
                  <a:ext uri="{FF2B5EF4-FFF2-40B4-BE49-F238E27FC236}">
                    <a16:creationId xmlns:a16="http://schemas.microsoft.com/office/drawing/2014/main" id="{1019C9E4-2844-43DA-AF77-E45B85C992C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0" name="Accept">
                <a:extLst>
                  <a:ext uri="{FF2B5EF4-FFF2-40B4-BE49-F238E27FC236}">
                    <a16:creationId xmlns:a16="http://schemas.microsoft.com/office/drawing/2014/main" id="{9B74345C-A041-4B74-A7C7-8F5AB42788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6E49F886-E843-4220-9DE8-7ECBD2F6A8BD}"/>
              </a:ext>
            </a:extLst>
          </p:cNvPr>
          <p:cNvGrpSpPr/>
          <p:nvPr/>
        </p:nvGrpSpPr>
        <p:grpSpPr>
          <a:xfrm>
            <a:off x="551210" y="3116415"/>
            <a:ext cx="3347364" cy="1046604"/>
            <a:chOff x="551210" y="1835392"/>
            <a:chExt cx="3347364" cy="1046604"/>
          </a:xfrm>
        </p:grpSpPr>
        <p:sp>
          <p:nvSpPr>
            <p:cNvPr id="382" name="직사각형 381">
              <a:extLst>
                <a:ext uri="{FF2B5EF4-FFF2-40B4-BE49-F238E27FC236}">
                  <a16:creationId xmlns:a16="http://schemas.microsoft.com/office/drawing/2014/main" id="{C6EB12E0-7759-4409-87EB-D8617910ED6F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D8D6FE86-5D1A-41E1-87F9-27C2F7E4571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7639FC47-9C20-4598-A018-0465EC191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23BA335D-F353-4CFD-9D0B-F245868AEE98}"/>
                </a:ext>
              </a:extLst>
            </p:cNvPr>
            <p:cNvGrpSpPr/>
            <p:nvPr/>
          </p:nvGrpSpPr>
          <p:grpSpPr>
            <a:xfrm>
              <a:off x="551210" y="1835392"/>
              <a:ext cx="552388" cy="230832"/>
              <a:chOff x="591157" y="2724973"/>
              <a:chExt cx="552388" cy="230832"/>
            </a:xfrm>
          </p:grpSpPr>
          <p:sp>
            <p:nvSpPr>
              <p:cNvPr id="41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23F9982-C9F8-47E8-A4DC-BD600B46B1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기본</a:t>
                </a:r>
              </a:p>
            </p:txBody>
          </p:sp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117F24CD-CFA4-4C17-9E02-89B1F0A7D72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9B9E5C0C-DD9A-4E4F-B776-F336835F935E}"/>
                </a:ext>
              </a:extLst>
            </p:cNvPr>
            <p:cNvSpPr/>
            <p:nvPr/>
          </p:nvSpPr>
          <p:spPr>
            <a:xfrm>
              <a:off x="1001539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AC17FF1-A0C4-452B-B87D-61192F2C1818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820446CC-8332-414C-BB15-D28D7E6FFB04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C1943FE5-920A-492B-A8F7-81BC6DD191D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 책임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07" name="Profile Picture">
                  <a:extLst>
                    <a:ext uri="{FF2B5EF4-FFF2-40B4-BE49-F238E27FC236}">
                      <a16:creationId xmlns:a16="http://schemas.microsoft.com/office/drawing/2014/main" id="{FBCD0762-F90E-4BE0-B2E5-C0312BB26E4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9" name="Background">
                    <a:extLst>
                      <a:ext uri="{FF2B5EF4-FFF2-40B4-BE49-F238E27FC236}">
                        <a16:creationId xmlns:a16="http://schemas.microsoft.com/office/drawing/2014/main" id="{A0F5B4EF-E6AD-4F25-B929-A4531F1FB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10" name="Profile Icon">
                    <a:extLst>
                      <a:ext uri="{FF2B5EF4-FFF2-40B4-BE49-F238E27FC236}">
                        <a16:creationId xmlns:a16="http://schemas.microsoft.com/office/drawing/2014/main" id="{D10E05EC-033F-4074-89BC-F310F46392D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1504B770-3632-4E66-9C9B-EF9B74C26DF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4" name="타원 403">
                <a:extLst>
                  <a:ext uri="{FF2B5EF4-FFF2-40B4-BE49-F238E27FC236}">
                    <a16:creationId xmlns:a16="http://schemas.microsoft.com/office/drawing/2014/main" id="{DF514A5A-8DFC-4172-AA08-CD888561A9C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05" name="그래픽 404" descr="스마트폰">
                <a:extLst>
                  <a:ext uri="{FF2B5EF4-FFF2-40B4-BE49-F238E27FC236}">
                    <a16:creationId xmlns:a16="http://schemas.microsoft.com/office/drawing/2014/main" id="{B2CACFA7-45B6-498A-9BE5-1193EF0544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1BD0A4AF-5502-4A03-88C8-BDF6CF3ED3E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81E3CB49-E446-463A-9E75-D4658F14F58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45F48555-5CAF-4E40-B4CB-CD52C529A68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99" name="Profile Picture">
                  <a:extLst>
                    <a:ext uri="{FF2B5EF4-FFF2-40B4-BE49-F238E27FC236}">
                      <a16:creationId xmlns:a16="http://schemas.microsoft.com/office/drawing/2014/main" id="{588C7AE0-072B-4CE7-B362-B4AA8E1798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1" name="Background">
                    <a:extLst>
                      <a:ext uri="{FF2B5EF4-FFF2-40B4-BE49-F238E27FC236}">
                        <a16:creationId xmlns:a16="http://schemas.microsoft.com/office/drawing/2014/main" id="{926B6EA9-F185-4D44-AD7A-9D52522073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02" name="Profile Icon">
                    <a:extLst>
                      <a:ext uri="{FF2B5EF4-FFF2-40B4-BE49-F238E27FC236}">
                        <a16:creationId xmlns:a16="http://schemas.microsoft.com/office/drawing/2014/main" id="{4655391A-6696-4837-BB06-DF7EF354407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0" name="직사각형 399">
                  <a:extLst>
                    <a:ext uri="{FF2B5EF4-FFF2-40B4-BE49-F238E27FC236}">
                      <a16:creationId xmlns:a16="http://schemas.microsoft.com/office/drawing/2014/main" id="{8E273DB7-C1B9-419D-A46D-1E92B2F52D4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6" name="타원 395">
                <a:extLst>
                  <a:ext uri="{FF2B5EF4-FFF2-40B4-BE49-F238E27FC236}">
                    <a16:creationId xmlns:a16="http://schemas.microsoft.com/office/drawing/2014/main" id="{F414F141-F5ED-4D84-A727-783A30435AF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97" name="그래픽 396" descr="스마트폰">
                <a:extLst>
                  <a:ext uri="{FF2B5EF4-FFF2-40B4-BE49-F238E27FC236}">
                    <a16:creationId xmlns:a16="http://schemas.microsoft.com/office/drawing/2014/main" id="{FF86A7C8-5FE4-4DC4-AC7E-6B9C889EB7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B89EE99E-2AC9-4F4F-A89D-1A5382AADE2F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D4C5498-85CB-46D7-9F01-BC533114B6C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4" name="Accept">
                <a:extLst>
                  <a:ext uri="{FF2B5EF4-FFF2-40B4-BE49-F238E27FC236}">
                    <a16:creationId xmlns:a16="http://schemas.microsoft.com/office/drawing/2014/main" id="{4D527DF2-5910-489B-87DE-3AAD725FB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F0658F24-D484-41F7-95F7-AC26E40D1874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3AFB4498-1592-481A-8E09-4CAF239942A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2" name="Accept">
                <a:extLst>
                  <a:ext uri="{FF2B5EF4-FFF2-40B4-BE49-F238E27FC236}">
                    <a16:creationId xmlns:a16="http://schemas.microsoft.com/office/drawing/2014/main" id="{808BB258-E56A-492F-B3F9-7B06D5AE2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DFB87991-62E0-4D32-9C61-1377CB971EF3}"/>
              </a:ext>
            </a:extLst>
          </p:cNvPr>
          <p:cNvGrpSpPr/>
          <p:nvPr/>
        </p:nvGrpSpPr>
        <p:grpSpPr>
          <a:xfrm>
            <a:off x="551210" y="4293919"/>
            <a:ext cx="3347364" cy="230832"/>
            <a:chOff x="551210" y="4121393"/>
            <a:chExt cx="3347364" cy="230832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34A3D303-1739-4DDB-BCBF-9218C7320E5E}"/>
                </a:ext>
              </a:extLst>
            </p:cNvPr>
            <p:cNvSpPr/>
            <p:nvPr/>
          </p:nvSpPr>
          <p:spPr>
            <a:xfrm>
              <a:off x="3106487" y="4136782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타원 414">
              <a:extLst>
                <a:ext uri="{FF2B5EF4-FFF2-40B4-BE49-F238E27FC236}">
                  <a16:creationId xmlns:a16="http://schemas.microsoft.com/office/drawing/2014/main" id="{5F6F8BAF-3D8A-4E3C-8371-CB63A1553002}"/>
                </a:ext>
              </a:extLst>
            </p:cNvPr>
            <p:cNvSpPr/>
            <p:nvPr/>
          </p:nvSpPr>
          <p:spPr>
            <a:xfrm>
              <a:off x="3754574" y="4164809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6" name="Accept">
              <a:extLst>
                <a:ext uri="{FF2B5EF4-FFF2-40B4-BE49-F238E27FC236}">
                  <a16:creationId xmlns:a16="http://schemas.microsoft.com/office/drawing/2014/main" id="{6D546121-7BE9-4AB4-A806-325A534CC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4199813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2F5464B2-08D3-43C3-8528-A3B9633998F5}"/>
                </a:ext>
              </a:extLst>
            </p:cNvPr>
            <p:cNvGrpSpPr/>
            <p:nvPr/>
          </p:nvGrpSpPr>
          <p:grpSpPr>
            <a:xfrm>
              <a:off x="551210" y="4121393"/>
              <a:ext cx="1151911" cy="230832"/>
              <a:chOff x="591157" y="2724973"/>
              <a:chExt cx="1151911" cy="230832"/>
            </a:xfrm>
          </p:grpSpPr>
          <p:sp>
            <p:nvSpPr>
              <p:cNvPr id="41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6AA669CD-65A4-41A9-879C-8B1C5C932B5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사용자 추가 그룹 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D73DE773-DF05-452E-B0F1-368A9DB1528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8" name="직사각형 417">
              <a:extLst>
                <a:ext uri="{FF2B5EF4-FFF2-40B4-BE49-F238E27FC236}">
                  <a16:creationId xmlns:a16="http://schemas.microsoft.com/office/drawing/2014/main" id="{431DD2DE-3574-4167-9B74-A62F659C502F}"/>
                </a:ext>
              </a:extLst>
            </p:cNvPr>
            <p:cNvSpPr/>
            <p:nvPr/>
          </p:nvSpPr>
          <p:spPr>
            <a:xfrm>
              <a:off x="1585739" y="4136782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60CB4591-883E-4BBA-B97D-773BFA7F9F31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422" name="Flyout">
              <a:extLst>
                <a:ext uri="{FF2B5EF4-FFF2-40B4-BE49-F238E27FC236}">
                  <a16:creationId xmlns:a16="http://schemas.microsoft.com/office/drawing/2014/main" id="{389D5451-769D-4722-B4B9-67C9E2DC4D16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3" name="Flyout">
              <a:extLst>
                <a:ext uri="{FF2B5EF4-FFF2-40B4-BE49-F238E27FC236}">
                  <a16:creationId xmlns:a16="http://schemas.microsoft.com/office/drawing/2014/main" id="{3C1D0FF1-BD50-4448-8416-70B416DC3F56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424" name="타원 423">
            <a:extLst>
              <a:ext uri="{FF2B5EF4-FFF2-40B4-BE49-F238E27FC236}">
                <a16:creationId xmlns:a16="http://schemas.microsoft.com/office/drawing/2014/main" id="{2B08D41A-61F3-4DBA-9DA0-1AB7D8179313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타원 424">
            <a:extLst>
              <a:ext uri="{FF2B5EF4-FFF2-40B4-BE49-F238E27FC236}">
                <a16:creationId xmlns:a16="http://schemas.microsoft.com/office/drawing/2014/main" id="{09F3882E-3174-49F8-B719-B2771583D25B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957469F3-A1FE-4FCE-8376-20E6F3B88470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A6531175-37A1-4B65-AD4E-8CFEBABBC051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DA4CFAF5-9145-4336-91CF-06D00783CCEC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9" name="그룹 118">
                <a:extLst>
                  <a:ext uri="{FF2B5EF4-FFF2-40B4-BE49-F238E27FC236}">
                    <a16:creationId xmlns:a16="http://schemas.microsoft.com/office/drawing/2014/main" id="{82F826A7-3D2D-4EB8-B2BF-61BF900DA1D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23" name="그림 122">
                  <a:extLst>
                    <a:ext uri="{FF2B5EF4-FFF2-40B4-BE49-F238E27FC236}">
                      <a16:creationId xmlns:a16="http://schemas.microsoft.com/office/drawing/2014/main" id="{1FB93BEF-6F32-425A-98BE-BB8E8BBBDF2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4" name="그림 123">
                  <a:extLst>
                    <a:ext uri="{FF2B5EF4-FFF2-40B4-BE49-F238E27FC236}">
                      <a16:creationId xmlns:a16="http://schemas.microsoft.com/office/drawing/2014/main" id="{6C58A669-A3CC-41DE-BE1A-33D079B4A9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20" name="그룹 119">
                <a:extLst>
                  <a:ext uri="{FF2B5EF4-FFF2-40B4-BE49-F238E27FC236}">
                    <a16:creationId xmlns:a16="http://schemas.microsoft.com/office/drawing/2014/main" id="{D3FA48BE-1794-49F2-9513-04114F192336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21" name="그림 120">
                  <a:extLst>
                    <a:ext uri="{FF2B5EF4-FFF2-40B4-BE49-F238E27FC236}">
                      <a16:creationId xmlns:a16="http://schemas.microsoft.com/office/drawing/2014/main" id="{34CB0BC8-F166-41B1-A967-60DB6EE020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2" name="그림 121">
                  <a:extLst>
                    <a:ext uri="{FF2B5EF4-FFF2-40B4-BE49-F238E27FC236}">
                      <a16:creationId xmlns:a16="http://schemas.microsoft.com/office/drawing/2014/main" id="{B18695A7-0905-4311-836B-05D7F6DD8BB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341319506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그룹멤버로 추가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91638193"/>
              </p:ext>
            </p:extLst>
          </p:nvPr>
        </p:nvGraphicFramePr>
        <p:xfrm>
          <a:off x="7572375" y="571500"/>
          <a:ext cx="2200900" cy="29165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선택한 인원이 있던 원래 그룹은 선택할 수 없도록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그룹과 사용자가 추가한 그룹목록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소속부서는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새로운 그룹을 추가하여 지정 가능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레이어 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다음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→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추가하는 것을 취소하시겠습니까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? /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”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해당 대화방의 멤버가 지정한 그룹 멤버로 추가 완료됨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60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29D00-B511-4016-AA83-3B2013E5090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" name="Pin">
            <a:extLst>
              <a:ext uri="{FF2B5EF4-FFF2-40B4-BE49-F238E27FC236}">
                <a16:creationId xmlns:a16="http://schemas.microsoft.com/office/drawing/2014/main" id="{768878DA-C177-435E-A3E4-B849890A4D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167F9EA-0564-4E7F-8990-E310664C621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124087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686B763C-9571-4AF2-91E5-7FE09FFEF9A5}"/>
              </a:ext>
            </a:extLst>
          </p:cNvPr>
          <p:cNvGrpSpPr/>
          <p:nvPr/>
        </p:nvGrpSpPr>
        <p:grpSpPr>
          <a:xfrm>
            <a:off x="212573" y="2767283"/>
            <a:ext cx="124464" cy="137420"/>
            <a:chOff x="4611380" y="3281408"/>
            <a:chExt cx="469876" cy="518792"/>
          </a:xfrm>
        </p:grpSpPr>
        <p:sp>
          <p:nvSpPr>
            <p:cNvPr id="64" name="Speech Bubble">
              <a:extLst>
                <a:ext uri="{FF2B5EF4-FFF2-40B4-BE49-F238E27FC236}">
                  <a16:creationId xmlns:a16="http://schemas.microsoft.com/office/drawing/2014/main" id="{32209DF5-BC33-4C0E-BB37-CC9AFF78F9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Arrow Down (2)">
              <a:extLst>
                <a:ext uri="{FF2B5EF4-FFF2-40B4-BE49-F238E27FC236}">
                  <a16:creationId xmlns:a16="http://schemas.microsoft.com/office/drawing/2014/main" id="{186A3C1E-ACD1-44FF-8345-A6D4E73BD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105ECC4-8DE0-4D15-BDC5-8D6C84E3897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67" name="Speech Bubble">
              <a:extLst>
                <a:ext uri="{FF2B5EF4-FFF2-40B4-BE49-F238E27FC236}">
                  <a16:creationId xmlns:a16="http://schemas.microsoft.com/office/drawing/2014/main" id="{A7D5F058-4BA0-422F-81DE-3AB6E9252A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Arrow Down (2)">
              <a:extLst>
                <a:ext uri="{FF2B5EF4-FFF2-40B4-BE49-F238E27FC236}">
                  <a16:creationId xmlns:a16="http://schemas.microsoft.com/office/drawing/2014/main" id="{C32E0606-A7E1-4A8A-A1F9-795F52593E2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" name="Settings (2)">
            <a:extLst>
              <a:ext uri="{FF2B5EF4-FFF2-40B4-BE49-F238E27FC236}">
                <a16:creationId xmlns:a16="http://schemas.microsoft.com/office/drawing/2014/main" id="{9B5BF577-A0B2-43B2-B754-0F0013D248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93E5C56C-5F02-4FDA-9D00-EF52FB4AF635}"/>
              </a:ext>
            </a:extLst>
          </p:cNvPr>
          <p:cNvSpPr/>
          <p:nvPr/>
        </p:nvSpPr>
        <p:spPr>
          <a:xfrm>
            <a:off x="172518" y="2129946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Multipe Users">
            <a:extLst>
              <a:ext uri="{FF2B5EF4-FFF2-40B4-BE49-F238E27FC236}">
                <a16:creationId xmlns:a16="http://schemas.microsoft.com/office/drawing/2014/main" id="{08E8EBE9-79C0-45F4-BD78-A1A8F931EB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157FC17-334B-44E0-8F28-481641969C2F}"/>
              </a:ext>
            </a:extLst>
          </p:cNvPr>
          <p:cNvSpPr/>
          <p:nvPr/>
        </p:nvSpPr>
        <p:spPr>
          <a:xfrm>
            <a:off x="168657" y="1553354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3" name="Export">
            <a:extLst>
              <a:ext uri="{FF2B5EF4-FFF2-40B4-BE49-F238E27FC236}">
                <a16:creationId xmlns:a16="http://schemas.microsoft.com/office/drawing/2014/main" id="{D191BDBC-0E3D-4888-9329-0C87520CEC6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Add User">
            <a:extLst>
              <a:ext uri="{FF2B5EF4-FFF2-40B4-BE49-F238E27FC236}">
                <a16:creationId xmlns:a16="http://schemas.microsoft.com/office/drawing/2014/main" id="{1008220F-F7D1-40D3-9C18-4A20560E45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7" name="Tile Background">
            <a:extLst>
              <a:ext uri="{FF2B5EF4-FFF2-40B4-BE49-F238E27FC236}">
                <a16:creationId xmlns:a16="http://schemas.microsoft.com/office/drawing/2014/main" id="{9833C9C3-8E4B-4F4F-A81B-00B6990FF6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15886" y="881233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그룹멤버로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569D102-2EEA-46C8-BE0F-BFB5F59B6216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515887" y="1231124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79" name="Close">
            <a:extLst>
              <a:ext uri="{FF2B5EF4-FFF2-40B4-BE49-F238E27FC236}">
                <a16:creationId xmlns:a16="http://schemas.microsoft.com/office/drawing/2014/main" id="{E7B4FFAB-F817-4CEC-A387-3F842ABAAA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28992" y="94595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5BE5FC2A-3607-4382-AD47-FC9D83CF8A5A}"/>
              </a:ext>
            </a:extLst>
          </p:cNvPr>
          <p:cNvGrpSpPr/>
          <p:nvPr/>
        </p:nvGrpSpPr>
        <p:grpSpPr>
          <a:xfrm>
            <a:off x="5444962" y="4627480"/>
            <a:ext cx="807106" cy="242912"/>
            <a:chOff x="4096108" y="4631406"/>
            <a:chExt cx="807106" cy="242912"/>
          </a:xfrm>
        </p:grpSpPr>
        <p:sp>
          <p:nvSpPr>
            <p:cNvPr id="111" name="Flyout">
              <a:extLst>
                <a:ext uri="{FF2B5EF4-FFF2-40B4-BE49-F238E27FC236}">
                  <a16:creationId xmlns:a16="http://schemas.microsoft.com/office/drawing/2014/main" id="{11D09F60-7C46-4478-8D86-8A125D1E6329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Flyout">
              <a:extLst>
                <a:ext uri="{FF2B5EF4-FFF2-40B4-BE49-F238E27FC236}">
                  <a16:creationId xmlns:a16="http://schemas.microsoft.com/office/drawing/2014/main" id="{45856CC7-3D3F-4850-8658-22E732C09A1F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5" name="타원 114">
            <a:extLst>
              <a:ext uri="{FF2B5EF4-FFF2-40B4-BE49-F238E27FC236}">
                <a16:creationId xmlns:a16="http://schemas.microsoft.com/office/drawing/2014/main" id="{5B13A8C1-6BF7-4EB0-9A18-E7F122550950}"/>
              </a:ext>
            </a:extLst>
          </p:cNvPr>
          <p:cNvSpPr>
            <a:spLocks noChangeAspect="1"/>
          </p:cNvSpPr>
          <p:nvPr/>
        </p:nvSpPr>
        <p:spPr>
          <a:xfrm>
            <a:off x="3471361" y="8122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EA3C8E2-016B-41F5-B663-41D4C1962A53}"/>
              </a:ext>
            </a:extLst>
          </p:cNvPr>
          <p:cNvSpPr/>
          <p:nvPr/>
        </p:nvSpPr>
        <p:spPr>
          <a:xfrm>
            <a:off x="3580901" y="1291281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C87D5B4-B8AA-451C-AB35-C3E06C0045F1}"/>
              </a:ext>
            </a:extLst>
          </p:cNvPr>
          <p:cNvGrpSpPr/>
          <p:nvPr/>
        </p:nvGrpSpPr>
        <p:grpSpPr>
          <a:xfrm>
            <a:off x="3690440" y="1539644"/>
            <a:ext cx="2530282" cy="230400"/>
            <a:chOff x="1469742" y="2019396"/>
            <a:chExt cx="2530282" cy="230400"/>
          </a:xfrm>
        </p:grpSpPr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23B6C0EF-F8BF-4CFC-8B09-5013446773F5}"/>
                </a:ext>
              </a:extLst>
            </p:cNvPr>
            <p:cNvGrpSpPr/>
            <p:nvPr/>
          </p:nvGrpSpPr>
          <p:grpSpPr>
            <a:xfrm>
              <a:off x="1469742" y="2019396"/>
              <a:ext cx="2394617" cy="230400"/>
              <a:chOff x="1469742" y="1795524"/>
              <a:chExt cx="2394617" cy="230400"/>
            </a:xfrm>
          </p:grpSpPr>
          <p:sp>
            <p:nvSpPr>
              <p:cNvPr id="124" name="사각형: 둥근 모서리 123">
                <a:extLst>
                  <a:ext uri="{FF2B5EF4-FFF2-40B4-BE49-F238E27FC236}">
                    <a16:creationId xmlns:a16="http://schemas.microsoft.com/office/drawing/2014/main" id="{4BCC2E17-5B29-4605-9141-D436C9216F6A}"/>
                  </a:ext>
                </a:extLst>
              </p:cNvPr>
              <p:cNvSpPr/>
              <p:nvPr/>
            </p:nvSpPr>
            <p:spPr>
              <a:xfrm>
                <a:off x="1469742" y="1795524"/>
                <a:ext cx="2369013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5" name="직사각형 124">
                <a:extLst>
                  <a:ext uri="{FF2B5EF4-FFF2-40B4-BE49-F238E27FC236}">
                    <a16:creationId xmlns:a16="http://schemas.microsoft.com/office/drawing/2014/main" id="{B96579B2-2A52-4448-9F74-0F932BC7A80E}"/>
                  </a:ext>
                </a:extLst>
              </p:cNvPr>
              <p:cNvSpPr/>
              <p:nvPr/>
            </p:nvSpPr>
            <p:spPr>
              <a:xfrm>
                <a:off x="36348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123" name="Accept">
              <a:extLst>
                <a:ext uri="{FF2B5EF4-FFF2-40B4-BE49-F238E27FC236}">
                  <a16:creationId xmlns:a16="http://schemas.microsoft.com/office/drawing/2014/main" id="{2304E4A6-83FF-4B2B-8564-F01B837D3C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222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F433FCA8-9C1B-4BFC-8B61-CB2191FF4DB8}"/>
              </a:ext>
            </a:extLst>
          </p:cNvPr>
          <p:cNvGrpSpPr/>
          <p:nvPr/>
        </p:nvGrpSpPr>
        <p:grpSpPr>
          <a:xfrm>
            <a:off x="3622500" y="1795095"/>
            <a:ext cx="2518047" cy="215444"/>
            <a:chOff x="1443776" y="2079288"/>
            <a:chExt cx="2518047" cy="215444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30E73CEE-9058-47C4-8983-67625C284BC7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94E0C526-4D6C-4737-9E5E-C64F973E625D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2FD1B18F-CE08-46B9-B08B-A47347F280EA}"/>
              </a:ext>
            </a:extLst>
          </p:cNvPr>
          <p:cNvSpPr/>
          <p:nvPr/>
        </p:nvSpPr>
        <p:spPr>
          <a:xfrm>
            <a:off x="3484749" y="128789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7F09DD59-EAAA-4DE2-95FC-E6DB3B718398}"/>
              </a:ext>
            </a:extLst>
          </p:cNvPr>
          <p:cNvSpPr>
            <a:spLocks noChangeAspect="1"/>
          </p:cNvSpPr>
          <p:nvPr/>
        </p:nvSpPr>
        <p:spPr>
          <a:xfrm>
            <a:off x="3406116" y="12055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6" name="Group">
            <a:extLst>
              <a:ext uri="{FF2B5EF4-FFF2-40B4-BE49-F238E27FC236}">
                <a16:creationId xmlns:a16="http://schemas.microsoft.com/office/drawing/2014/main" id="{8C4BA259-509D-487B-AC45-10A6F11BBE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D34BE9DE-72D3-4AE4-A12D-46AE9FC8E8A2}"/>
              </a:ext>
            </a:extLst>
          </p:cNvPr>
          <p:cNvSpPr/>
          <p:nvPr/>
        </p:nvSpPr>
        <p:spPr>
          <a:xfrm>
            <a:off x="168657" y="2153429"/>
            <a:ext cx="10890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그룹멤버로 추가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38" name="연결선: 꺾임 137">
            <a:extLst>
              <a:ext uri="{FF2B5EF4-FFF2-40B4-BE49-F238E27FC236}">
                <a16:creationId xmlns:a16="http://schemas.microsoft.com/office/drawing/2014/main" id="{82D64073-BB8E-40CB-80EE-151D7D844054}"/>
              </a:ext>
            </a:extLst>
          </p:cNvPr>
          <p:cNvCxnSpPr/>
          <p:nvPr/>
        </p:nvCxnSpPr>
        <p:spPr>
          <a:xfrm flipV="1">
            <a:off x="1282116" y="1106537"/>
            <a:ext cx="2124000" cy="1116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4561ED7-48EF-4757-A3CD-C22EA6BF866A}"/>
              </a:ext>
            </a:extLst>
          </p:cNvPr>
          <p:cNvGrpSpPr/>
          <p:nvPr/>
        </p:nvGrpSpPr>
        <p:grpSpPr>
          <a:xfrm>
            <a:off x="3573702" y="2171163"/>
            <a:ext cx="2576745" cy="230832"/>
            <a:chOff x="3441141" y="1961640"/>
            <a:chExt cx="2576745" cy="230832"/>
          </a:xfrm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C9429A9-87B4-40FE-A467-101698D9B24A}"/>
                </a:ext>
              </a:extLst>
            </p:cNvPr>
            <p:cNvSpPr/>
            <p:nvPr/>
          </p:nvSpPr>
          <p:spPr>
            <a:xfrm>
              <a:off x="3441141" y="1961640"/>
              <a:ext cx="13756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</a:p>
          </p:txBody>
        </p: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8F92B2EE-0BB7-4F57-8826-1A49B25C2259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3" name="타원 142">
                <a:extLst>
                  <a:ext uri="{FF2B5EF4-FFF2-40B4-BE49-F238E27FC236}">
                    <a16:creationId xmlns:a16="http://schemas.microsoft.com/office/drawing/2014/main" id="{9881719D-B4EE-4927-8A4D-A4902C3A80A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4" name="Accept">
                <a:extLst>
                  <a:ext uri="{FF2B5EF4-FFF2-40B4-BE49-F238E27FC236}">
                    <a16:creationId xmlns:a16="http://schemas.microsoft.com/office/drawing/2014/main" id="{E1CDF7F6-1B51-46B5-B340-13B3E26269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9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CFD58D16-B61E-4553-A457-9F8EAA458A32}"/>
              </a:ext>
            </a:extLst>
          </p:cNvPr>
          <p:cNvGrpSpPr/>
          <p:nvPr/>
        </p:nvGrpSpPr>
        <p:grpSpPr>
          <a:xfrm>
            <a:off x="3573702" y="2434688"/>
            <a:ext cx="2576745" cy="230832"/>
            <a:chOff x="3441141" y="1961640"/>
            <a:chExt cx="2576745" cy="230832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CFDACC1E-9BDC-4FB4-A3CB-E4B37CCDE7EA}"/>
                </a:ext>
              </a:extLst>
            </p:cNvPr>
            <p:cNvSpPr/>
            <p:nvPr/>
          </p:nvSpPr>
          <p:spPr>
            <a:xfrm>
              <a:off x="3441141" y="1961640"/>
              <a:ext cx="77777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9D383B62-CE3D-4230-8154-A068A2E8BB64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8" name="타원 147">
                <a:extLst>
                  <a:ext uri="{FF2B5EF4-FFF2-40B4-BE49-F238E27FC236}">
                    <a16:creationId xmlns:a16="http://schemas.microsoft.com/office/drawing/2014/main" id="{6FA9BC1D-EEE3-44DE-9610-276526EA03B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9" name="Accept">
                <a:extLst>
                  <a:ext uri="{FF2B5EF4-FFF2-40B4-BE49-F238E27FC236}">
                    <a16:creationId xmlns:a16="http://schemas.microsoft.com/office/drawing/2014/main" id="{BE68C97F-0DB7-4F8A-A36E-0FB1EC061E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7199B13F-A628-48CA-B566-D051FC7B7B45}"/>
              </a:ext>
            </a:extLst>
          </p:cNvPr>
          <p:cNvGrpSpPr/>
          <p:nvPr/>
        </p:nvGrpSpPr>
        <p:grpSpPr>
          <a:xfrm>
            <a:off x="3573702" y="2698213"/>
            <a:ext cx="2576745" cy="230832"/>
            <a:chOff x="3441141" y="1961640"/>
            <a:chExt cx="2576745" cy="230832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E05DA80A-C22F-4CE1-AD76-78551F125559}"/>
                </a:ext>
              </a:extLst>
            </p:cNvPr>
            <p:cNvSpPr/>
            <p:nvPr/>
          </p:nvSpPr>
          <p:spPr>
            <a:xfrm>
              <a:off x="3441141" y="1961640"/>
              <a:ext cx="89319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B05C45A2-F39F-470B-B9D8-31C0D72F2A1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3" name="타원 152">
                <a:extLst>
                  <a:ext uri="{FF2B5EF4-FFF2-40B4-BE49-F238E27FC236}">
                    <a16:creationId xmlns:a16="http://schemas.microsoft.com/office/drawing/2014/main" id="{53F5427A-4684-4E10-BB22-C64CB33F0E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4" name="Accept">
                <a:extLst>
                  <a:ext uri="{FF2B5EF4-FFF2-40B4-BE49-F238E27FC236}">
                    <a16:creationId xmlns:a16="http://schemas.microsoft.com/office/drawing/2014/main" id="{3A992CAB-3D30-405A-A48B-BA62AAA4E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3726EBF-51AB-488B-98A3-EC3185B4D530}"/>
              </a:ext>
            </a:extLst>
          </p:cNvPr>
          <p:cNvGrpSpPr/>
          <p:nvPr/>
        </p:nvGrpSpPr>
        <p:grpSpPr>
          <a:xfrm>
            <a:off x="3573702" y="2961738"/>
            <a:ext cx="2576745" cy="230832"/>
            <a:chOff x="3441141" y="1961640"/>
            <a:chExt cx="2576745" cy="230832"/>
          </a:xfrm>
        </p:grpSpPr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C1DE4E52-0A9A-45CB-8A37-65799FBE2480}"/>
                </a:ext>
              </a:extLst>
            </p:cNvPr>
            <p:cNvSpPr/>
            <p:nvPr/>
          </p:nvSpPr>
          <p:spPr>
            <a:xfrm>
              <a:off x="3441141" y="1961640"/>
              <a:ext cx="142378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A5A1CB8-B445-420F-97D8-8429BD06C72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A77A19FD-0556-4BE4-A22C-EC325575DD3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353909D3-992F-4876-B6DE-028F23BF95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0EF329AE-22A9-40E1-BE35-2C9FCB003A8D}"/>
              </a:ext>
            </a:extLst>
          </p:cNvPr>
          <p:cNvSpPr/>
          <p:nvPr/>
        </p:nvSpPr>
        <p:spPr>
          <a:xfrm>
            <a:off x="3484749" y="2107045"/>
            <a:ext cx="2782680" cy="292231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6C19E0A2-1599-40D4-8B87-3ED1DAE6830A}"/>
              </a:ext>
            </a:extLst>
          </p:cNvPr>
          <p:cNvSpPr>
            <a:spLocks noChangeAspect="1"/>
          </p:cNvSpPr>
          <p:nvPr/>
        </p:nvSpPr>
        <p:spPr>
          <a:xfrm>
            <a:off x="3406116" y="2024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35C24C8E-D10B-4693-B31D-67AE73F19EB2}"/>
              </a:ext>
            </a:extLst>
          </p:cNvPr>
          <p:cNvSpPr/>
          <p:nvPr/>
        </p:nvSpPr>
        <p:spPr>
          <a:xfrm>
            <a:off x="3484749" y="244994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915C027C-8C07-4F60-9211-E26EDB761EF3}"/>
              </a:ext>
            </a:extLst>
          </p:cNvPr>
          <p:cNvSpPr>
            <a:spLocks noChangeAspect="1"/>
          </p:cNvSpPr>
          <p:nvPr/>
        </p:nvSpPr>
        <p:spPr>
          <a:xfrm>
            <a:off x="3406116" y="2367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932FC16D-9D00-4047-873E-CEFE1A63B670}"/>
              </a:ext>
            </a:extLst>
          </p:cNvPr>
          <p:cNvSpPr>
            <a:spLocks noChangeAspect="1"/>
          </p:cNvSpPr>
          <p:nvPr/>
        </p:nvSpPr>
        <p:spPr>
          <a:xfrm>
            <a:off x="6157889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DF6EEE6-5B9D-41DD-84EA-73EC173C9BB6}"/>
              </a:ext>
            </a:extLst>
          </p:cNvPr>
          <p:cNvSpPr>
            <a:spLocks noChangeAspect="1"/>
          </p:cNvSpPr>
          <p:nvPr/>
        </p:nvSpPr>
        <p:spPr>
          <a:xfrm>
            <a:off x="5365409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84923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내보내기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불러오기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5364319"/>
              </p:ext>
            </p:extLst>
          </p:nvPr>
        </p:nvGraphicFramePr>
        <p:xfrm>
          <a:off x="7572375" y="571500"/>
          <a:ext cx="2200900" cy="3059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내보내기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기능 선택 시 대화내용 저장 폴더 선택 창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저장범위 확인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메신저 창에서 보이는 범위만  텍스트 파일로 저장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검색을 통한 방식으로 변경 필요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435734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불러오기 프로세스 변경 필요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2" name="그림 11">
            <a:extLst>
              <a:ext uri="{FF2B5EF4-FFF2-40B4-BE49-F238E27FC236}">
                <a16:creationId xmlns:a16="http://schemas.microsoft.com/office/drawing/2014/main" id="{AE6FB3DE-6EDC-4E64-B45E-C49E5F5D9C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7125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3564A28F-2474-4F60-B2A5-22ECF60D4695}"/>
              </a:ext>
            </a:extLst>
          </p:cNvPr>
          <p:cNvCxnSpPr/>
          <p:nvPr/>
        </p:nvCxnSpPr>
        <p:spPr>
          <a:xfrm flipV="1">
            <a:off x="1488858" y="1104899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125">
            <a:extLst>
              <a:ext uri="{FF2B5EF4-FFF2-40B4-BE49-F238E27FC236}">
                <a16:creationId xmlns:a16="http://schemas.microsoft.com/office/drawing/2014/main" id="{45B09531-7FDF-4B2D-BAB4-B7DFD5394BBB}"/>
              </a:ext>
            </a:extLst>
          </p:cNvPr>
          <p:cNvCxnSpPr>
            <a:cxnSpLocks/>
          </p:cNvCxnSpPr>
          <p:nvPr/>
        </p:nvCxnSpPr>
        <p:spPr>
          <a:xfrm>
            <a:off x="1488858" y="2832518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CA09A1C6-F295-41ED-A9C9-2684140B97CE}"/>
              </a:ext>
            </a:extLst>
          </p:cNvPr>
          <p:cNvSpPr>
            <a:spLocks noChangeAspect="1"/>
          </p:cNvSpPr>
          <p:nvPr/>
        </p:nvSpPr>
        <p:spPr>
          <a:xfrm>
            <a:off x="2454325" y="6511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Settings (2)">
            <a:extLst>
              <a:ext uri="{FF2B5EF4-FFF2-40B4-BE49-F238E27FC236}">
                <a16:creationId xmlns:a16="http://schemas.microsoft.com/office/drawing/2014/main" id="{9D67609C-4EFA-4588-AC0F-A5E5995A5C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1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AA548E5-E845-4F97-9BFB-5D2F589C46B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125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94771" y="27049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BC98588-C683-4D71-B66E-4CD6D13965A7}"/>
              </a:ext>
            </a:extLst>
          </p:cNvPr>
          <p:cNvSpPr/>
          <p:nvPr/>
        </p:nvSpPr>
        <p:spPr>
          <a:xfrm>
            <a:off x="168657" y="2437158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내보내기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CC9E926-0BE3-4CF1-AD46-928DE279ADA3}"/>
              </a:ext>
            </a:extLst>
          </p:cNvPr>
          <p:cNvSpPr/>
          <p:nvPr/>
        </p:nvSpPr>
        <p:spPr>
          <a:xfrm>
            <a:off x="168657" y="2741059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불러오기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56B7DB6A-C999-4134-BA84-020A782926F3}"/>
              </a:ext>
            </a:extLst>
          </p:cNvPr>
          <p:cNvSpPr/>
          <p:nvPr/>
        </p:nvSpPr>
        <p:spPr>
          <a:xfrm>
            <a:off x="172518" y="241641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EE6B5197-AD80-4624-B2DA-E0B6B1A7FA21}"/>
              </a:ext>
            </a:extLst>
          </p:cNvPr>
          <p:cNvSpPr>
            <a:spLocks noChangeAspect="1"/>
          </p:cNvSpPr>
          <p:nvPr/>
        </p:nvSpPr>
        <p:spPr>
          <a:xfrm>
            <a:off x="1269778" y="24174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CF71B4C1-9562-47CA-B1DF-3E82166AC2DD}"/>
              </a:ext>
            </a:extLst>
          </p:cNvPr>
          <p:cNvSpPr/>
          <p:nvPr/>
        </p:nvSpPr>
        <p:spPr>
          <a:xfrm>
            <a:off x="172518" y="2729841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56992721-2346-4886-AB13-E74BE17A3378}"/>
              </a:ext>
            </a:extLst>
          </p:cNvPr>
          <p:cNvSpPr>
            <a:spLocks noChangeAspect="1"/>
          </p:cNvSpPr>
          <p:nvPr/>
        </p:nvSpPr>
        <p:spPr>
          <a:xfrm>
            <a:off x="1269778" y="27309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6A975F7A-F818-4F85-8DCB-E393DD174F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30366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2" name="타원 51">
            <a:extLst>
              <a:ext uri="{FF2B5EF4-FFF2-40B4-BE49-F238E27FC236}">
                <a16:creationId xmlns:a16="http://schemas.microsoft.com/office/drawing/2014/main" id="{BD555736-7EA1-4BB3-8F73-C07C9A80DDF2}"/>
              </a:ext>
            </a:extLst>
          </p:cNvPr>
          <p:cNvSpPr>
            <a:spLocks noChangeAspect="1"/>
          </p:cNvSpPr>
          <p:nvPr/>
        </p:nvSpPr>
        <p:spPr>
          <a:xfrm>
            <a:off x="2451066" y="2892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26025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대하내용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3024109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8F9CE6-86BE-4DA3-A534-067A2BFA1203}"/>
              </a:ext>
            </a:extLst>
          </p:cNvPr>
          <p:cNvSpPr/>
          <p:nvPr/>
        </p:nvSpPr>
        <p:spPr>
          <a:xfrm>
            <a:off x="168657" y="3036422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" name="Settings (2)">
            <a:extLst>
              <a:ext uri="{FF2B5EF4-FFF2-40B4-BE49-F238E27FC236}">
                <a16:creationId xmlns:a16="http://schemas.microsoft.com/office/drawing/2014/main" id="{23FD88D7-386C-4DE0-99EA-81457CEAB0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72144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53ABBBD-AC7C-4D0F-9B1D-B0F07D490231}"/>
              </a:ext>
            </a:extLst>
          </p:cNvPr>
          <p:cNvSpPr/>
          <p:nvPr/>
        </p:nvSpPr>
        <p:spPr>
          <a:xfrm>
            <a:off x="172518" y="303363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516D9F5C-7D8C-4356-9F9C-2C5A028E22DA}"/>
              </a:ext>
            </a:extLst>
          </p:cNvPr>
          <p:cNvSpPr>
            <a:spLocks noChangeAspect="1"/>
          </p:cNvSpPr>
          <p:nvPr/>
        </p:nvSpPr>
        <p:spPr>
          <a:xfrm>
            <a:off x="1269778" y="30347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2EDEE3A-3BA3-490E-81C0-7351BA7DC744}"/>
              </a:ext>
            </a:extLst>
          </p:cNvPr>
          <p:cNvGrpSpPr/>
          <p:nvPr/>
        </p:nvGrpSpPr>
        <p:grpSpPr>
          <a:xfrm>
            <a:off x="5427828" y="1668857"/>
            <a:ext cx="2823971" cy="719258"/>
            <a:chOff x="5427828" y="1668857"/>
            <a:chExt cx="2823971" cy="719258"/>
          </a:xfrm>
        </p:grpSpPr>
        <p:sp>
          <p:nvSpPr>
            <p:cNvPr id="393" name="직사각형 392">
              <a:extLst>
                <a:ext uri="{FF2B5EF4-FFF2-40B4-BE49-F238E27FC236}">
                  <a16:creationId xmlns:a16="http://schemas.microsoft.com/office/drawing/2014/main" id="{FD137816-B8D1-4C75-803E-BAF23466298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55589100-36A6-4E93-9724-FB5AC80AC405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55D804FE-2445-4277-9060-4AA625E8C1A3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397" name="사각형: 둥근 모서리 396">
                  <a:extLst>
                    <a:ext uri="{FF2B5EF4-FFF2-40B4-BE49-F238E27FC236}">
                      <a16:creationId xmlns:a16="http://schemas.microsoft.com/office/drawing/2014/main" id="{AF438CF7-80A0-4DFF-97AD-89B4688A8C62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9A13F132-1784-4FDF-ACD0-CC993854D66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96" name="Accept">
                <a:extLst>
                  <a:ext uri="{FF2B5EF4-FFF2-40B4-BE49-F238E27FC236}">
                    <a16:creationId xmlns:a16="http://schemas.microsoft.com/office/drawing/2014/main" id="{FD6233B0-C5C9-43EB-A455-19440ADE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180D9AD-81A8-49E0-B71A-84AD8B938F75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09E8FC3F-018A-4A85-AE39-1262E5299513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D61F0484-BE90-41C8-AB85-16CEEC5BE467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430D8D-F7DC-4C1E-8182-9F928419858F}"/>
              </a:ext>
            </a:extLst>
          </p:cNvPr>
          <p:cNvGrpSpPr/>
          <p:nvPr/>
        </p:nvGrpSpPr>
        <p:grpSpPr>
          <a:xfrm>
            <a:off x="7517440" y="5680050"/>
            <a:ext cx="807106" cy="242912"/>
            <a:chOff x="4096108" y="4631406"/>
            <a:chExt cx="807106" cy="242912"/>
          </a:xfrm>
        </p:grpSpPr>
        <p:sp>
          <p:nvSpPr>
            <p:cNvPr id="453" name="Flyout">
              <a:extLst>
                <a:ext uri="{FF2B5EF4-FFF2-40B4-BE49-F238E27FC236}">
                  <a16:creationId xmlns:a16="http://schemas.microsoft.com/office/drawing/2014/main" id="{668EA8E0-1AC2-48D1-9C9A-7D96F99AA2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Flyout">
              <a:extLst>
                <a:ext uri="{FF2B5EF4-FFF2-40B4-BE49-F238E27FC236}">
                  <a16:creationId xmlns:a16="http://schemas.microsoft.com/office/drawing/2014/main" id="{3203525A-1E80-4D20-970A-37C17F9A96D1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5D6C1F2-CC74-45BD-8151-A98E6E7B1153}"/>
              </a:ext>
            </a:extLst>
          </p:cNvPr>
          <p:cNvGrpSpPr/>
          <p:nvPr/>
        </p:nvGrpSpPr>
        <p:grpSpPr>
          <a:xfrm>
            <a:off x="5278860" y="4127035"/>
            <a:ext cx="2969315" cy="1213469"/>
            <a:chOff x="5278860" y="4076235"/>
            <a:chExt cx="2969315" cy="1213469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2805D537-7971-43BB-AFBD-8954EB22FA93}"/>
                </a:ext>
              </a:extLst>
            </p:cNvPr>
            <p:cNvSpPr/>
            <p:nvPr/>
          </p:nvSpPr>
          <p:spPr>
            <a:xfrm>
              <a:off x="5427828" y="4082014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테마 선택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3D217A78-94C5-421F-9334-B0A9EBF99FB1}"/>
                </a:ext>
              </a:extLst>
            </p:cNvPr>
            <p:cNvGrpSpPr/>
            <p:nvPr/>
          </p:nvGrpSpPr>
          <p:grpSpPr>
            <a:xfrm>
              <a:off x="5523694" y="4350546"/>
              <a:ext cx="2724481" cy="939158"/>
              <a:chOff x="5523695" y="3572458"/>
              <a:chExt cx="1706708" cy="588321"/>
            </a:xfrm>
          </p:grpSpPr>
          <p:grpSp>
            <p:nvGrpSpPr>
              <p:cNvPr id="478" name="Thumbnail">
                <a:extLst>
                  <a:ext uri="{FF2B5EF4-FFF2-40B4-BE49-F238E27FC236}">
                    <a16:creationId xmlns:a16="http://schemas.microsoft.com/office/drawing/2014/main" id="{D6E1472D-5E9C-429D-ACCD-919700859CC1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93" name="Border Outer">
                  <a:extLst>
                    <a:ext uri="{FF2B5EF4-FFF2-40B4-BE49-F238E27FC236}">
                      <a16:creationId xmlns:a16="http://schemas.microsoft.com/office/drawing/2014/main" id="{1E44BB9E-DE56-4601-B948-0D3FC4850546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94" name="Image">
                  <a:extLst>
                    <a:ext uri="{FF2B5EF4-FFF2-40B4-BE49-F238E27FC236}">
                      <a16:creationId xmlns:a16="http://schemas.microsoft.com/office/drawing/2014/main" id="{3D6DA100-E889-49CB-8FBE-79817D1FE93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6" name="Border">
                    <a:extLst>
                      <a:ext uri="{FF2B5EF4-FFF2-40B4-BE49-F238E27FC236}">
                        <a16:creationId xmlns:a16="http://schemas.microsoft.com/office/drawing/2014/main" id="{13A54E3A-2DA7-4609-B983-C48127921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7" name="Line 2">
                    <a:extLst>
                      <a:ext uri="{FF2B5EF4-FFF2-40B4-BE49-F238E27FC236}">
                        <a16:creationId xmlns:a16="http://schemas.microsoft.com/office/drawing/2014/main" id="{6C65C0A6-00AE-47A7-881A-1BC35DE44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8" name="Line 1">
                    <a:extLst>
                      <a:ext uri="{FF2B5EF4-FFF2-40B4-BE49-F238E27FC236}">
                        <a16:creationId xmlns:a16="http://schemas.microsoft.com/office/drawing/2014/main" id="{7BD398E2-107E-4E33-A80C-64343904F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5" name="h3">
                  <a:extLst>
                    <a:ext uri="{FF2B5EF4-FFF2-40B4-BE49-F238E27FC236}">
                      <a16:creationId xmlns:a16="http://schemas.microsoft.com/office/drawing/2014/main" id="{D6DC2308-C44C-4E71-A181-DEF77B3AD6B4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9" name="Thumbnail">
                <a:extLst>
                  <a:ext uri="{FF2B5EF4-FFF2-40B4-BE49-F238E27FC236}">
                    <a16:creationId xmlns:a16="http://schemas.microsoft.com/office/drawing/2014/main" id="{E58D6F06-152A-4C31-BEA9-5BDD0F16B944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7" name="Border Outer">
                  <a:extLst>
                    <a:ext uri="{FF2B5EF4-FFF2-40B4-BE49-F238E27FC236}">
                      <a16:creationId xmlns:a16="http://schemas.microsoft.com/office/drawing/2014/main" id="{1F4B149C-D1CA-4500-AFA9-F284699E68CD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8" name="Image">
                  <a:extLst>
                    <a:ext uri="{FF2B5EF4-FFF2-40B4-BE49-F238E27FC236}">
                      <a16:creationId xmlns:a16="http://schemas.microsoft.com/office/drawing/2014/main" id="{34B929CC-5E4B-48E0-A071-D45E0DC124A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0" name="Border">
                    <a:extLst>
                      <a:ext uri="{FF2B5EF4-FFF2-40B4-BE49-F238E27FC236}">
                        <a16:creationId xmlns:a16="http://schemas.microsoft.com/office/drawing/2014/main" id="{338CA245-90A8-4186-943E-95A04E8B1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1" name="Line 2">
                    <a:extLst>
                      <a:ext uri="{FF2B5EF4-FFF2-40B4-BE49-F238E27FC236}">
                        <a16:creationId xmlns:a16="http://schemas.microsoft.com/office/drawing/2014/main" id="{4A5ABA70-A679-41FA-A0FB-AC5693632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2" name="Line 1">
                    <a:extLst>
                      <a:ext uri="{FF2B5EF4-FFF2-40B4-BE49-F238E27FC236}">
                        <a16:creationId xmlns:a16="http://schemas.microsoft.com/office/drawing/2014/main" id="{36589B24-0CC6-4EC3-904E-59132D9F3A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9" name="h3">
                  <a:extLst>
                    <a:ext uri="{FF2B5EF4-FFF2-40B4-BE49-F238E27FC236}">
                      <a16:creationId xmlns:a16="http://schemas.microsoft.com/office/drawing/2014/main" id="{D786DE28-B03A-4656-9DE2-1E6CB088CB8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480" name="Thumbnail">
                <a:extLst>
                  <a:ext uri="{FF2B5EF4-FFF2-40B4-BE49-F238E27FC236}">
                    <a16:creationId xmlns:a16="http://schemas.microsoft.com/office/drawing/2014/main" id="{D5A391A0-E918-4B62-B818-1398D2CFCDB2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1" name="Border Outer">
                  <a:extLst>
                    <a:ext uri="{FF2B5EF4-FFF2-40B4-BE49-F238E27FC236}">
                      <a16:creationId xmlns:a16="http://schemas.microsoft.com/office/drawing/2014/main" id="{57B97241-9CC0-4218-A810-73EB433B195F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2" name="Image">
                  <a:extLst>
                    <a:ext uri="{FF2B5EF4-FFF2-40B4-BE49-F238E27FC236}">
                      <a16:creationId xmlns:a16="http://schemas.microsoft.com/office/drawing/2014/main" id="{09B8E6DD-E139-4513-84BC-8346B224A550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84" name="Border">
                    <a:extLst>
                      <a:ext uri="{FF2B5EF4-FFF2-40B4-BE49-F238E27FC236}">
                        <a16:creationId xmlns:a16="http://schemas.microsoft.com/office/drawing/2014/main" id="{C51F6B70-598E-4627-9A0D-9274D1413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5" name="Line 2">
                    <a:extLst>
                      <a:ext uri="{FF2B5EF4-FFF2-40B4-BE49-F238E27FC236}">
                        <a16:creationId xmlns:a16="http://schemas.microsoft.com/office/drawing/2014/main" id="{302413B6-BBE6-41E5-91C5-924D44CC2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Line 1">
                    <a:extLst>
                      <a:ext uri="{FF2B5EF4-FFF2-40B4-BE49-F238E27FC236}">
                        <a16:creationId xmlns:a16="http://schemas.microsoft.com/office/drawing/2014/main" id="{0F927DAE-FDFA-494B-A607-D6ABCB842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3" name="h3">
                  <a:extLst>
                    <a:ext uri="{FF2B5EF4-FFF2-40B4-BE49-F238E27FC236}">
                      <a16:creationId xmlns:a16="http://schemas.microsoft.com/office/drawing/2014/main" id="{3B0D6FDF-BD5C-4598-8F96-49DAA6E8867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B25E0EF4-84C3-422D-9380-389E076903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78860" y="407623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/>
          <p:nvPr/>
        </p:nvCxnSpPr>
        <p:spPr>
          <a:xfrm flipV="1">
            <a:off x="1506277" y="1257059"/>
            <a:ext cx="3744000" cy="1872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C440CB5E-6C92-43AD-A168-BA2CC349CC25}"/>
              </a:ext>
            </a:extLst>
          </p:cNvPr>
          <p:cNvGrpSpPr/>
          <p:nvPr/>
        </p:nvGrpSpPr>
        <p:grpSpPr>
          <a:xfrm>
            <a:off x="5253043" y="3415969"/>
            <a:ext cx="1047354" cy="483353"/>
            <a:chOff x="5253043" y="3189343"/>
            <a:chExt cx="1047354" cy="483353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BE2347B7-B46A-4E80-B9AF-5F65D60F6FCA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99" name="타원 498">
              <a:extLst>
                <a:ext uri="{FF2B5EF4-FFF2-40B4-BE49-F238E27FC236}">
                  <a16:creationId xmlns:a16="http://schemas.microsoft.com/office/drawing/2014/main" id="{21560516-A4FD-4356-970D-2F47C050E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53043" y="3189343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2EE8E38-513A-4ED2-82FA-2C7355C1F42E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8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2C7F99-18EF-46A7-BB4B-930A63B455AA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B96C503-9B4D-4DCE-B275-BF536535C8B8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1" name="Line">
                <a:extLst>
                  <a:ext uri="{FF2B5EF4-FFF2-40B4-BE49-F238E27FC236}">
                    <a16:creationId xmlns:a16="http://schemas.microsoft.com/office/drawing/2014/main" id="{B6CE95D3-458D-486F-AE77-ED181A7C84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76FE682-5F0A-404C-AB1E-AC295BE520BF}"/>
              </a:ext>
            </a:extLst>
          </p:cNvPr>
          <p:cNvGrpSpPr/>
          <p:nvPr/>
        </p:nvGrpSpPr>
        <p:grpSpPr>
          <a:xfrm>
            <a:off x="5427828" y="2603685"/>
            <a:ext cx="1914228" cy="635370"/>
            <a:chOff x="5427828" y="2484265"/>
            <a:chExt cx="1914228" cy="635370"/>
          </a:xfrm>
        </p:grpSpPr>
        <p:grpSp>
          <p:nvGrpSpPr>
            <p:cNvPr id="424" name="Option">
              <a:extLst>
                <a:ext uri="{FF2B5EF4-FFF2-40B4-BE49-F238E27FC236}">
                  <a16:creationId xmlns:a16="http://schemas.microsoft.com/office/drawing/2014/main" id="{CC09D6E8-36EC-4477-95AE-E2DE54DC04D5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425" name="Option">
                <a:extLst>
                  <a:ext uri="{FF2B5EF4-FFF2-40B4-BE49-F238E27FC236}">
                    <a16:creationId xmlns:a16="http://schemas.microsoft.com/office/drawing/2014/main" id="{F6691626-14D4-460B-A292-48DE3B5603DF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27" name="Circle">
                  <a:extLst>
                    <a:ext uri="{FF2B5EF4-FFF2-40B4-BE49-F238E27FC236}">
                      <a16:creationId xmlns:a16="http://schemas.microsoft.com/office/drawing/2014/main" id="{D0B6E4B1-3FEB-4CC1-9BB3-3F18CFB0C1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8" name="Check">
                  <a:extLst>
                    <a:ext uri="{FF2B5EF4-FFF2-40B4-BE49-F238E27FC236}">
                      <a16:creationId xmlns:a16="http://schemas.microsoft.com/office/drawing/2014/main" id="{E4DD556F-E415-45F2-9A2C-EB233D2B5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26" name="Text">
                <a:extLst>
                  <a:ext uri="{FF2B5EF4-FFF2-40B4-BE49-F238E27FC236}">
                    <a16:creationId xmlns:a16="http://schemas.microsoft.com/office/drawing/2014/main" id="{2CDE51AE-33FF-426E-9C2C-1C51922D0BE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9" name="Option">
              <a:extLst>
                <a:ext uri="{FF2B5EF4-FFF2-40B4-BE49-F238E27FC236}">
                  <a16:creationId xmlns:a16="http://schemas.microsoft.com/office/drawing/2014/main" id="{EBABD27F-5CFC-4090-A8FD-C9970974AF01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430" name="Option">
                <a:extLst>
                  <a:ext uri="{FF2B5EF4-FFF2-40B4-BE49-F238E27FC236}">
                    <a16:creationId xmlns:a16="http://schemas.microsoft.com/office/drawing/2014/main" id="{71F184C9-B731-4349-B608-E88E5FD25EDB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32" name="Circle">
                  <a:extLst>
                    <a:ext uri="{FF2B5EF4-FFF2-40B4-BE49-F238E27FC236}">
                      <a16:creationId xmlns:a16="http://schemas.microsoft.com/office/drawing/2014/main" id="{1480D38F-8618-444F-BB2D-F7F41E150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3" name="Check" hidden="1">
                  <a:extLst>
                    <a:ext uri="{FF2B5EF4-FFF2-40B4-BE49-F238E27FC236}">
                      <a16:creationId xmlns:a16="http://schemas.microsoft.com/office/drawing/2014/main" id="{6523C9F4-96E4-4F3F-B0D9-14B58CC353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1" name="Text">
                <a:extLst>
                  <a:ext uri="{FF2B5EF4-FFF2-40B4-BE49-F238E27FC236}">
                    <a16:creationId xmlns:a16="http://schemas.microsoft.com/office/drawing/2014/main" id="{6109AAA1-ADB0-4D25-B4E0-5C9EF7C91EF5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7280ED9A-C980-4CB5-9411-C7ED09A80B1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0E5BF0F8-8077-4DCF-9B35-2FD26C1F7004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93709178"/>
              </p:ext>
            </p:extLst>
          </p:nvPr>
        </p:nvGraphicFramePr>
        <p:xfrm>
          <a:off x="5429964" y="6079336"/>
          <a:ext cx="3599864" cy="734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대화방의 경우에만 타이머 설정 기능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 가능 시간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6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테마 설정으로 변경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290002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테마 선택</a:t>
            </a:r>
          </a:p>
        </p:txBody>
      </p:sp>
      <p:graphicFrame>
        <p:nvGraphicFramePr>
          <p:cNvPr id="172" name="Google Shape;2187;p25">
            <a:extLst>
              <a:ext uri="{FF2B5EF4-FFF2-40B4-BE49-F238E27FC236}">
                <a16:creationId xmlns:a16="http://schemas.microsoft.com/office/drawing/2014/main" id="{843C5CCA-4837-47F3-BBFE-9AF2A46E1E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09475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배경선택을 테마선택으로 변경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B13766B9-7800-4BBA-A38D-028E135737EA}"/>
              </a:ext>
            </a:extLst>
          </p:cNvPr>
          <p:cNvGrpSpPr/>
          <p:nvPr/>
        </p:nvGrpSpPr>
        <p:grpSpPr>
          <a:xfrm>
            <a:off x="154070" y="882698"/>
            <a:ext cx="2993860" cy="4717156"/>
            <a:chOff x="7166381" y="1705770"/>
            <a:chExt cx="2338922" cy="4717156"/>
          </a:xfrm>
        </p:grpSpPr>
        <p:sp>
          <p:nvSpPr>
            <p:cNvPr id="173" name="Window Body">
              <a:extLst>
                <a:ext uri="{FF2B5EF4-FFF2-40B4-BE49-F238E27FC236}">
                  <a16:creationId xmlns:a16="http://schemas.microsoft.com/office/drawing/2014/main" id="{1C869B8F-AABC-41B2-A47C-EF30605371B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4" name="Title Bar">
              <a:extLst>
                <a:ext uri="{FF2B5EF4-FFF2-40B4-BE49-F238E27FC236}">
                  <a16:creationId xmlns:a16="http://schemas.microsoft.com/office/drawing/2014/main" id="{E3C9F927-ACC9-4EBB-865F-847CB27ADD7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A219858-E646-4348-B0A1-3E1F32A21E1B}"/>
              </a:ext>
            </a:extLst>
          </p:cNvPr>
          <p:cNvGrpSpPr/>
          <p:nvPr/>
        </p:nvGrpSpPr>
        <p:grpSpPr>
          <a:xfrm>
            <a:off x="178890" y="1272860"/>
            <a:ext cx="2823971" cy="719258"/>
            <a:chOff x="5427828" y="1668857"/>
            <a:chExt cx="2823971" cy="719258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1B3F265-1050-4407-B0DA-912EB354951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B134EADA-4923-4A1B-A2E5-FE6DDD804E16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0E2052BA-B194-478B-90C5-D8C3520C90F4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183" name="사각형: 둥근 모서리 182">
                  <a:extLst>
                    <a:ext uri="{FF2B5EF4-FFF2-40B4-BE49-F238E27FC236}">
                      <a16:creationId xmlns:a16="http://schemas.microsoft.com/office/drawing/2014/main" id="{626F625B-0B8C-4D90-A5C5-2BD853A052BB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D6E96419-D825-4DAC-BE76-CA7EF79A821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182" name="Accept">
                <a:extLst>
                  <a:ext uri="{FF2B5EF4-FFF2-40B4-BE49-F238E27FC236}">
                    <a16:creationId xmlns:a16="http://schemas.microsoft.com/office/drawing/2014/main" id="{E974C90D-1357-491E-BB11-0147AB2E0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FC7735D-0ABD-44E9-91F0-613A14BE888B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20CCD8CD-C390-4AC6-9150-76B2295DD6C9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6475218C-D80D-447F-A859-2B1818B88EC6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F98C7A90-7467-4284-8A5E-653B98FDCEB0}"/>
              </a:ext>
            </a:extLst>
          </p:cNvPr>
          <p:cNvGrpSpPr/>
          <p:nvPr/>
        </p:nvGrpSpPr>
        <p:grpSpPr>
          <a:xfrm>
            <a:off x="2268502" y="5284053"/>
            <a:ext cx="807106" cy="242912"/>
            <a:chOff x="4096108" y="4631406"/>
            <a:chExt cx="807106" cy="242912"/>
          </a:xfrm>
        </p:grpSpPr>
        <p:sp>
          <p:nvSpPr>
            <p:cNvPr id="186" name="Flyout">
              <a:extLst>
                <a:ext uri="{FF2B5EF4-FFF2-40B4-BE49-F238E27FC236}">
                  <a16:creationId xmlns:a16="http://schemas.microsoft.com/office/drawing/2014/main" id="{4AF062C8-6121-42C0-8F9A-C63FC90CC98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Flyout">
              <a:extLst>
                <a:ext uri="{FF2B5EF4-FFF2-40B4-BE49-F238E27FC236}">
                  <a16:creationId xmlns:a16="http://schemas.microsoft.com/office/drawing/2014/main" id="{006603B6-3BDC-485A-8FC6-7B2EC5C2C5B7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F1413F3-FAC0-49E0-89E5-7542979D0FAA}"/>
              </a:ext>
            </a:extLst>
          </p:cNvPr>
          <p:cNvSpPr/>
          <p:nvPr/>
        </p:nvSpPr>
        <p:spPr>
          <a:xfrm>
            <a:off x="178890" y="3736817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테마 선택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9CCFBC47-76C4-48AE-8EA2-3049B4677ACB}"/>
              </a:ext>
            </a:extLst>
          </p:cNvPr>
          <p:cNvGrpSpPr/>
          <p:nvPr/>
        </p:nvGrpSpPr>
        <p:grpSpPr>
          <a:xfrm>
            <a:off x="178890" y="3058628"/>
            <a:ext cx="872569" cy="444697"/>
            <a:chOff x="5427828" y="3227999"/>
            <a:chExt cx="872569" cy="444697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858EDB20-5A38-4671-BFCC-0318AF44DF15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8C18F5D-6AB3-420D-9C19-79000A3D39A1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9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34B4F7A-45AA-49A5-A63D-528DDC3C7145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8490E839-789B-4203-8B40-65F32B86251F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4" name="Line">
                <a:extLst>
                  <a:ext uri="{FF2B5EF4-FFF2-40B4-BE49-F238E27FC236}">
                    <a16:creationId xmlns:a16="http://schemas.microsoft.com/office/drawing/2014/main" id="{0AFE99EC-D4C5-4486-BE96-AB4AF50F6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E58DA5A-606F-47C5-A3E9-35803BEFB8F4}"/>
              </a:ext>
            </a:extLst>
          </p:cNvPr>
          <p:cNvGrpSpPr/>
          <p:nvPr/>
        </p:nvGrpSpPr>
        <p:grpSpPr>
          <a:xfrm>
            <a:off x="178890" y="2207688"/>
            <a:ext cx="1914228" cy="635370"/>
            <a:chOff x="5427828" y="2484265"/>
            <a:chExt cx="1914228" cy="635370"/>
          </a:xfrm>
        </p:grpSpPr>
        <p:grpSp>
          <p:nvGrpSpPr>
            <p:cNvPr id="196" name="Option">
              <a:extLst>
                <a:ext uri="{FF2B5EF4-FFF2-40B4-BE49-F238E27FC236}">
                  <a16:creationId xmlns:a16="http://schemas.microsoft.com/office/drawing/2014/main" id="{C67B94AD-B8FE-4CE8-9DDC-BB74AE0AF962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204" name="Option">
                <a:extLst>
                  <a:ext uri="{FF2B5EF4-FFF2-40B4-BE49-F238E27FC236}">
                    <a16:creationId xmlns:a16="http://schemas.microsoft.com/office/drawing/2014/main" id="{5636951D-A801-43B1-A58B-06633227E0E8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6" name="Circle">
                  <a:extLst>
                    <a:ext uri="{FF2B5EF4-FFF2-40B4-BE49-F238E27FC236}">
                      <a16:creationId xmlns:a16="http://schemas.microsoft.com/office/drawing/2014/main" id="{A4477823-8A4F-42BC-8EC2-F295F8324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Check">
                  <a:extLst>
                    <a:ext uri="{FF2B5EF4-FFF2-40B4-BE49-F238E27FC236}">
                      <a16:creationId xmlns:a16="http://schemas.microsoft.com/office/drawing/2014/main" id="{D82EE750-F2D2-4FA9-B92F-C5F521BCF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5" name="Text">
                <a:extLst>
                  <a:ext uri="{FF2B5EF4-FFF2-40B4-BE49-F238E27FC236}">
                    <a16:creationId xmlns:a16="http://schemas.microsoft.com/office/drawing/2014/main" id="{765C3F4B-BC75-42E2-ABE8-F7B3C2A3D11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7" name="Option">
              <a:extLst>
                <a:ext uri="{FF2B5EF4-FFF2-40B4-BE49-F238E27FC236}">
                  <a16:creationId xmlns:a16="http://schemas.microsoft.com/office/drawing/2014/main" id="{A1ADD5A1-0580-4939-BA82-EDC88C9732A0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200" name="Option">
                <a:extLst>
                  <a:ext uri="{FF2B5EF4-FFF2-40B4-BE49-F238E27FC236}">
                    <a16:creationId xmlns:a16="http://schemas.microsoft.com/office/drawing/2014/main" id="{F21EEE5C-9FDC-421B-939E-0C9A87D37973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2" name="Circle">
                  <a:extLst>
                    <a:ext uri="{FF2B5EF4-FFF2-40B4-BE49-F238E27FC236}">
                      <a16:creationId xmlns:a16="http://schemas.microsoft.com/office/drawing/2014/main" id="{D029A770-0E93-46D5-9E61-DCE181E087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3" name="Check" hidden="1">
                  <a:extLst>
                    <a:ext uri="{FF2B5EF4-FFF2-40B4-BE49-F238E27FC236}">
                      <a16:creationId xmlns:a16="http://schemas.microsoft.com/office/drawing/2014/main" id="{9E1D285F-2FCF-48B1-A187-3D196173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Text">
                <a:extLst>
                  <a:ext uri="{FF2B5EF4-FFF2-40B4-BE49-F238E27FC236}">
                    <a16:creationId xmlns:a16="http://schemas.microsoft.com/office/drawing/2014/main" id="{DDBECA6F-30A7-4B26-8C46-F674E77C144E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871F66BC-3EEF-4635-B71F-D35ADD89566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0679CCE-E2A1-4EE0-8A9D-B9F8748F5F53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sp>
        <p:nvSpPr>
          <p:cNvPr id="208" name="Close">
            <a:extLst>
              <a:ext uri="{FF2B5EF4-FFF2-40B4-BE49-F238E27FC236}">
                <a16:creationId xmlns:a16="http://schemas.microsoft.com/office/drawing/2014/main" id="{3F2B8685-C4A7-4F30-80BA-CD2A4C6CEB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144" y="92346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69D4AE1F-1933-4534-A8AA-7261F37D0DBF}"/>
              </a:ext>
            </a:extLst>
          </p:cNvPr>
          <p:cNvGrpSpPr/>
          <p:nvPr/>
        </p:nvGrpSpPr>
        <p:grpSpPr>
          <a:xfrm>
            <a:off x="274756" y="4005349"/>
            <a:ext cx="2724481" cy="939158"/>
            <a:chOff x="275519" y="3181737"/>
            <a:chExt cx="2724481" cy="939158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6573078-FAED-4034-B983-8F30E99182DD}"/>
                </a:ext>
              </a:extLst>
            </p:cNvPr>
            <p:cNvGrpSpPr/>
            <p:nvPr/>
          </p:nvGrpSpPr>
          <p:grpSpPr>
            <a:xfrm>
              <a:off x="275519" y="3181737"/>
              <a:ext cx="2724481" cy="939158"/>
              <a:chOff x="5523695" y="3572458"/>
              <a:chExt cx="1706708" cy="588321"/>
            </a:xfrm>
          </p:grpSpPr>
          <p:grpSp>
            <p:nvGrpSpPr>
              <p:cNvPr id="212" name="Thumbnail">
                <a:extLst>
                  <a:ext uri="{FF2B5EF4-FFF2-40B4-BE49-F238E27FC236}">
                    <a16:creationId xmlns:a16="http://schemas.microsoft.com/office/drawing/2014/main" id="{719CEA8C-99E4-4AE2-9773-8E9E277F49F7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9" name="Border Outer">
                  <a:extLst>
                    <a:ext uri="{FF2B5EF4-FFF2-40B4-BE49-F238E27FC236}">
                      <a16:creationId xmlns:a16="http://schemas.microsoft.com/office/drawing/2014/main" id="{DA82EA9F-8BAC-4EB8-9443-17D353F5DB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>
                    <a:lumMod val="50000"/>
                  </a:schemeClr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30" name="Image">
                  <a:extLst>
                    <a:ext uri="{FF2B5EF4-FFF2-40B4-BE49-F238E27FC236}">
                      <a16:creationId xmlns:a16="http://schemas.microsoft.com/office/drawing/2014/main" id="{C92A5349-097A-4C62-9635-178BFFA2D58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32" name="Border">
                    <a:extLst>
                      <a:ext uri="{FF2B5EF4-FFF2-40B4-BE49-F238E27FC236}">
                        <a16:creationId xmlns:a16="http://schemas.microsoft.com/office/drawing/2014/main" id="{22E0636A-66BE-4A9D-98E2-7A3C02AFF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solidFill>
                    <a:srgbClr val="F2F2F2"/>
                  </a:solidFill>
                  <a:ln w="635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3" name="Line 2">
                    <a:extLst>
                      <a:ext uri="{FF2B5EF4-FFF2-40B4-BE49-F238E27FC236}">
                        <a16:creationId xmlns:a16="http://schemas.microsoft.com/office/drawing/2014/main" id="{51952D87-60FC-4851-881F-10239C7D3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4" name="Line 1">
                    <a:extLst>
                      <a:ext uri="{FF2B5EF4-FFF2-40B4-BE49-F238E27FC236}">
                        <a16:creationId xmlns:a16="http://schemas.microsoft.com/office/drawing/2014/main" id="{6C2BB9CF-EE1C-4A1E-807B-9475768EB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1" name="h3">
                  <a:extLst>
                    <a:ext uri="{FF2B5EF4-FFF2-40B4-BE49-F238E27FC236}">
                      <a16:creationId xmlns:a16="http://schemas.microsoft.com/office/drawing/2014/main" id="{E29B8EDA-C7E1-4EF7-A1AB-94FFDF9D3659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62" cy="340716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b="1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Thumbnail">
                <a:extLst>
                  <a:ext uri="{FF2B5EF4-FFF2-40B4-BE49-F238E27FC236}">
                    <a16:creationId xmlns:a16="http://schemas.microsoft.com/office/drawing/2014/main" id="{9F3D0411-873A-4C87-B8DA-C83A1A161B59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1" name="Border Outer">
                  <a:extLst>
                    <a:ext uri="{FF2B5EF4-FFF2-40B4-BE49-F238E27FC236}">
                      <a16:creationId xmlns:a16="http://schemas.microsoft.com/office/drawing/2014/main" id="{59211171-83EC-4FA7-A1CC-3B3A8C80C25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22" name="Image">
                  <a:extLst>
                    <a:ext uri="{FF2B5EF4-FFF2-40B4-BE49-F238E27FC236}">
                      <a16:creationId xmlns:a16="http://schemas.microsoft.com/office/drawing/2014/main" id="{4476D96B-BEB5-4FD7-984C-6DF39DA70E9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24" name="Border">
                    <a:extLst>
                      <a:ext uri="{FF2B5EF4-FFF2-40B4-BE49-F238E27FC236}">
                        <a16:creationId xmlns:a16="http://schemas.microsoft.com/office/drawing/2014/main" id="{BFEBD643-A2CC-4FD1-9359-5218FB74B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5" name="Line 2">
                    <a:extLst>
                      <a:ext uri="{FF2B5EF4-FFF2-40B4-BE49-F238E27FC236}">
                        <a16:creationId xmlns:a16="http://schemas.microsoft.com/office/drawing/2014/main" id="{18E907C4-804C-4079-A654-00175B3A8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Line 1">
                    <a:extLst>
                      <a:ext uri="{FF2B5EF4-FFF2-40B4-BE49-F238E27FC236}">
                        <a16:creationId xmlns:a16="http://schemas.microsoft.com/office/drawing/2014/main" id="{87E3F306-53F1-49D2-A056-5133C97D0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23" name="h3">
                  <a:extLst>
                    <a:ext uri="{FF2B5EF4-FFF2-40B4-BE49-F238E27FC236}">
                      <a16:creationId xmlns:a16="http://schemas.microsoft.com/office/drawing/2014/main" id="{735D2BE7-ACF5-4EA8-9FB7-32997F6CD8BB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5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214" name="Thumbnail">
                <a:extLst>
                  <a:ext uri="{FF2B5EF4-FFF2-40B4-BE49-F238E27FC236}">
                    <a16:creationId xmlns:a16="http://schemas.microsoft.com/office/drawing/2014/main" id="{97D5047A-5F14-453E-9EEA-5395B188A33E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15" name="Border Outer">
                  <a:extLst>
                    <a:ext uri="{FF2B5EF4-FFF2-40B4-BE49-F238E27FC236}">
                      <a16:creationId xmlns:a16="http://schemas.microsoft.com/office/drawing/2014/main" id="{6CEC0C41-CC27-4DDE-BB3E-D691C45930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16" name="Image">
                  <a:extLst>
                    <a:ext uri="{FF2B5EF4-FFF2-40B4-BE49-F238E27FC236}">
                      <a16:creationId xmlns:a16="http://schemas.microsoft.com/office/drawing/2014/main" id="{95F10962-78D0-4450-A3CE-9F3A1CCF033A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18" name="Border">
                    <a:extLst>
                      <a:ext uri="{FF2B5EF4-FFF2-40B4-BE49-F238E27FC236}">
                        <a16:creationId xmlns:a16="http://schemas.microsoft.com/office/drawing/2014/main" id="{7D66A2E0-FF7A-444A-9493-F5CD83BE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9" name="Line 2">
                    <a:extLst>
                      <a:ext uri="{FF2B5EF4-FFF2-40B4-BE49-F238E27FC236}">
                        <a16:creationId xmlns:a16="http://schemas.microsoft.com/office/drawing/2014/main" id="{87F13C95-B2AD-47E0-90C6-F86516FD36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0" name="Line 1">
                    <a:extLst>
                      <a:ext uri="{FF2B5EF4-FFF2-40B4-BE49-F238E27FC236}">
                        <a16:creationId xmlns:a16="http://schemas.microsoft.com/office/drawing/2014/main" id="{B8171779-18D9-4FB5-8BB3-E26DBBE1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7" name="h3">
                  <a:extLst>
                    <a:ext uri="{FF2B5EF4-FFF2-40B4-BE49-F238E27FC236}">
                      <a16:creationId xmlns:a16="http://schemas.microsoft.com/office/drawing/2014/main" id="{11A8300E-D093-4560-8516-17BE18636C5B}"/>
                    </a:ext>
                  </a:extLst>
                </p:cNvPr>
                <p:cNvSpPr txBox="1"/>
                <p:nvPr/>
              </p:nvSpPr>
              <p:spPr>
                <a:xfrm>
                  <a:off x="1406383" y="3379833"/>
                  <a:ext cx="811862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211" name="Accept">
              <a:extLst>
                <a:ext uri="{FF2B5EF4-FFF2-40B4-BE49-F238E27FC236}">
                  <a16:creationId xmlns:a16="http://schemas.microsoft.com/office/drawing/2014/main" id="{A5A04A85-7442-4B1F-A756-AD17C838F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277" y="3301055"/>
              <a:ext cx="558112" cy="4953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23331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메시지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내 메시지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4473234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회수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14519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A19FF36-31B2-45B6-8009-23B3CD33A6E7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C7758F5-3006-45B3-9A09-08F09BB4477B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8DE8EB2-C61B-4857-9D11-66A170EC8BE9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90FAD60-566B-48AE-B88F-94374BE8A0D4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167CE2EB-7B9F-4703-93B3-5D2E6A32846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1" name="Oval">
                <a:extLst>
                  <a:ext uri="{FF2B5EF4-FFF2-40B4-BE49-F238E27FC236}">
                    <a16:creationId xmlns:a16="http://schemas.microsoft.com/office/drawing/2014/main" id="{0829BCAF-C88C-4612-A09A-5AEB0894FBC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" name="Oval">
                <a:extLst>
                  <a:ext uri="{FF2B5EF4-FFF2-40B4-BE49-F238E27FC236}">
                    <a16:creationId xmlns:a16="http://schemas.microsoft.com/office/drawing/2014/main" id="{590AC78A-B600-4768-BAB4-FD6C320492F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" name="Oval">
                <a:extLst>
                  <a:ext uri="{FF2B5EF4-FFF2-40B4-BE49-F238E27FC236}">
                    <a16:creationId xmlns:a16="http://schemas.microsoft.com/office/drawing/2014/main" id="{BC584255-F09C-4720-A5BA-8624ED6F7E7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8" name="그래픽 27" descr="신호음 장치">
              <a:extLst>
                <a:ext uri="{FF2B5EF4-FFF2-40B4-BE49-F238E27FC236}">
                  <a16:creationId xmlns:a16="http://schemas.microsoft.com/office/drawing/2014/main" id="{15C05C16-353A-4B94-BF56-8E76A35330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" name="Hamburger Button">
              <a:extLst>
                <a:ext uri="{FF2B5EF4-FFF2-40B4-BE49-F238E27FC236}">
                  <a16:creationId xmlns:a16="http://schemas.microsoft.com/office/drawing/2014/main" id="{B0B6889D-7B08-46CE-ADBD-93D9E94D1E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" name="Search Icon">
              <a:extLst>
                <a:ext uri="{FF2B5EF4-FFF2-40B4-BE49-F238E27FC236}">
                  <a16:creationId xmlns:a16="http://schemas.microsoft.com/office/drawing/2014/main" id="{CABD2572-4929-46B0-93C3-9524309F038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4" name="그림 33">
            <a:extLst>
              <a:ext uri="{FF2B5EF4-FFF2-40B4-BE49-F238E27FC236}">
                <a16:creationId xmlns:a16="http://schemas.microsoft.com/office/drawing/2014/main" id="{8EF2A127-0A59-4C0F-8D44-6838A4EB09B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D06E80-049A-46E4-9399-AB24D410B62B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7071C3-B253-4EB0-955C-46D0432445D0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A5A5D01-982D-46E8-BB85-6CC12DDC86E4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2B87830-4019-4BA3-B71C-19A9A319CD14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Message">
            <a:extLst>
              <a:ext uri="{FF2B5EF4-FFF2-40B4-BE49-F238E27FC236}">
                <a16:creationId xmlns:a16="http://schemas.microsoft.com/office/drawing/2014/main" id="{C76D7565-8BBA-4230-8999-6D844987ECCC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0" name="Tip">
            <a:extLst>
              <a:ext uri="{FF2B5EF4-FFF2-40B4-BE49-F238E27FC236}">
                <a16:creationId xmlns:a16="http://schemas.microsoft.com/office/drawing/2014/main" id="{F2BB9F57-0EF2-47A7-994D-B18C4BA7546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1" name="Line">
            <a:extLst>
              <a:ext uri="{FF2B5EF4-FFF2-40B4-BE49-F238E27FC236}">
                <a16:creationId xmlns:a16="http://schemas.microsoft.com/office/drawing/2014/main" id="{2FDF31BC-27E2-4A4C-BCA1-D573CD967D1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Picture 6" descr="성조기 마크 이미지 검색결과">
            <a:extLst>
              <a:ext uri="{FF2B5EF4-FFF2-40B4-BE49-F238E27FC236}">
                <a16:creationId xmlns:a16="http://schemas.microsoft.com/office/drawing/2014/main" id="{39FD06AD-C5DC-4EFC-9439-59C15641F7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" descr="태극마크 이미지 검색결과">
            <a:extLst>
              <a:ext uri="{FF2B5EF4-FFF2-40B4-BE49-F238E27FC236}">
                <a16:creationId xmlns:a16="http://schemas.microsoft.com/office/drawing/2014/main" id="{0F011F82-F0CB-4496-B255-A4B6F24B38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A24C8399-C9A4-43AB-AED5-FA1A797F4A2E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8F2C6E-EB4C-44D0-8BFF-0E80422F8B13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7" name="Track">
            <a:extLst>
              <a:ext uri="{FF2B5EF4-FFF2-40B4-BE49-F238E27FC236}">
                <a16:creationId xmlns:a16="http://schemas.microsoft.com/office/drawing/2014/main" id="{07CA2DD8-C6F7-4322-B682-1B0CB2F5AAC2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068DED1-1F92-4C83-9321-35265D91E2C9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BB2A3D1-9835-472B-A961-3794558E4597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61" name="Message">
              <a:extLst>
                <a:ext uri="{FF2B5EF4-FFF2-40B4-BE49-F238E27FC236}">
                  <a16:creationId xmlns:a16="http://schemas.microsoft.com/office/drawing/2014/main" id="{C86B4E98-0CC7-4D81-9CB1-1E4D1083EF4C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2" name="Tip">
              <a:extLst>
                <a:ext uri="{FF2B5EF4-FFF2-40B4-BE49-F238E27FC236}">
                  <a16:creationId xmlns:a16="http://schemas.microsoft.com/office/drawing/2014/main" id="{D45CE01B-DEC2-4E62-AE05-C9F3BB06173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7C4D3033-A9AE-433A-BE0D-28218D73A3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64" name="Line">
            <a:extLst>
              <a:ext uri="{FF2B5EF4-FFF2-40B4-BE49-F238E27FC236}">
                <a16:creationId xmlns:a16="http://schemas.microsoft.com/office/drawing/2014/main" id="{85706DA9-6DEE-4BD5-8B41-2DBD2DE41EB7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B27455D-83DD-46D8-8903-AE3112849ED3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B696BC-FBBE-48D7-9CB0-A3E3A808DF11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7" name="Picture 6" descr="성조기 마크 이미지 검색결과">
            <a:extLst>
              <a:ext uri="{FF2B5EF4-FFF2-40B4-BE49-F238E27FC236}">
                <a16:creationId xmlns:a16="http://schemas.microsoft.com/office/drawing/2014/main" id="{878F30B0-ABD1-44A6-806E-A150A77C72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4" descr="태극마크 이미지 검색결과">
            <a:extLst>
              <a:ext uri="{FF2B5EF4-FFF2-40B4-BE49-F238E27FC236}">
                <a16:creationId xmlns:a16="http://schemas.microsoft.com/office/drawing/2014/main" id="{6645E12C-1765-4011-8E9B-FC67F09898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CEEFD0C4-C6FA-4B32-B311-984740EA4FFF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70" name="Oval">
              <a:extLst>
                <a:ext uri="{FF2B5EF4-FFF2-40B4-BE49-F238E27FC236}">
                  <a16:creationId xmlns:a16="http://schemas.microsoft.com/office/drawing/2014/main" id="{C5FD435C-C36A-48D9-A283-C5DA583FCC1B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" name="Oval">
              <a:extLst>
                <a:ext uri="{FF2B5EF4-FFF2-40B4-BE49-F238E27FC236}">
                  <a16:creationId xmlns:a16="http://schemas.microsoft.com/office/drawing/2014/main" id="{1BF6CECD-8722-4CA0-AB2D-9C3FD7CC6F82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" name="Oval">
              <a:extLst>
                <a:ext uri="{FF2B5EF4-FFF2-40B4-BE49-F238E27FC236}">
                  <a16:creationId xmlns:a16="http://schemas.microsoft.com/office/drawing/2014/main" id="{7D2F19CE-556E-4C35-ADC6-C089E3FBA099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A7AFD686-3848-45A5-AC71-7A0E4A64327B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63B331E9-7010-4874-9534-063B95864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5" name="Attachment">
              <a:extLst>
                <a:ext uri="{FF2B5EF4-FFF2-40B4-BE49-F238E27FC236}">
                  <a16:creationId xmlns:a16="http://schemas.microsoft.com/office/drawing/2014/main" id="{943FA2B8-E13C-4F01-BEB1-162E9E6E0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" name="Medium Icons">
              <a:extLst>
                <a:ext uri="{FF2B5EF4-FFF2-40B4-BE49-F238E27FC236}">
                  <a16:creationId xmlns:a16="http://schemas.microsoft.com/office/drawing/2014/main" id="{50DE06F8-16EB-4FB9-A788-333A95BF51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" name="Crop">
              <a:extLst>
                <a:ext uri="{FF2B5EF4-FFF2-40B4-BE49-F238E27FC236}">
                  <a16:creationId xmlns:a16="http://schemas.microsoft.com/office/drawing/2014/main" id="{82BF1044-8141-4897-B741-4C393CB7A2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" name="그래픽 77" descr="채우기 없는 활짝 웃는 얼굴">
              <a:extLst>
                <a:ext uri="{FF2B5EF4-FFF2-40B4-BE49-F238E27FC236}">
                  <a16:creationId xmlns:a16="http://schemas.microsoft.com/office/drawing/2014/main" id="{2B8CFB20-9DB7-4FD7-8093-4A9E253EC6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9" name="그래픽 78" descr="전자 메일">
              <a:extLst>
                <a:ext uri="{FF2B5EF4-FFF2-40B4-BE49-F238E27FC236}">
                  <a16:creationId xmlns:a16="http://schemas.microsoft.com/office/drawing/2014/main" id="{0F6A82F7-2145-43BE-B2EF-67002D03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142EE53-7A1B-42BB-9D76-18C31CB334C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1" name="Text Box">
                <a:extLst>
                  <a:ext uri="{FF2B5EF4-FFF2-40B4-BE49-F238E27FC236}">
                    <a16:creationId xmlns:a16="http://schemas.microsoft.com/office/drawing/2014/main" id="{A4A77950-12B9-4D8E-87B1-A8C98AF792B5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2" name="Add">
                <a:extLst>
                  <a:ext uri="{FF2B5EF4-FFF2-40B4-BE49-F238E27FC236}">
                    <a16:creationId xmlns:a16="http://schemas.microsoft.com/office/drawing/2014/main" id="{54E79BC9-5700-4667-BB02-D3BD024B2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7CA3F4C-C4E0-4611-AF6C-2509E14E1EAA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84" name="Password Box">
              <a:extLst>
                <a:ext uri="{FF2B5EF4-FFF2-40B4-BE49-F238E27FC236}">
                  <a16:creationId xmlns:a16="http://schemas.microsoft.com/office/drawing/2014/main" id="{81797152-928A-4206-BBFF-97888C205151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A3EDBAB0-1EAD-4E3C-BC10-A0B1E19EC9A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86" name="Line">
                <a:extLst>
                  <a:ext uri="{FF2B5EF4-FFF2-40B4-BE49-F238E27FC236}">
                    <a16:creationId xmlns:a16="http://schemas.microsoft.com/office/drawing/2014/main" id="{E0F6EAC0-4F0E-4E2A-9571-A471A6238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Password Box">
                <a:extLst>
                  <a:ext uri="{FF2B5EF4-FFF2-40B4-BE49-F238E27FC236}">
                    <a16:creationId xmlns:a16="http://schemas.microsoft.com/office/drawing/2014/main" id="{E3BEDF58-0562-4034-93B3-0A141FF4890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88" name="Line">
            <a:extLst>
              <a:ext uri="{FF2B5EF4-FFF2-40B4-BE49-F238E27FC236}">
                <a16:creationId xmlns:a16="http://schemas.microsoft.com/office/drawing/2014/main" id="{5BB42465-9FBD-48B5-9426-BB5572CB421B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Line">
            <a:extLst>
              <a:ext uri="{FF2B5EF4-FFF2-40B4-BE49-F238E27FC236}">
                <a16:creationId xmlns:a16="http://schemas.microsoft.com/office/drawing/2014/main" id="{04753D07-19CD-40F5-9C27-E7DDCF9F701B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EE49C63-C70C-4882-93FB-F02FC6163BAA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1" name="그래픽 90" descr="방향">
            <a:extLst>
              <a:ext uri="{FF2B5EF4-FFF2-40B4-BE49-F238E27FC236}">
                <a16:creationId xmlns:a16="http://schemas.microsoft.com/office/drawing/2014/main" id="{AD5D4756-3148-4A50-ADBA-39CEAE5FEB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92" name="Placeholder Photo">
            <a:extLst>
              <a:ext uri="{FF2B5EF4-FFF2-40B4-BE49-F238E27FC236}">
                <a16:creationId xmlns:a16="http://schemas.microsoft.com/office/drawing/2014/main" id="{0DF94C45-6B09-4C37-8EF0-D909723EA6C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B4D073-D76C-4EC4-83CE-573E48A572C3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777AC34-5021-429E-99CF-C24C75B5EB7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18C6A8C5-428A-41AC-A742-CDA05E98708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3A52D067-D522-4CF8-8827-E937AE8A583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00" name="그림 99">
                  <a:extLst>
                    <a:ext uri="{FF2B5EF4-FFF2-40B4-BE49-F238E27FC236}">
                      <a16:creationId xmlns:a16="http://schemas.microsoft.com/office/drawing/2014/main" id="{7EDA1785-58B6-4316-BB7D-E290FD8B27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01" name="그림 100">
                  <a:extLst>
                    <a:ext uri="{FF2B5EF4-FFF2-40B4-BE49-F238E27FC236}">
                      <a16:creationId xmlns:a16="http://schemas.microsoft.com/office/drawing/2014/main" id="{983BF965-F664-407D-92CB-6F35D0979A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C966F671-A17D-4A45-AA2C-49FD023E110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8" name="그림 97">
                  <a:extLst>
                    <a:ext uri="{FF2B5EF4-FFF2-40B4-BE49-F238E27FC236}">
                      <a16:creationId xmlns:a16="http://schemas.microsoft.com/office/drawing/2014/main" id="{3A0A820E-4D48-429A-AD57-2DB59A6754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9" name="그림 98">
                  <a:extLst>
                    <a:ext uri="{FF2B5EF4-FFF2-40B4-BE49-F238E27FC236}">
                      <a16:creationId xmlns:a16="http://schemas.microsoft.com/office/drawing/2014/main" id="{2F37AD95-584E-4086-B25D-98D386017F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2" name="User">
            <a:extLst>
              <a:ext uri="{FF2B5EF4-FFF2-40B4-BE49-F238E27FC236}">
                <a16:creationId xmlns:a16="http://schemas.microsoft.com/office/drawing/2014/main" id="{C3625F7D-6F1C-49D8-AC78-E223AAEFDC49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6C9794FD-0D45-4D1A-B4C2-A04A87CE8ACE}"/>
              </a:ext>
            </a:extLst>
          </p:cNvPr>
          <p:cNvSpPr/>
          <p:nvPr/>
        </p:nvSpPr>
        <p:spPr>
          <a:xfrm>
            <a:off x="2836853" y="1732049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04" name="그래픽 103" descr="오른쪽으로 굽은 화살표">
            <a:extLst>
              <a:ext uri="{FF2B5EF4-FFF2-40B4-BE49-F238E27FC236}">
                <a16:creationId xmlns:a16="http://schemas.microsoft.com/office/drawing/2014/main" id="{A5D6C304-05E8-4D65-B5B8-ECE549EB395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8343458" flipH="1" flipV="1">
            <a:off x="2940632" y="1423939"/>
            <a:ext cx="413540" cy="413540"/>
          </a:xfrm>
          <a:prstGeom prst="rect">
            <a:avLst/>
          </a:prstGeom>
        </p:spPr>
      </p:pic>
      <p:sp>
        <p:nvSpPr>
          <p:cNvPr id="124" name="타원 123">
            <a:extLst>
              <a:ext uri="{FF2B5EF4-FFF2-40B4-BE49-F238E27FC236}">
                <a16:creationId xmlns:a16="http://schemas.microsoft.com/office/drawing/2014/main" id="{317B7FE9-5EC0-4F0C-8C67-F02E2F6D3BE7}"/>
              </a:ext>
            </a:extLst>
          </p:cNvPr>
          <p:cNvSpPr>
            <a:spLocks noChangeAspect="1"/>
          </p:cNvSpPr>
          <p:nvPr/>
        </p:nvSpPr>
        <p:spPr>
          <a:xfrm>
            <a:off x="2717881" y="166017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E55668D8-1F18-40E8-82CD-3AD0AE2689B9}"/>
              </a:ext>
            </a:extLst>
          </p:cNvPr>
          <p:cNvGrpSpPr/>
          <p:nvPr/>
        </p:nvGrpSpPr>
        <p:grpSpPr>
          <a:xfrm>
            <a:off x="2071177" y="4187832"/>
            <a:ext cx="39506" cy="140236"/>
            <a:chOff x="2951181" y="1858442"/>
            <a:chExt cx="39506" cy="140236"/>
          </a:xfrm>
        </p:grpSpPr>
        <p:sp>
          <p:nvSpPr>
            <p:cNvPr id="127" name="Oval">
              <a:extLst>
                <a:ext uri="{FF2B5EF4-FFF2-40B4-BE49-F238E27FC236}">
                  <a16:creationId xmlns:a16="http://schemas.microsoft.com/office/drawing/2014/main" id="{743A2E02-AF19-4476-8C6E-47FDEEA1A349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8" name="Oval">
              <a:extLst>
                <a:ext uri="{FF2B5EF4-FFF2-40B4-BE49-F238E27FC236}">
                  <a16:creationId xmlns:a16="http://schemas.microsoft.com/office/drawing/2014/main" id="{99FE47A7-31D6-44AD-B9EB-D98BA7153901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9" name="Oval">
              <a:extLst>
                <a:ext uri="{FF2B5EF4-FFF2-40B4-BE49-F238E27FC236}">
                  <a16:creationId xmlns:a16="http://schemas.microsoft.com/office/drawing/2014/main" id="{952131FB-3232-49E8-AAFE-089085ED33B6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75CE89E8-4D3C-4734-808B-3C1F6709C92C}"/>
              </a:ext>
            </a:extLst>
          </p:cNvPr>
          <p:cNvSpPr/>
          <p:nvPr/>
        </p:nvSpPr>
        <p:spPr>
          <a:xfrm>
            <a:off x="1950215" y="4059978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2D031BF0-0D6D-4444-8066-8934DC7ED98D}"/>
              </a:ext>
            </a:extLst>
          </p:cNvPr>
          <p:cNvSpPr>
            <a:spLocks noChangeAspect="1"/>
          </p:cNvSpPr>
          <p:nvPr/>
        </p:nvSpPr>
        <p:spPr>
          <a:xfrm>
            <a:off x="2107501" y="39756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EB50909-539A-42B2-8E47-050C491539D2}"/>
              </a:ext>
            </a:extLst>
          </p:cNvPr>
          <p:cNvGrpSpPr/>
          <p:nvPr/>
        </p:nvGrpSpPr>
        <p:grpSpPr>
          <a:xfrm>
            <a:off x="3173811" y="1707291"/>
            <a:ext cx="1497680" cy="458598"/>
            <a:chOff x="2871340" y="1822450"/>
            <a:chExt cx="1497680" cy="45859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19391CEA-1C09-4E8C-A94C-9BCE3B9E93A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14103384-0150-4AA6-B1ED-79598E99FF2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EC5D3D4C-E670-4C69-9E13-0BDD65BDDDD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66" name="그룹 165">
                  <a:extLst>
                    <a:ext uri="{FF2B5EF4-FFF2-40B4-BE49-F238E27FC236}">
                      <a16:creationId xmlns:a16="http://schemas.microsoft.com/office/drawing/2014/main" id="{6E1900DD-D95B-4031-8B39-4D260F87F64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68" name="Speech Bubble">
                    <a:extLst>
                      <a:ext uri="{FF2B5EF4-FFF2-40B4-BE49-F238E27FC236}">
                        <a16:creationId xmlns:a16="http://schemas.microsoft.com/office/drawing/2014/main" id="{E550D657-0875-4367-AA57-494979A876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9" name="Arrow Down (2)">
                    <a:extLst>
                      <a:ext uri="{FF2B5EF4-FFF2-40B4-BE49-F238E27FC236}">
                        <a16:creationId xmlns:a16="http://schemas.microsoft.com/office/drawing/2014/main" id="{72A3C85C-507A-4512-84B1-30BF4D32CD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72D4D5A3-9315-4B04-BA19-ED5A92C249F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F8C6D81C-6D60-4E62-9358-57898607EF18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45C7F009-CE3E-4F91-9CFE-BAD82044DB52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64" name="Speech Bubble">
                  <a:extLst>
                    <a:ext uri="{FF2B5EF4-FFF2-40B4-BE49-F238E27FC236}">
                      <a16:creationId xmlns:a16="http://schemas.microsoft.com/office/drawing/2014/main" id="{58F888B2-918F-445D-B986-99C7334B20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Remove">
                  <a:extLst>
                    <a:ext uri="{FF2B5EF4-FFF2-40B4-BE49-F238E27FC236}">
                      <a16:creationId xmlns:a16="http://schemas.microsoft.com/office/drawing/2014/main" id="{246F4E25-C3AE-4A6B-A486-85EE5B06C40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3B2ECBD0-9B05-4046-90E9-F94AE5BFD816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C25B6EBA-5C75-4381-A3A8-5379B7422EEF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7" name="그룹 146">
                  <a:extLst>
                    <a:ext uri="{FF2B5EF4-FFF2-40B4-BE49-F238E27FC236}">
                      <a16:creationId xmlns:a16="http://schemas.microsoft.com/office/drawing/2014/main" id="{30014851-9FF9-46A7-900D-773FCF872624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8" name="Speech Bubble">
                    <a:extLst>
                      <a:ext uri="{FF2B5EF4-FFF2-40B4-BE49-F238E27FC236}">
                        <a16:creationId xmlns:a16="http://schemas.microsoft.com/office/drawing/2014/main" id="{E8656C82-8330-4305-B4E2-A747061908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9" name="Arrow Down (2)">
                    <a:extLst>
                      <a:ext uri="{FF2B5EF4-FFF2-40B4-BE49-F238E27FC236}">
                        <a16:creationId xmlns:a16="http://schemas.microsoft.com/office/drawing/2014/main" id="{658CC709-E157-4A8B-8DE8-4005FAD270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C9F936F-8091-442D-9B74-2BBF1077D48C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3D6A5645-5E6A-4CCD-84F4-4F41645C3AEF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3" name="그룹 142">
                  <a:extLst>
                    <a:ext uri="{FF2B5EF4-FFF2-40B4-BE49-F238E27FC236}">
                      <a16:creationId xmlns:a16="http://schemas.microsoft.com/office/drawing/2014/main" id="{424DA66F-1EF6-4ED1-97BC-CA7CFECA01F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4" name="Speech Bubble">
                    <a:extLst>
                      <a:ext uri="{FF2B5EF4-FFF2-40B4-BE49-F238E27FC236}">
                        <a16:creationId xmlns:a16="http://schemas.microsoft.com/office/drawing/2014/main" id="{71110355-9A3D-4F7A-AC46-F00EF6598C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5" name="Delete">
                    <a:extLst>
                      <a:ext uri="{FF2B5EF4-FFF2-40B4-BE49-F238E27FC236}">
                        <a16:creationId xmlns:a16="http://schemas.microsoft.com/office/drawing/2014/main" id="{1257D8B1-355B-42C4-890A-6115A0E6EE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9D9279-6CE1-488B-9816-F77D170D33F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CB669150-2AF7-436D-B8B2-1F9D20F65482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7CB2B784-1D68-4456-972C-37604813A1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3CBCFBB1-96B1-43C5-B195-79E2A84065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38E77F64-E4F3-42D6-A523-8D0A8DB14A53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7CADBC5D-E2DD-4418-978E-046BDB62853A}"/>
              </a:ext>
            </a:extLst>
          </p:cNvPr>
          <p:cNvSpPr>
            <a:spLocks noChangeAspect="1"/>
          </p:cNvSpPr>
          <p:nvPr/>
        </p:nvSpPr>
        <p:spPr>
          <a:xfrm>
            <a:off x="4584889" y="16018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9E90158B-AD5E-4155-A04E-2EDED59A4EEE}"/>
              </a:ext>
            </a:extLst>
          </p:cNvPr>
          <p:cNvGrpSpPr/>
          <p:nvPr/>
        </p:nvGrpSpPr>
        <p:grpSpPr>
          <a:xfrm>
            <a:off x="509987" y="3987003"/>
            <a:ext cx="1230205" cy="458598"/>
            <a:chOff x="3138815" y="1822450"/>
            <a:chExt cx="1230205" cy="458598"/>
          </a:xfrm>
        </p:grpSpPr>
        <p:sp>
          <p:nvSpPr>
            <p:cNvPr id="174" name="사각형: 둥근 모서리 173">
              <a:extLst>
                <a:ext uri="{FF2B5EF4-FFF2-40B4-BE49-F238E27FC236}">
                  <a16:creationId xmlns:a16="http://schemas.microsoft.com/office/drawing/2014/main" id="{9C8F1AFD-858E-48CF-BCFC-F9CB2EAFB460}"/>
                </a:ext>
              </a:extLst>
            </p:cNvPr>
            <p:cNvSpPr/>
            <p:nvPr/>
          </p:nvSpPr>
          <p:spPr>
            <a:xfrm>
              <a:off x="3138815" y="1822450"/>
              <a:ext cx="1217285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8B4DF96-D87A-4015-B8A9-EA655F4C4C21}"/>
                </a:ext>
              </a:extLst>
            </p:cNvPr>
            <p:cNvGrpSpPr/>
            <p:nvPr/>
          </p:nvGrpSpPr>
          <p:grpSpPr>
            <a:xfrm>
              <a:off x="3138815" y="1878202"/>
              <a:ext cx="1230205" cy="402846"/>
              <a:chOff x="3138815" y="1908033"/>
              <a:chExt cx="1230205" cy="402846"/>
            </a:xfrm>
          </p:grpSpPr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F66890CC-FABD-4EB2-BABE-399E8B57977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193B6F0F-298A-4C98-B9A7-2DA70462C56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8" name="Speech Bubble">
                    <a:extLst>
                      <a:ext uri="{FF2B5EF4-FFF2-40B4-BE49-F238E27FC236}">
                        <a16:creationId xmlns:a16="http://schemas.microsoft.com/office/drawing/2014/main" id="{32C88DB0-EF38-4D9A-A2EA-9A50B16966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9" name="Arrow Down (2)">
                    <a:extLst>
                      <a:ext uri="{FF2B5EF4-FFF2-40B4-BE49-F238E27FC236}">
                        <a16:creationId xmlns:a16="http://schemas.microsoft.com/office/drawing/2014/main" id="{9ECD9B75-BC8D-4383-977C-9DD08DA739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7" name="직사각형 196">
                  <a:extLst>
                    <a:ext uri="{FF2B5EF4-FFF2-40B4-BE49-F238E27FC236}">
                      <a16:creationId xmlns:a16="http://schemas.microsoft.com/office/drawing/2014/main" id="{3167FD5D-8076-43E5-9D5C-C1A0C6DD5AC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951B133F-8A04-4FAB-9488-2D461CDADA4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AC5A1482-22EC-4812-9D71-23C737AABCD0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4" name="Speech Bubble">
                  <a:extLst>
                    <a:ext uri="{FF2B5EF4-FFF2-40B4-BE49-F238E27FC236}">
                      <a16:creationId xmlns:a16="http://schemas.microsoft.com/office/drawing/2014/main" id="{9DF7249D-C888-4F11-BDDC-CC29860E3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5" name="Remove">
                  <a:extLst>
                    <a:ext uri="{FF2B5EF4-FFF2-40B4-BE49-F238E27FC236}">
                      <a16:creationId xmlns:a16="http://schemas.microsoft.com/office/drawing/2014/main" id="{34321C94-7FB6-489F-BCA3-2E2CD6D1D1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D7F20010-2446-4C30-9A8B-B0B38178452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9" name="직사각형 188">
                  <a:extLst>
                    <a:ext uri="{FF2B5EF4-FFF2-40B4-BE49-F238E27FC236}">
                      <a16:creationId xmlns:a16="http://schemas.microsoft.com/office/drawing/2014/main" id="{D860F02C-BC32-4EB1-80D5-C5B49C2DEF4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90" name="그룹 189">
                  <a:extLst>
                    <a:ext uri="{FF2B5EF4-FFF2-40B4-BE49-F238E27FC236}">
                      <a16:creationId xmlns:a16="http://schemas.microsoft.com/office/drawing/2014/main" id="{942CF480-C3FC-4A26-848C-E23334DE4D15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1" name="Speech Bubble">
                    <a:extLst>
                      <a:ext uri="{FF2B5EF4-FFF2-40B4-BE49-F238E27FC236}">
                        <a16:creationId xmlns:a16="http://schemas.microsoft.com/office/drawing/2014/main" id="{AB3AE125-9208-4F95-9272-5CE642DB1B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2" name="Arrow Down (2)">
                    <a:extLst>
                      <a:ext uri="{FF2B5EF4-FFF2-40B4-BE49-F238E27FC236}">
                        <a16:creationId xmlns:a16="http://schemas.microsoft.com/office/drawing/2014/main" id="{2B8221A8-95DD-4B6A-BCB2-E50EF51AC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4F6DAA4D-AED2-4C20-BA1F-C64B324FF9BB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73A19E4B-C126-49EA-8663-CFC4848049AE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6" name="그룹 185">
                  <a:extLst>
                    <a:ext uri="{FF2B5EF4-FFF2-40B4-BE49-F238E27FC236}">
                      <a16:creationId xmlns:a16="http://schemas.microsoft.com/office/drawing/2014/main" id="{AC0B8A0A-6E52-45E8-B3B5-F1B892C53027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7" name="Speech Bubble">
                    <a:extLst>
                      <a:ext uri="{FF2B5EF4-FFF2-40B4-BE49-F238E27FC236}">
                        <a16:creationId xmlns:a16="http://schemas.microsoft.com/office/drawing/2014/main" id="{EA0CF85D-B79D-4FED-8094-EFA909DF4F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8" name="Delete">
                    <a:extLst>
                      <a:ext uri="{FF2B5EF4-FFF2-40B4-BE49-F238E27FC236}">
                        <a16:creationId xmlns:a16="http://schemas.microsoft.com/office/drawing/2014/main" id="{B1644356-2C69-40C2-B09F-AB7A497B5F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03" name="타원 202">
            <a:extLst>
              <a:ext uri="{FF2B5EF4-FFF2-40B4-BE49-F238E27FC236}">
                <a16:creationId xmlns:a16="http://schemas.microsoft.com/office/drawing/2014/main" id="{A5EFBDC3-71DA-430A-B313-ACB75CC04BCF}"/>
              </a:ext>
            </a:extLst>
          </p:cNvPr>
          <p:cNvSpPr>
            <a:spLocks noChangeAspect="1"/>
          </p:cNvSpPr>
          <p:nvPr/>
        </p:nvSpPr>
        <p:spPr>
          <a:xfrm>
            <a:off x="435265" y="38746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04" name="그래픽 203" descr="오른쪽으로 굽은 화살표">
            <a:extLst>
              <a:ext uri="{FF2B5EF4-FFF2-40B4-BE49-F238E27FC236}">
                <a16:creationId xmlns:a16="http://schemas.microsoft.com/office/drawing/2014/main" id="{304FA4F2-EB9D-4BCE-9D33-51DAA0300D7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3256542" flipV="1">
            <a:off x="1584751" y="3852269"/>
            <a:ext cx="413540" cy="41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412583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답장</a:t>
            </a:r>
          </a:p>
        </p:txBody>
      </p:sp>
      <p:sp>
        <p:nvSpPr>
          <p:cNvPr id="628" name="직사각형 627">
            <a:extLst>
              <a:ext uri="{FF2B5EF4-FFF2-40B4-BE49-F238E27FC236}">
                <a16:creationId xmlns:a16="http://schemas.microsoft.com/office/drawing/2014/main" id="{31B0D082-C4F4-435D-A35E-C4E95CAA5521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29" name="직사각형 628">
            <a:extLst>
              <a:ext uri="{FF2B5EF4-FFF2-40B4-BE49-F238E27FC236}">
                <a16:creationId xmlns:a16="http://schemas.microsoft.com/office/drawing/2014/main" id="{C8889FDD-FE41-4F9E-AB73-9B049B3665EC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69D2DC43-1EEE-44BA-80C1-CD35A5F40FB3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20B29A5-EA7B-4E37-9B88-86E6E468F251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7CCBD555-D159-4414-8707-AD48BBFBE05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636" name="Oval">
                <a:extLst>
                  <a:ext uri="{FF2B5EF4-FFF2-40B4-BE49-F238E27FC236}">
                    <a16:creationId xmlns:a16="http://schemas.microsoft.com/office/drawing/2014/main" id="{F40A7395-D46F-4FAC-B852-2A1827F07EB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2BB2AF77-DDD0-41E0-8EF9-DD1E33E07F2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8" name="Oval">
                <a:extLst>
                  <a:ext uri="{FF2B5EF4-FFF2-40B4-BE49-F238E27FC236}">
                    <a16:creationId xmlns:a16="http://schemas.microsoft.com/office/drawing/2014/main" id="{D2B3F70B-4D6D-4B35-ABA8-29E64D7658D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633" name="그래픽 632" descr="신호음 장치">
              <a:extLst>
                <a:ext uri="{FF2B5EF4-FFF2-40B4-BE49-F238E27FC236}">
                  <a16:creationId xmlns:a16="http://schemas.microsoft.com/office/drawing/2014/main" id="{48753FE2-F05C-446C-8FD1-20FAFCD7B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634" name="Hamburger Button">
              <a:extLst>
                <a:ext uri="{FF2B5EF4-FFF2-40B4-BE49-F238E27FC236}">
                  <a16:creationId xmlns:a16="http://schemas.microsoft.com/office/drawing/2014/main" id="{59328E2F-3EEB-443A-B8D9-857F242E16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35" name="Search Icon">
              <a:extLst>
                <a:ext uri="{FF2B5EF4-FFF2-40B4-BE49-F238E27FC236}">
                  <a16:creationId xmlns:a16="http://schemas.microsoft.com/office/drawing/2014/main" id="{B92F3D90-AB4D-4E3E-96F7-A76FC4F658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643" name="그림 642">
            <a:extLst>
              <a:ext uri="{FF2B5EF4-FFF2-40B4-BE49-F238E27FC236}">
                <a16:creationId xmlns:a16="http://schemas.microsoft.com/office/drawing/2014/main" id="{7B3D2112-3F21-4866-995E-098C712525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A8629E1C-7C61-43AA-875F-504C465057FA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130A342B-D1BB-4E8B-B7AA-A617039CA7A2}"/>
              </a:ext>
            </a:extLst>
          </p:cNvPr>
          <p:cNvSpPr/>
          <p:nvPr/>
        </p:nvSpPr>
        <p:spPr>
          <a:xfrm>
            <a:off x="7930278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87519598-C47A-49C6-83F6-F8A950E6CF83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4D813DB7-3A97-4D4C-9FFB-49C4E40212D2}"/>
              </a:ext>
            </a:extLst>
          </p:cNvPr>
          <p:cNvSpPr/>
          <p:nvPr/>
        </p:nvSpPr>
        <p:spPr>
          <a:xfrm>
            <a:off x="8797448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8" name="Message">
            <a:extLst>
              <a:ext uri="{FF2B5EF4-FFF2-40B4-BE49-F238E27FC236}">
                <a16:creationId xmlns:a16="http://schemas.microsoft.com/office/drawing/2014/main" id="{F1D16509-6D55-43EB-AB42-0BBC417DCCB1}"/>
              </a:ext>
            </a:extLst>
          </p:cNvPr>
          <p:cNvSpPr/>
          <p:nvPr/>
        </p:nvSpPr>
        <p:spPr>
          <a:xfrm>
            <a:off x="7305985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649" name="Tip">
            <a:extLst>
              <a:ext uri="{FF2B5EF4-FFF2-40B4-BE49-F238E27FC236}">
                <a16:creationId xmlns:a16="http://schemas.microsoft.com/office/drawing/2014/main" id="{A06D00E6-E872-415A-B26C-7C0AF3730498}"/>
              </a:ext>
            </a:extLst>
          </p:cNvPr>
          <p:cNvSpPr>
            <a:spLocks/>
          </p:cNvSpPr>
          <p:nvPr/>
        </p:nvSpPr>
        <p:spPr bwMode="auto">
          <a:xfrm>
            <a:off x="9375764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650" name="Line">
            <a:extLst>
              <a:ext uri="{FF2B5EF4-FFF2-40B4-BE49-F238E27FC236}">
                <a16:creationId xmlns:a16="http://schemas.microsoft.com/office/drawing/2014/main" id="{930D6AA8-515B-4A04-AD93-E607A3EB2B89}"/>
              </a:ext>
            </a:extLst>
          </p:cNvPr>
          <p:cNvCxnSpPr>
            <a:cxnSpLocks/>
          </p:cNvCxnSpPr>
          <p:nvPr/>
        </p:nvCxnSpPr>
        <p:spPr bwMode="auto">
          <a:xfrm>
            <a:off x="7419576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1" name="Picture 6" descr="성조기 마크 이미지 검색결과">
            <a:extLst>
              <a:ext uri="{FF2B5EF4-FFF2-40B4-BE49-F238E27FC236}">
                <a16:creationId xmlns:a16="http://schemas.microsoft.com/office/drawing/2014/main" id="{80357BDD-FDA0-45ED-9FDA-09A80D893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5489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2" name="Picture 4" descr="태극마크 이미지 검색결과">
            <a:extLst>
              <a:ext uri="{FF2B5EF4-FFF2-40B4-BE49-F238E27FC236}">
                <a16:creationId xmlns:a16="http://schemas.microsoft.com/office/drawing/2014/main" id="{F6316DE9-19CB-4F0B-9E9A-70D7FB0D99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9108522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EC0914F4-27AC-461C-9040-EBC6E6E3C092}"/>
              </a:ext>
            </a:extLst>
          </p:cNvPr>
          <p:cNvSpPr/>
          <p:nvPr/>
        </p:nvSpPr>
        <p:spPr>
          <a:xfrm>
            <a:off x="6710063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279AD979-E92C-414E-B25B-671276ADA18E}"/>
              </a:ext>
            </a:extLst>
          </p:cNvPr>
          <p:cNvSpPr/>
          <p:nvPr/>
        </p:nvSpPr>
        <p:spPr>
          <a:xfrm>
            <a:off x="7089974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655" name="Track">
            <a:extLst>
              <a:ext uri="{FF2B5EF4-FFF2-40B4-BE49-F238E27FC236}">
                <a16:creationId xmlns:a16="http://schemas.microsoft.com/office/drawing/2014/main" id="{36CBA98F-0ACF-45B1-9320-DCA3CEC053BF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B8CF96A7-06D1-4DBB-8235-81A1AFAB3EF3}"/>
              </a:ext>
            </a:extLst>
          </p:cNvPr>
          <p:cNvSpPr/>
          <p:nvPr/>
        </p:nvSpPr>
        <p:spPr>
          <a:xfrm>
            <a:off x="5841671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58" name="그룹 657">
            <a:extLst>
              <a:ext uri="{FF2B5EF4-FFF2-40B4-BE49-F238E27FC236}">
                <a16:creationId xmlns:a16="http://schemas.microsoft.com/office/drawing/2014/main" id="{6EDEE361-6C8D-4273-8EEF-2B26749FFE6C}"/>
              </a:ext>
            </a:extLst>
          </p:cNvPr>
          <p:cNvGrpSpPr/>
          <p:nvPr/>
        </p:nvGrpSpPr>
        <p:grpSpPr>
          <a:xfrm>
            <a:off x="5872922" y="1835961"/>
            <a:ext cx="2152898" cy="777648"/>
            <a:chOff x="8495017" y="1854960"/>
            <a:chExt cx="1318966" cy="777648"/>
          </a:xfrm>
        </p:grpSpPr>
        <p:sp>
          <p:nvSpPr>
            <p:cNvPr id="659" name="Message">
              <a:extLst>
                <a:ext uri="{FF2B5EF4-FFF2-40B4-BE49-F238E27FC236}">
                  <a16:creationId xmlns:a16="http://schemas.microsoft.com/office/drawing/2014/main" id="{13C5088B-50EC-4DA4-AA29-9DD17956F293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60" name="Tip">
              <a:extLst>
                <a:ext uri="{FF2B5EF4-FFF2-40B4-BE49-F238E27FC236}">
                  <a16:creationId xmlns:a16="http://schemas.microsoft.com/office/drawing/2014/main" id="{FDA231BB-B688-4AC7-AA70-2AA10AF9183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61" name="그림 660">
            <a:extLst>
              <a:ext uri="{FF2B5EF4-FFF2-40B4-BE49-F238E27FC236}">
                <a16:creationId xmlns:a16="http://schemas.microsoft.com/office/drawing/2014/main" id="{AC79E914-4DEE-4674-9D2D-9D53A476AC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603" y="1827289"/>
            <a:ext cx="457200" cy="438150"/>
          </a:xfrm>
          <a:prstGeom prst="ellipse">
            <a:avLst/>
          </a:prstGeom>
        </p:spPr>
      </p:pic>
      <p:cxnSp>
        <p:nvCxnSpPr>
          <p:cNvPr id="662" name="Line">
            <a:extLst>
              <a:ext uri="{FF2B5EF4-FFF2-40B4-BE49-F238E27FC236}">
                <a16:creationId xmlns:a16="http://schemas.microsoft.com/office/drawing/2014/main" id="{6F22895F-1771-4E8D-998B-FF5CB3B379B6}"/>
              </a:ext>
            </a:extLst>
          </p:cNvPr>
          <p:cNvCxnSpPr>
            <a:cxnSpLocks/>
          </p:cNvCxnSpPr>
          <p:nvPr/>
        </p:nvCxnSpPr>
        <p:spPr bwMode="auto">
          <a:xfrm>
            <a:off x="6008599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FACFE02-9EA2-40BD-BF0D-5A15469AA035}"/>
              </a:ext>
            </a:extLst>
          </p:cNvPr>
          <p:cNvSpPr/>
          <p:nvPr/>
        </p:nvSpPr>
        <p:spPr>
          <a:xfrm>
            <a:off x="7992480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8F8AA253-26D0-4259-9EF8-F55CB99203FE}"/>
              </a:ext>
            </a:extLst>
          </p:cNvPr>
          <p:cNvSpPr/>
          <p:nvPr/>
        </p:nvSpPr>
        <p:spPr>
          <a:xfrm>
            <a:off x="7992480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65" name="Picture 6" descr="성조기 마크 이미지 검색결과">
            <a:extLst>
              <a:ext uri="{FF2B5EF4-FFF2-40B4-BE49-F238E27FC236}">
                <a16:creationId xmlns:a16="http://schemas.microsoft.com/office/drawing/2014/main" id="{11D3C9BF-5929-4FCF-A1B7-0D8BB67CB6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2216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6" name="Picture 4" descr="태극마크 이미지 검색결과">
            <a:extLst>
              <a:ext uri="{FF2B5EF4-FFF2-40B4-BE49-F238E27FC236}">
                <a16:creationId xmlns:a16="http://schemas.microsoft.com/office/drawing/2014/main" id="{290A1984-92B1-44C4-A9FA-CF123E9465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755249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AE7AE89B-529E-4449-B3D5-D712E942F972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671" name="그림 670">
              <a:extLst>
                <a:ext uri="{FF2B5EF4-FFF2-40B4-BE49-F238E27FC236}">
                  <a16:creationId xmlns:a16="http://schemas.microsoft.com/office/drawing/2014/main" id="{02D6F0BD-56FD-480F-8CDD-1FC0534601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672" name="Attachment">
              <a:extLst>
                <a:ext uri="{FF2B5EF4-FFF2-40B4-BE49-F238E27FC236}">
                  <a16:creationId xmlns:a16="http://schemas.microsoft.com/office/drawing/2014/main" id="{EDC7290D-57FA-48DF-BD40-B1E88D4D7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3" name="Medium Icons">
              <a:extLst>
                <a:ext uri="{FF2B5EF4-FFF2-40B4-BE49-F238E27FC236}">
                  <a16:creationId xmlns:a16="http://schemas.microsoft.com/office/drawing/2014/main" id="{2B54FB79-82BA-436D-83AE-5CCFDC57D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4" name="Crop">
              <a:extLst>
                <a:ext uri="{FF2B5EF4-FFF2-40B4-BE49-F238E27FC236}">
                  <a16:creationId xmlns:a16="http://schemas.microsoft.com/office/drawing/2014/main" id="{B69B4E3A-C309-4FDA-A58F-EF3A07419D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5" name="그래픽 674" descr="채우기 없는 활짝 웃는 얼굴">
              <a:extLst>
                <a:ext uri="{FF2B5EF4-FFF2-40B4-BE49-F238E27FC236}">
                  <a16:creationId xmlns:a16="http://schemas.microsoft.com/office/drawing/2014/main" id="{DC9CFADA-39CC-4BB0-9CDA-8705730EF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76" name="그래픽 675" descr="전자 메일">
              <a:extLst>
                <a:ext uri="{FF2B5EF4-FFF2-40B4-BE49-F238E27FC236}">
                  <a16:creationId xmlns:a16="http://schemas.microsoft.com/office/drawing/2014/main" id="{7A59C198-804C-4AFC-9984-B3648AC82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77" name="그룹 676">
              <a:extLst>
                <a:ext uri="{FF2B5EF4-FFF2-40B4-BE49-F238E27FC236}">
                  <a16:creationId xmlns:a16="http://schemas.microsoft.com/office/drawing/2014/main" id="{05659654-A0A7-4571-B150-AD9A04F219A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78" name="Text Box">
                <a:extLst>
                  <a:ext uri="{FF2B5EF4-FFF2-40B4-BE49-F238E27FC236}">
                    <a16:creationId xmlns:a16="http://schemas.microsoft.com/office/drawing/2014/main" id="{930660EF-D257-41AB-9719-E48E5D8E754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79" name="Add">
                <a:extLst>
                  <a:ext uri="{FF2B5EF4-FFF2-40B4-BE49-F238E27FC236}">
                    <a16:creationId xmlns:a16="http://schemas.microsoft.com/office/drawing/2014/main" id="{681EEA74-781E-44E6-92E8-5AA98B673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21921D89-5E72-44AE-9F8A-2BC986F74FEB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681" name="Password Box">
              <a:extLst>
                <a:ext uri="{FF2B5EF4-FFF2-40B4-BE49-F238E27FC236}">
                  <a16:creationId xmlns:a16="http://schemas.microsoft.com/office/drawing/2014/main" id="{115CBACD-E24F-4BEF-8713-7D6195F662DD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82" name="그룹 681">
              <a:extLst>
                <a:ext uri="{FF2B5EF4-FFF2-40B4-BE49-F238E27FC236}">
                  <a16:creationId xmlns:a16="http://schemas.microsoft.com/office/drawing/2014/main" id="{3001C96B-584E-488A-AB44-24D3635F698A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3" name="Line">
                <a:extLst>
                  <a:ext uri="{FF2B5EF4-FFF2-40B4-BE49-F238E27FC236}">
                    <a16:creationId xmlns:a16="http://schemas.microsoft.com/office/drawing/2014/main" id="{CD4824AE-0B24-49DB-BAC5-7E96D1A54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Password Box">
                <a:extLst>
                  <a:ext uri="{FF2B5EF4-FFF2-40B4-BE49-F238E27FC236}">
                    <a16:creationId xmlns:a16="http://schemas.microsoft.com/office/drawing/2014/main" id="{F92861F9-5518-49AC-81B3-B52FF570146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685" name="Line">
            <a:extLst>
              <a:ext uri="{FF2B5EF4-FFF2-40B4-BE49-F238E27FC236}">
                <a16:creationId xmlns:a16="http://schemas.microsoft.com/office/drawing/2014/main" id="{ECFBF6CC-433F-414E-AADD-5E6BEAF9087B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Line">
            <a:extLst>
              <a:ext uri="{FF2B5EF4-FFF2-40B4-BE49-F238E27FC236}">
                <a16:creationId xmlns:a16="http://schemas.microsoft.com/office/drawing/2014/main" id="{0374D4ED-0683-4C56-A3DA-034F8C60759C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4A9EF8A0-109E-48E8-9197-02873C850D5A}"/>
              </a:ext>
            </a:extLst>
          </p:cNvPr>
          <p:cNvSpPr/>
          <p:nvPr/>
        </p:nvSpPr>
        <p:spPr>
          <a:xfrm>
            <a:off x="5495196" y="5077496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답장을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688" name="그래픽 687" descr="방향">
            <a:extLst>
              <a:ext uri="{FF2B5EF4-FFF2-40B4-BE49-F238E27FC236}">
                <a16:creationId xmlns:a16="http://schemas.microsoft.com/office/drawing/2014/main" id="{A685D1C1-F45E-4076-974D-313F4C1CD934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692" name="Placeholder Photo">
            <a:extLst>
              <a:ext uri="{FF2B5EF4-FFF2-40B4-BE49-F238E27FC236}">
                <a16:creationId xmlns:a16="http://schemas.microsoft.com/office/drawing/2014/main" id="{19DD743E-7AFA-4781-A49B-B7F73A67AE0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F25E3AEA-8827-4C16-9E9C-33B9F7961EF2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DA22EDDA-700B-4AE0-BF94-4B28B7473AB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18FB3042-C387-4D41-83CA-D551398A885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02" name="그룹 701">
                <a:extLst>
                  <a:ext uri="{FF2B5EF4-FFF2-40B4-BE49-F238E27FC236}">
                    <a16:creationId xmlns:a16="http://schemas.microsoft.com/office/drawing/2014/main" id="{95842BAC-37FB-4865-9B84-F3A2C8EA8A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707" name="그림 706">
                  <a:extLst>
                    <a:ext uri="{FF2B5EF4-FFF2-40B4-BE49-F238E27FC236}">
                      <a16:creationId xmlns:a16="http://schemas.microsoft.com/office/drawing/2014/main" id="{1B1D6BE3-77D5-4352-8F21-9DB869EA0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8" name="그림 707">
                  <a:extLst>
                    <a:ext uri="{FF2B5EF4-FFF2-40B4-BE49-F238E27FC236}">
                      <a16:creationId xmlns:a16="http://schemas.microsoft.com/office/drawing/2014/main" id="{AB265A3A-4CED-4570-985A-40E2231C8B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988D4FA5-B1EF-421E-BB2E-191F77FC030C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704" name="그림 703">
                  <a:extLst>
                    <a:ext uri="{FF2B5EF4-FFF2-40B4-BE49-F238E27FC236}">
                      <a16:creationId xmlns:a16="http://schemas.microsoft.com/office/drawing/2014/main" id="{4E5115E1-82B6-49DD-BF3D-46DFE443EA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6" name="그림 705">
                  <a:extLst>
                    <a:ext uri="{FF2B5EF4-FFF2-40B4-BE49-F238E27FC236}">
                      <a16:creationId xmlns:a16="http://schemas.microsoft.com/office/drawing/2014/main" id="{CEB143AD-8A0B-4E06-A64D-B4BC2BB9D9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709" name="User">
            <a:extLst>
              <a:ext uri="{FF2B5EF4-FFF2-40B4-BE49-F238E27FC236}">
                <a16:creationId xmlns:a16="http://schemas.microsoft.com/office/drawing/2014/main" id="{4DCC0151-56CF-493F-A897-308571314470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2" name="Card">
            <a:extLst>
              <a:ext uri="{FF2B5EF4-FFF2-40B4-BE49-F238E27FC236}">
                <a16:creationId xmlns:a16="http://schemas.microsoft.com/office/drawing/2014/main" id="{E840E886-176C-4A9B-BC19-8A374479A286}"/>
              </a:ext>
            </a:extLst>
          </p:cNvPr>
          <p:cNvSpPr/>
          <p:nvPr/>
        </p:nvSpPr>
        <p:spPr>
          <a:xfrm>
            <a:off x="5321044" y="4591050"/>
            <a:ext cx="4189657" cy="443331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0359EA08-DFFB-4746-BED3-8C25B9D462DF}"/>
              </a:ext>
            </a:extLst>
          </p:cNvPr>
          <p:cNvSpPr/>
          <p:nvPr/>
        </p:nvSpPr>
        <p:spPr>
          <a:xfrm>
            <a:off x="5298746" y="460609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AEF14EC-8434-41E1-B319-2E83B53659B9}"/>
              </a:ext>
            </a:extLst>
          </p:cNvPr>
          <p:cNvSpPr/>
          <p:nvPr/>
        </p:nvSpPr>
        <p:spPr>
          <a:xfrm>
            <a:off x="5298746" y="4778115"/>
            <a:ext cx="421195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buClrTx/>
              <a:defRPr/>
            </a:pP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 금일까지 전달해 주시기 바랍니다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.</a:t>
            </a:r>
            <a:endParaRPr lang="en-US" altLang="ko-KR" sz="800" kern="1200" dirty="0">
              <a:latin typeface="맑은 고딕" panose="020F0502020204030204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4" name="Delete">
            <a:extLst>
              <a:ext uri="{FF2B5EF4-FFF2-40B4-BE49-F238E27FC236}">
                <a16:creationId xmlns:a16="http://schemas.microsoft.com/office/drawing/2014/main" id="{8DE3E154-C863-4AE5-A072-1F004B74D6BE}"/>
              </a:ext>
            </a:extLst>
          </p:cNvPr>
          <p:cNvSpPr>
            <a:spLocks noChangeAspect="1"/>
          </p:cNvSpPr>
          <p:nvPr/>
        </p:nvSpPr>
        <p:spPr bwMode="auto">
          <a:xfrm>
            <a:off x="9334427" y="4659474"/>
            <a:ext cx="114300" cy="114300"/>
          </a:xfrm>
          <a:custGeom>
            <a:avLst/>
            <a:gdLst>
              <a:gd name="T0" fmla="*/ 969 w 990"/>
              <a:gd name="T1" fmla="*/ 855 h 990"/>
              <a:gd name="T2" fmla="*/ 855 w 990"/>
              <a:gd name="T3" fmla="*/ 969 h 990"/>
              <a:gd name="T4" fmla="*/ 780 w 990"/>
              <a:gd name="T5" fmla="*/ 969 h 990"/>
              <a:gd name="T6" fmla="*/ 495 w 990"/>
              <a:gd name="T7" fmla="*/ 685 h 990"/>
              <a:gd name="T8" fmla="*/ 211 w 990"/>
              <a:gd name="T9" fmla="*/ 969 h 990"/>
              <a:gd name="T10" fmla="*/ 135 w 990"/>
              <a:gd name="T11" fmla="*/ 969 h 990"/>
              <a:gd name="T12" fmla="*/ 21 w 990"/>
              <a:gd name="T13" fmla="*/ 856 h 990"/>
              <a:gd name="T14" fmla="*/ 21 w 990"/>
              <a:gd name="T15" fmla="*/ 780 h 990"/>
              <a:gd name="T16" fmla="*/ 305 w 990"/>
              <a:gd name="T17" fmla="*/ 495 h 990"/>
              <a:gd name="T18" fmla="*/ 21 w 990"/>
              <a:gd name="T19" fmla="*/ 211 h 990"/>
              <a:gd name="T20" fmla="*/ 21 w 990"/>
              <a:gd name="T21" fmla="*/ 135 h 990"/>
              <a:gd name="T22" fmla="*/ 135 w 990"/>
              <a:gd name="T23" fmla="*/ 21 h 990"/>
              <a:gd name="T24" fmla="*/ 211 w 990"/>
              <a:gd name="T25" fmla="*/ 21 h 990"/>
              <a:gd name="T26" fmla="*/ 495 w 990"/>
              <a:gd name="T27" fmla="*/ 305 h 990"/>
              <a:gd name="T28" fmla="*/ 780 w 990"/>
              <a:gd name="T29" fmla="*/ 21 h 990"/>
              <a:gd name="T30" fmla="*/ 855 w 990"/>
              <a:gd name="T31" fmla="*/ 21 h 990"/>
              <a:gd name="T32" fmla="*/ 969 w 990"/>
              <a:gd name="T33" fmla="*/ 135 h 990"/>
              <a:gd name="T34" fmla="*/ 969 w 990"/>
              <a:gd name="T35" fmla="*/ 211 h 990"/>
              <a:gd name="T36" fmla="*/ 685 w 990"/>
              <a:gd name="T37" fmla="*/ 495 h 990"/>
              <a:gd name="T38" fmla="*/ 969 w 990"/>
              <a:gd name="T39" fmla="*/ 780 h 990"/>
              <a:gd name="T40" fmla="*/ 969 w 990"/>
              <a:gd name="T41" fmla="*/ 856 h 990"/>
              <a:gd name="T42" fmla="*/ 969 w 990"/>
              <a:gd name="T43" fmla="*/ 855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0" h="990">
                <a:moveTo>
                  <a:pt x="969" y="855"/>
                </a:moveTo>
                <a:lnTo>
                  <a:pt x="855" y="969"/>
                </a:lnTo>
                <a:cubicBezTo>
                  <a:pt x="835" y="990"/>
                  <a:pt x="801" y="990"/>
                  <a:pt x="780" y="969"/>
                </a:cubicBezTo>
                <a:lnTo>
                  <a:pt x="495" y="685"/>
                </a:lnTo>
                <a:lnTo>
                  <a:pt x="211" y="969"/>
                </a:lnTo>
                <a:cubicBezTo>
                  <a:pt x="190" y="990"/>
                  <a:pt x="156" y="990"/>
                  <a:pt x="135" y="969"/>
                </a:cubicBezTo>
                <a:lnTo>
                  <a:pt x="21" y="856"/>
                </a:lnTo>
                <a:cubicBezTo>
                  <a:pt x="0" y="835"/>
                  <a:pt x="0" y="801"/>
                  <a:pt x="21" y="780"/>
                </a:cubicBezTo>
                <a:lnTo>
                  <a:pt x="305" y="495"/>
                </a:lnTo>
                <a:lnTo>
                  <a:pt x="21" y="211"/>
                </a:lnTo>
                <a:cubicBezTo>
                  <a:pt x="0" y="190"/>
                  <a:pt x="0" y="156"/>
                  <a:pt x="21" y="135"/>
                </a:cubicBezTo>
                <a:lnTo>
                  <a:pt x="135" y="21"/>
                </a:lnTo>
                <a:cubicBezTo>
                  <a:pt x="156" y="0"/>
                  <a:pt x="190" y="0"/>
                  <a:pt x="211" y="21"/>
                </a:cubicBezTo>
                <a:lnTo>
                  <a:pt x="495" y="305"/>
                </a:lnTo>
                <a:lnTo>
                  <a:pt x="780" y="21"/>
                </a:lnTo>
                <a:cubicBezTo>
                  <a:pt x="801" y="0"/>
                  <a:pt x="835" y="0"/>
                  <a:pt x="855" y="21"/>
                </a:cubicBezTo>
                <a:lnTo>
                  <a:pt x="969" y="135"/>
                </a:lnTo>
                <a:cubicBezTo>
                  <a:pt x="990" y="156"/>
                  <a:pt x="990" y="190"/>
                  <a:pt x="969" y="211"/>
                </a:cubicBezTo>
                <a:lnTo>
                  <a:pt x="685" y="495"/>
                </a:lnTo>
                <a:lnTo>
                  <a:pt x="969" y="780"/>
                </a:lnTo>
                <a:cubicBezTo>
                  <a:pt x="990" y="801"/>
                  <a:pt x="990" y="835"/>
                  <a:pt x="969" y="856"/>
                </a:cubicBezTo>
                <a:lnTo>
                  <a:pt x="969" y="85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5" name="Redo">
            <a:extLst>
              <a:ext uri="{FF2B5EF4-FFF2-40B4-BE49-F238E27FC236}">
                <a16:creationId xmlns:a16="http://schemas.microsoft.com/office/drawing/2014/main" id="{99A64ABB-2092-4E31-8725-013BEBFE0276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348488" y="5140984"/>
            <a:ext cx="179387" cy="142875"/>
          </a:xfrm>
          <a:custGeom>
            <a:avLst/>
            <a:gdLst>
              <a:gd name="T0" fmla="*/ 970 w 1563"/>
              <a:gd name="T1" fmla="*/ 45 h 1238"/>
              <a:gd name="T2" fmla="*/ 970 w 1563"/>
              <a:gd name="T3" fmla="*/ 286 h 1238"/>
              <a:gd name="T4" fmla="*/ 229 w 1563"/>
              <a:gd name="T5" fmla="*/ 1238 h 1238"/>
              <a:gd name="T6" fmla="*/ 970 w 1563"/>
              <a:gd name="T7" fmla="*/ 601 h 1238"/>
              <a:gd name="T8" fmla="*/ 970 w 1563"/>
              <a:gd name="T9" fmla="*/ 837 h 1238"/>
              <a:gd name="T10" fmla="*/ 995 w 1563"/>
              <a:gd name="T11" fmla="*/ 876 h 1238"/>
              <a:gd name="T12" fmla="*/ 1011 w 1563"/>
              <a:gd name="T13" fmla="*/ 879 h 1238"/>
              <a:gd name="T14" fmla="*/ 1041 w 1563"/>
              <a:gd name="T15" fmla="*/ 867 h 1238"/>
              <a:gd name="T16" fmla="*/ 1546 w 1563"/>
              <a:gd name="T17" fmla="*/ 472 h 1238"/>
              <a:gd name="T18" fmla="*/ 1546 w 1563"/>
              <a:gd name="T19" fmla="*/ 412 h 1238"/>
              <a:gd name="T20" fmla="*/ 1041 w 1563"/>
              <a:gd name="T21" fmla="*/ 15 h 1238"/>
              <a:gd name="T22" fmla="*/ 995 w 1563"/>
              <a:gd name="T23" fmla="*/ 6 h 1238"/>
              <a:gd name="T24" fmla="*/ 970 w 1563"/>
              <a:gd name="T25" fmla="*/ 45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3" h="1238">
                <a:moveTo>
                  <a:pt x="970" y="45"/>
                </a:moveTo>
                <a:lnTo>
                  <a:pt x="970" y="286"/>
                </a:lnTo>
                <a:cubicBezTo>
                  <a:pt x="439" y="286"/>
                  <a:pt x="0" y="462"/>
                  <a:pt x="229" y="1238"/>
                </a:cubicBezTo>
                <a:cubicBezTo>
                  <a:pt x="193" y="753"/>
                  <a:pt x="429" y="601"/>
                  <a:pt x="970" y="601"/>
                </a:cubicBezTo>
                <a:lnTo>
                  <a:pt x="970" y="837"/>
                </a:lnTo>
                <a:cubicBezTo>
                  <a:pt x="970" y="854"/>
                  <a:pt x="979" y="870"/>
                  <a:pt x="995" y="876"/>
                </a:cubicBezTo>
                <a:cubicBezTo>
                  <a:pt x="1000" y="878"/>
                  <a:pt x="1006" y="879"/>
                  <a:pt x="1011" y="879"/>
                </a:cubicBezTo>
                <a:cubicBezTo>
                  <a:pt x="1022" y="879"/>
                  <a:pt x="1033" y="875"/>
                  <a:pt x="1041" y="867"/>
                </a:cubicBezTo>
                <a:lnTo>
                  <a:pt x="1546" y="472"/>
                </a:lnTo>
                <a:cubicBezTo>
                  <a:pt x="1563" y="455"/>
                  <a:pt x="1563" y="429"/>
                  <a:pt x="1546" y="412"/>
                </a:cubicBezTo>
                <a:lnTo>
                  <a:pt x="1041" y="15"/>
                </a:lnTo>
                <a:cubicBezTo>
                  <a:pt x="1029" y="3"/>
                  <a:pt x="1011" y="0"/>
                  <a:pt x="995" y="6"/>
                </a:cubicBezTo>
                <a:cubicBezTo>
                  <a:pt x="979" y="13"/>
                  <a:pt x="970" y="28"/>
                  <a:pt x="970" y="4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6" name="사각형: 둥근 모서리 735">
            <a:extLst>
              <a:ext uri="{FF2B5EF4-FFF2-40B4-BE49-F238E27FC236}">
                <a16:creationId xmlns:a16="http://schemas.microsoft.com/office/drawing/2014/main" id="{E942D828-4D7E-4DF3-9ECD-50F59A46FBC5}"/>
              </a:ext>
            </a:extLst>
          </p:cNvPr>
          <p:cNvSpPr/>
          <p:nvPr/>
        </p:nvSpPr>
        <p:spPr>
          <a:xfrm>
            <a:off x="5290323" y="4559387"/>
            <a:ext cx="4276371" cy="1289322"/>
          </a:xfrm>
          <a:prstGeom prst="roundRect">
            <a:avLst>
              <a:gd name="adj" fmla="val 328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5F660792-459E-49A4-B151-1A56369CA0A5}"/>
              </a:ext>
            </a:extLst>
          </p:cNvPr>
          <p:cNvSpPr>
            <a:spLocks noChangeAspect="1"/>
          </p:cNvSpPr>
          <p:nvPr/>
        </p:nvSpPr>
        <p:spPr>
          <a:xfrm>
            <a:off x="5995884" y="443563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5403603" y="565484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60" y="1835961"/>
            <a:ext cx="2152900" cy="777648"/>
            <a:chOff x="8495017" y="1854960"/>
            <a:chExt cx="1318967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3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829" name="연결선: 꺾임 828">
            <a:extLst>
              <a:ext uri="{FF2B5EF4-FFF2-40B4-BE49-F238E27FC236}">
                <a16:creationId xmlns:a16="http://schemas.microsoft.com/office/drawing/2014/main" id="{EBAED8B7-9BA0-40FB-8593-C2E983D4110F}"/>
              </a:ext>
            </a:extLst>
          </p:cNvPr>
          <p:cNvCxnSpPr>
            <a:cxnSpLocks/>
          </p:cNvCxnSpPr>
          <p:nvPr/>
        </p:nvCxnSpPr>
        <p:spPr>
          <a:xfrm rot="16200000" flipH="1">
            <a:off x="3890194" y="2729604"/>
            <a:ext cx="2304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30" name="Google Shape;2187;p25">
            <a:extLst>
              <a:ext uri="{FF2B5EF4-FFF2-40B4-BE49-F238E27FC236}">
                <a16:creationId xmlns:a16="http://schemas.microsoft.com/office/drawing/2014/main" id="{DED1F260-8E88-49BC-8643-7D0322B5F9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1938966"/>
              </p:ext>
            </p:extLst>
          </p:nvPr>
        </p:nvGraphicFramePr>
        <p:xfrm>
          <a:off x="5314763" y="5935036"/>
          <a:ext cx="4299749" cy="7659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0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5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 선택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하단 메시지 입력 영역 상단에 상대 대화자 이름과 내용의 일부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메시지 영역의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답장을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X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클릭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레이어 닫히고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영역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메시지를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5E40738-649A-4D4E-9584-1B2FFE1800EB}"/>
              </a:ext>
            </a:extLst>
          </p:cNvPr>
          <p:cNvSpPr/>
          <p:nvPr/>
        </p:nvSpPr>
        <p:spPr>
          <a:xfrm>
            <a:off x="73402" y="3405185"/>
            <a:ext cx="53925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답장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250" name="Picture 4" descr="태극마크 이미지 검색결과">
            <a:extLst>
              <a:ext uri="{FF2B5EF4-FFF2-40B4-BE49-F238E27FC236}">
                <a16:creationId xmlns:a16="http://schemas.microsoft.com/office/drawing/2014/main" id="{917AA838-764C-4B7F-A635-1FEF7C6965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그룹 26">
            <a:extLst>
              <a:ext uri="{FF2B5EF4-FFF2-40B4-BE49-F238E27FC236}">
                <a16:creationId xmlns:a16="http://schemas.microsoft.com/office/drawing/2014/main" id="{57E70B3F-C3A3-45EF-95BC-F55CB95FDC69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EE0593B9-53C4-4B43-A025-E32E07006368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58" name="그룹 257">
              <a:extLst>
                <a:ext uri="{FF2B5EF4-FFF2-40B4-BE49-F238E27FC236}">
                  <a16:creationId xmlns:a16="http://schemas.microsoft.com/office/drawing/2014/main" id="{34F7241E-43A1-472C-A298-353D8FAAD3F0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0557629A-D8C4-472B-A66B-51B39CD10F3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79" name="그룹 278">
                  <a:extLst>
                    <a:ext uri="{FF2B5EF4-FFF2-40B4-BE49-F238E27FC236}">
                      <a16:creationId xmlns:a16="http://schemas.microsoft.com/office/drawing/2014/main" id="{1C709E47-2F3D-4AA6-A8B2-9AEF3F44517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81" name="Speech Bubble">
                    <a:extLst>
                      <a:ext uri="{FF2B5EF4-FFF2-40B4-BE49-F238E27FC236}">
                        <a16:creationId xmlns:a16="http://schemas.microsoft.com/office/drawing/2014/main" id="{3CE9F15A-874E-4414-9ED2-887C63162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2" name="Arrow Down (2)">
                    <a:extLst>
                      <a:ext uri="{FF2B5EF4-FFF2-40B4-BE49-F238E27FC236}">
                        <a16:creationId xmlns:a16="http://schemas.microsoft.com/office/drawing/2014/main" id="{576D1CFA-87A9-4E71-8340-7DF730BB2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0" name="직사각형 279">
                  <a:extLst>
                    <a:ext uri="{FF2B5EF4-FFF2-40B4-BE49-F238E27FC236}">
                      <a16:creationId xmlns:a16="http://schemas.microsoft.com/office/drawing/2014/main" id="{FB66DDCB-8F63-4F73-BB2C-6F0C63E58FE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287C8DA6-14E2-462C-9BDF-0452E59C6C8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76" name="직사각형 275">
                  <a:extLst>
                    <a:ext uri="{FF2B5EF4-FFF2-40B4-BE49-F238E27FC236}">
                      <a16:creationId xmlns:a16="http://schemas.microsoft.com/office/drawing/2014/main" id="{E45A6EA5-B8DD-40FA-BA9A-B2FB309CAF2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77" name="Speech Bubble">
                  <a:extLst>
                    <a:ext uri="{FF2B5EF4-FFF2-40B4-BE49-F238E27FC236}">
                      <a16:creationId xmlns:a16="http://schemas.microsoft.com/office/drawing/2014/main" id="{9CDC9E89-7C95-46B2-92B7-E681F2049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8" name="Remove">
                  <a:extLst>
                    <a:ext uri="{FF2B5EF4-FFF2-40B4-BE49-F238E27FC236}">
                      <a16:creationId xmlns:a16="http://schemas.microsoft.com/office/drawing/2014/main" id="{3CBF94A7-06A5-4C71-80CA-8BAD68A4192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B1FB31F3-2D44-4AA2-BCC9-8E61C1C0091F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471FACCB-D05D-473B-A8F8-8C378EA6D30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73" name="그룹 272">
                  <a:extLst>
                    <a:ext uri="{FF2B5EF4-FFF2-40B4-BE49-F238E27FC236}">
                      <a16:creationId xmlns:a16="http://schemas.microsoft.com/office/drawing/2014/main" id="{E96C39F8-65D4-4BDE-B717-53BD9EC69B4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74" name="Speech Bubble">
                    <a:extLst>
                      <a:ext uri="{FF2B5EF4-FFF2-40B4-BE49-F238E27FC236}">
                        <a16:creationId xmlns:a16="http://schemas.microsoft.com/office/drawing/2014/main" id="{E4D4CC32-112B-4E1C-A61C-284B61AA9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5" name="Arrow Down (2)">
                    <a:extLst>
                      <a:ext uri="{FF2B5EF4-FFF2-40B4-BE49-F238E27FC236}">
                        <a16:creationId xmlns:a16="http://schemas.microsoft.com/office/drawing/2014/main" id="{1D223183-2B23-44F1-B39C-EDD7B60FE9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30A01A4C-5E13-4A0B-AC0B-0535783DF921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68" name="직사각형 267">
                  <a:extLst>
                    <a:ext uri="{FF2B5EF4-FFF2-40B4-BE49-F238E27FC236}">
                      <a16:creationId xmlns:a16="http://schemas.microsoft.com/office/drawing/2014/main" id="{6017E817-E7A9-4102-99B4-EBBDE591DA31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69" name="그룹 268">
                  <a:extLst>
                    <a:ext uri="{FF2B5EF4-FFF2-40B4-BE49-F238E27FC236}">
                      <a16:creationId xmlns:a16="http://schemas.microsoft.com/office/drawing/2014/main" id="{7B9E65AB-E37C-4BFA-85AE-34D16A545D0A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70" name="Speech Bubble">
                    <a:extLst>
                      <a:ext uri="{FF2B5EF4-FFF2-40B4-BE49-F238E27FC236}">
                        <a16:creationId xmlns:a16="http://schemas.microsoft.com/office/drawing/2014/main" id="{632556F6-9DFF-4D0C-AD9F-930AB7877B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1" name="Delete">
                    <a:extLst>
                      <a:ext uri="{FF2B5EF4-FFF2-40B4-BE49-F238E27FC236}">
                        <a16:creationId xmlns:a16="http://schemas.microsoft.com/office/drawing/2014/main" id="{E91A1DBE-F22E-4439-AC13-39E49042C5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3" name="그룹 262">
                <a:extLst>
                  <a:ext uri="{FF2B5EF4-FFF2-40B4-BE49-F238E27FC236}">
                    <a16:creationId xmlns:a16="http://schemas.microsoft.com/office/drawing/2014/main" id="{D7642252-2B16-47DD-93E4-13435BEFE3E6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64" name="그룹 263">
                  <a:extLst>
                    <a:ext uri="{FF2B5EF4-FFF2-40B4-BE49-F238E27FC236}">
                      <a16:creationId xmlns:a16="http://schemas.microsoft.com/office/drawing/2014/main" id="{2003B29C-418F-4B16-87C3-5D9B0BF57B37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66" name="Speech Bubble">
                    <a:extLst>
                      <a:ext uri="{FF2B5EF4-FFF2-40B4-BE49-F238E27FC236}">
                        <a16:creationId xmlns:a16="http://schemas.microsoft.com/office/drawing/2014/main" id="{FD13389E-A9C6-4E31-89C4-7DC49C056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7" name="Redo">
                    <a:extLst>
                      <a:ext uri="{FF2B5EF4-FFF2-40B4-BE49-F238E27FC236}">
                        <a16:creationId xmlns:a16="http://schemas.microsoft.com/office/drawing/2014/main" id="{EFCE7920-DF45-457C-9AAB-67E7B6B739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5" name="직사각형 264">
                  <a:extLst>
                    <a:ext uri="{FF2B5EF4-FFF2-40B4-BE49-F238E27FC236}">
                      <a16:creationId xmlns:a16="http://schemas.microsoft.com/office/drawing/2014/main" id="{08FC1998-8C12-4B5E-B0AE-C76AEBFDBA37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25B163CD-16C4-4F2E-9DF1-AFD886021EAB}"/>
              </a:ext>
            </a:extLst>
          </p:cNvPr>
          <p:cNvSpPr/>
          <p:nvPr/>
        </p:nvSpPr>
        <p:spPr>
          <a:xfrm>
            <a:off x="2988186" y="1836471"/>
            <a:ext cx="315731" cy="32875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AB812D5C-8A4B-428F-A789-931CA543BE1B}"/>
              </a:ext>
            </a:extLst>
          </p:cNvPr>
          <p:cNvSpPr>
            <a:spLocks noChangeAspect="1"/>
          </p:cNvSpPr>
          <p:nvPr/>
        </p:nvSpPr>
        <p:spPr>
          <a:xfrm>
            <a:off x="3064459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1" name="Google Shape;2187;p25">
            <a:extLst>
              <a:ext uri="{FF2B5EF4-FFF2-40B4-BE49-F238E27FC236}">
                <a16:creationId xmlns:a16="http://schemas.microsoft.com/office/drawing/2014/main" id="{7B627372-662D-4255-9196-65D626A823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8069078"/>
              </p:ext>
            </p:extLst>
          </p:nvPr>
        </p:nvGraphicFramePr>
        <p:xfrm>
          <a:off x="2967044" y="5631908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11343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2775068" cy="304800"/>
            <a:chOff x="595686" y="1261242"/>
            <a:chExt cx="2286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Tab 2">
              <a:extLst>
                <a:ext uri="{FF2B5EF4-FFF2-40B4-BE49-F238E27FC236}">
                  <a16:creationId xmlns:a16="http://schemas.microsoft.com/office/drawing/2014/main" id="{4F3F1923-6D47-4129-8A81-5CA0F09D527A}"/>
                </a:ext>
              </a:extLst>
            </p:cNvPr>
            <p:cNvSpPr/>
            <p:nvPr/>
          </p:nvSpPr>
          <p:spPr>
            <a:xfrm>
              <a:off x="1738686" y="1261242"/>
              <a:ext cx="1143000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B2BFE94-88D1-4B40-B816-C2E3CA35CB7B}"/>
              </a:ext>
            </a:extLst>
          </p:cNvPr>
          <p:cNvGrpSpPr/>
          <p:nvPr/>
        </p:nvGrpSpPr>
        <p:grpSpPr>
          <a:xfrm>
            <a:off x="8756016" y="2445443"/>
            <a:ext cx="25400" cy="2268000"/>
            <a:chOff x="4049472" y="2065533"/>
            <a:chExt cx="25400" cy="2268000"/>
          </a:xfrm>
        </p:grpSpPr>
        <p:cxnSp>
          <p:nvCxnSpPr>
            <p:cNvPr id="254" name="Track">
              <a:extLst>
                <a:ext uri="{FF2B5EF4-FFF2-40B4-BE49-F238E27FC236}">
                  <a16:creationId xmlns:a16="http://schemas.microsoft.com/office/drawing/2014/main" id="{842735C8-23DA-4BDC-94F1-1FEBA8D4AE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humb">
              <a:extLst>
                <a:ext uri="{FF2B5EF4-FFF2-40B4-BE49-F238E27FC236}">
                  <a16:creationId xmlns:a16="http://schemas.microsoft.com/office/drawing/2014/main" id="{E5D7646B-67BA-4D6E-8BD1-823033EB5352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476CAB6E-9D4A-4CBE-82E4-E85422C9E133}"/>
              </a:ext>
            </a:extLst>
          </p:cNvPr>
          <p:cNvSpPr/>
          <p:nvPr/>
        </p:nvSpPr>
        <p:spPr>
          <a:xfrm>
            <a:off x="7873413" y="223069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4290B45C-AEEE-4F25-A90A-AF04A4A0738F}"/>
              </a:ext>
            </a:extLst>
          </p:cNvPr>
          <p:cNvSpPr/>
          <p:nvPr/>
        </p:nvSpPr>
        <p:spPr>
          <a:xfrm>
            <a:off x="8521500" y="22587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59" name="Accept">
            <a:extLst>
              <a:ext uri="{FF2B5EF4-FFF2-40B4-BE49-F238E27FC236}">
                <a16:creationId xmlns:a16="http://schemas.microsoft.com/office/drawing/2014/main" id="{68EFBD30-8CAA-4514-9F21-A8B96AD9F870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229372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5471220C-F5CE-4E77-845F-F5DFF91DD810}"/>
              </a:ext>
            </a:extLst>
          </p:cNvPr>
          <p:cNvGrpSpPr/>
          <p:nvPr/>
        </p:nvGrpSpPr>
        <p:grpSpPr>
          <a:xfrm>
            <a:off x="6034133" y="2215302"/>
            <a:ext cx="786427" cy="230832"/>
            <a:chOff x="591157" y="2724973"/>
            <a:chExt cx="786427" cy="230832"/>
          </a:xfrm>
        </p:grpSpPr>
        <p:sp>
          <p:nvSpPr>
            <p:cNvPr id="28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BCD44F-04AE-4548-8B94-F3DD094DC78A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DE07C054-F9AE-442A-B3B5-0F49AFE82AA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139BAEE7-7EE2-44EC-AAEE-170F8BB62171}"/>
              </a:ext>
            </a:extLst>
          </p:cNvPr>
          <p:cNvSpPr/>
          <p:nvPr/>
        </p:nvSpPr>
        <p:spPr>
          <a:xfrm>
            <a:off x="6663220" y="223069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875EBB28-1296-4DAC-8FAC-3015413AE06B}"/>
              </a:ext>
            </a:extLst>
          </p:cNvPr>
          <p:cNvGrpSpPr/>
          <p:nvPr/>
        </p:nvGrpSpPr>
        <p:grpSpPr>
          <a:xfrm>
            <a:off x="6294570" y="2452571"/>
            <a:ext cx="1259315" cy="377855"/>
            <a:chOff x="1576234" y="5435616"/>
            <a:chExt cx="1259315" cy="377855"/>
          </a:xfrm>
        </p:grpSpPr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DBCF1061-1E10-4A1D-B34F-1DA5C69763F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D8F75273-5546-45A1-B8EF-C59444ABEE8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D0B5289E-5F5B-42EB-9C24-BE181710E69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4" name="Background">
                  <a:extLst>
                    <a:ext uri="{FF2B5EF4-FFF2-40B4-BE49-F238E27FC236}">
                      <a16:creationId xmlns:a16="http://schemas.microsoft.com/office/drawing/2014/main" id="{EBB75756-56EA-47BF-B10C-CA871D5812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5" name="Profile Icon">
                  <a:extLst>
                    <a:ext uri="{FF2B5EF4-FFF2-40B4-BE49-F238E27FC236}">
                      <a16:creationId xmlns:a16="http://schemas.microsoft.com/office/drawing/2014/main" id="{0B5F768D-0BC4-4A71-8C8C-F106E3B8B0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857EB000-ADE2-4740-A272-4589661886D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66A23753-3624-4F58-8F40-57EA8BEB697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0" name="그래픽 279" descr="스마트폰">
              <a:extLst>
                <a:ext uri="{FF2B5EF4-FFF2-40B4-BE49-F238E27FC236}">
                  <a16:creationId xmlns:a16="http://schemas.microsoft.com/office/drawing/2014/main" id="{B7469112-7DD3-47D5-99E7-8FEC6628F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3CAFE4C1-112B-4B54-B77A-F71EC00CF2CF}"/>
              </a:ext>
            </a:extLst>
          </p:cNvPr>
          <p:cNvGrpSpPr/>
          <p:nvPr/>
        </p:nvGrpSpPr>
        <p:grpSpPr>
          <a:xfrm>
            <a:off x="6294570" y="2858173"/>
            <a:ext cx="1259315" cy="377855"/>
            <a:chOff x="1576234" y="5435616"/>
            <a:chExt cx="1259315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0A015307-65F5-40CC-A05D-4D59D1F6E25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B775B11E-180A-4D0D-B0C3-2A8D5727B5A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4" name="Profile Picture">
                <a:extLst>
                  <a:ext uri="{FF2B5EF4-FFF2-40B4-BE49-F238E27FC236}">
                    <a16:creationId xmlns:a16="http://schemas.microsoft.com/office/drawing/2014/main" id="{D1034534-C8EB-4E35-B844-A2BF6C58979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6" name="Background">
                  <a:extLst>
                    <a:ext uri="{FF2B5EF4-FFF2-40B4-BE49-F238E27FC236}">
                      <a16:creationId xmlns:a16="http://schemas.microsoft.com/office/drawing/2014/main" id="{13F47507-3169-4861-9E80-F1A2ECC971A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7" name="Profile Icon">
                  <a:extLst>
                    <a:ext uri="{FF2B5EF4-FFF2-40B4-BE49-F238E27FC236}">
                      <a16:creationId xmlns:a16="http://schemas.microsoft.com/office/drawing/2014/main" id="{21E0C763-1857-46B5-A348-58C171A6136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BDB0082E-2B09-44DA-8EA7-72C341220C3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1" name="타원 270">
              <a:extLst>
                <a:ext uri="{FF2B5EF4-FFF2-40B4-BE49-F238E27FC236}">
                  <a16:creationId xmlns:a16="http://schemas.microsoft.com/office/drawing/2014/main" id="{C5757244-F419-44DF-BD51-2FEDBD28713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2" name="그래픽 271" descr="스마트폰">
              <a:extLst>
                <a:ext uri="{FF2B5EF4-FFF2-40B4-BE49-F238E27FC236}">
                  <a16:creationId xmlns:a16="http://schemas.microsoft.com/office/drawing/2014/main" id="{672C784B-D182-4F28-A9DA-8C25812D7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2651B7E2-B54E-4465-89DC-ACDAFD32AA83}"/>
              </a:ext>
            </a:extLst>
          </p:cNvPr>
          <p:cNvGrpSpPr/>
          <p:nvPr/>
        </p:nvGrpSpPr>
        <p:grpSpPr>
          <a:xfrm>
            <a:off x="8521500" y="2574531"/>
            <a:ext cx="144000" cy="144000"/>
            <a:chOff x="3466614" y="2872401"/>
            <a:chExt cx="144000" cy="144000"/>
          </a:xfrm>
        </p:grpSpPr>
        <p:sp>
          <p:nvSpPr>
            <p:cNvPr id="268" name="타원 267">
              <a:extLst>
                <a:ext uri="{FF2B5EF4-FFF2-40B4-BE49-F238E27FC236}">
                  <a16:creationId xmlns:a16="http://schemas.microsoft.com/office/drawing/2014/main" id="{F2D1F002-B81D-42F2-8CFD-E52E48240C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9" name="Accept">
              <a:extLst>
                <a:ext uri="{FF2B5EF4-FFF2-40B4-BE49-F238E27FC236}">
                  <a16:creationId xmlns:a16="http://schemas.microsoft.com/office/drawing/2014/main" id="{CCFB1358-E78B-4B41-8C46-5AD517BA0C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6213D69-0470-4225-9540-ADEACA9C2969}"/>
              </a:ext>
            </a:extLst>
          </p:cNvPr>
          <p:cNvGrpSpPr/>
          <p:nvPr/>
        </p:nvGrpSpPr>
        <p:grpSpPr>
          <a:xfrm>
            <a:off x="8521499" y="2975100"/>
            <a:ext cx="144000" cy="144000"/>
            <a:chOff x="3466614" y="2872401"/>
            <a:chExt cx="144000" cy="144000"/>
          </a:xfrm>
        </p:grpSpPr>
        <p:sp>
          <p:nvSpPr>
            <p:cNvPr id="266" name="타원 265">
              <a:extLst>
                <a:ext uri="{FF2B5EF4-FFF2-40B4-BE49-F238E27FC236}">
                  <a16:creationId xmlns:a16="http://schemas.microsoft.com/office/drawing/2014/main" id="{0E23C896-93F8-4598-B481-C9C21EC4268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7" name="Accept">
              <a:extLst>
                <a:ext uri="{FF2B5EF4-FFF2-40B4-BE49-F238E27FC236}">
                  <a16:creationId xmlns:a16="http://schemas.microsoft.com/office/drawing/2014/main" id="{2813B276-F8C1-44E6-96D4-F04726726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9B606355-DB88-4C9C-92C8-2B0F128C493F}"/>
              </a:ext>
            </a:extLst>
          </p:cNvPr>
          <p:cNvSpPr/>
          <p:nvPr/>
        </p:nvSpPr>
        <p:spPr>
          <a:xfrm>
            <a:off x="7873413" y="330468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6380B76C-4224-4B5F-B9B1-5A3B9F1EE1BF}"/>
              </a:ext>
            </a:extLst>
          </p:cNvPr>
          <p:cNvSpPr/>
          <p:nvPr/>
        </p:nvSpPr>
        <p:spPr>
          <a:xfrm>
            <a:off x="8521500" y="33327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1" name="Accept">
            <a:extLst>
              <a:ext uri="{FF2B5EF4-FFF2-40B4-BE49-F238E27FC236}">
                <a16:creationId xmlns:a16="http://schemas.microsoft.com/office/drawing/2014/main" id="{183FE0F2-5B72-46B7-8BF9-97D726AA2E4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336771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16674E93-0649-4041-9C97-F87E22BEC58E}"/>
              </a:ext>
            </a:extLst>
          </p:cNvPr>
          <p:cNvGrpSpPr/>
          <p:nvPr/>
        </p:nvGrpSpPr>
        <p:grpSpPr>
          <a:xfrm>
            <a:off x="6034133" y="3289295"/>
            <a:ext cx="552388" cy="230832"/>
            <a:chOff x="591157" y="2724973"/>
            <a:chExt cx="552388" cy="230832"/>
          </a:xfrm>
        </p:grpSpPr>
        <p:sp>
          <p:nvSpPr>
            <p:cNvPr id="3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5297702-D203-4213-9EA4-FF33BB0FA857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C674AA9F-7B20-4930-8D80-C8A07D7E40D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2933E9A-C52E-4C85-A64E-3BEF04CB1CE0}"/>
              </a:ext>
            </a:extLst>
          </p:cNvPr>
          <p:cNvSpPr/>
          <p:nvPr/>
        </p:nvSpPr>
        <p:spPr>
          <a:xfrm>
            <a:off x="6482066" y="330468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84D9664D-9F5E-439C-9F88-1740A4D12AC9}"/>
              </a:ext>
            </a:extLst>
          </p:cNvPr>
          <p:cNvGrpSpPr/>
          <p:nvPr/>
        </p:nvGrpSpPr>
        <p:grpSpPr>
          <a:xfrm>
            <a:off x="6294570" y="3526564"/>
            <a:ext cx="1259315" cy="377855"/>
            <a:chOff x="1576234" y="5435616"/>
            <a:chExt cx="1259315" cy="377855"/>
          </a:xfrm>
        </p:grpSpPr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B992E0F9-7BD3-48CC-8CEE-F619F4EB718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34E9D107-A9E1-485F-A833-D6313699EA4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4" name="Profile Picture">
                <a:extLst>
                  <a:ext uri="{FF2B5EF4-FFF2-40B4-BE49-F238E27FC236}">
                    <a16:creationId xmlns:a16="http://schemas.microsoft.com/office/drawing/2014/main" id="{692E50D7-9FB9-40B8-9D08-7046133902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73AD1979-9D69-4572-ABDD-3B8D243C72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0BDA745C-0223-4CB2-AE53-634AAAA3D9F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CD3C5FD3-D1DD-4597-92E4-AD310AAA8A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03A5424E-3FFD-41D8-A324-D3669982AB8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2" name="그래픽 311" descr="스마트폰">
              <a:extLst>
                <a:ext uri="{FF2B5EF4-FFF2-40B4-BE49-F238E27FC236}">
                  <a16:creationId xmlns:a16="http://schemas.microsoft.com/office/drawing/2014/main" id="{EE94E06A-C6C5-4D88-833C-7FC6BD5DC3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A3B8B52E-B872-4D4E-A457-E0BAB78A30C0}"/>
              </a:ext>
            </a:extLst>
          </p:cNvPr>
          <p:cNvGrpSpPr/>
          <p:nvPr/>
        </p:nvGrpSpPr>
        <p:grpSpPr>
          <a:xfrm>
            <a:off x="6294570" y="3932166"/>
            <a:ext cx="1259315" cy="377855"/>
            <a:chOff x="1576234" y="5435616"/>
            <a:chExt cx="1259315" cy="377855"/>
          </a:xfrm>
        </p:grpSpPr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20138FC3-988D-4CBE-8C0E-645BFD999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083FAB51-0ED4-464F-9505-7FCE0B353B7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6" name="Profile Picture">
                <a:extLst>
                  <a:ext uri="{FF2B5EF4-FFF2-40B4-BE49-F238E27FC236}">
                    <a16:creationId xmlns:a16="http://schemas.microsoft.com/office/drawing/2014/main" id="{D70D1A70-3F33-432E-9D21-EBE2BB622C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08" name="Background">
                  <a:extLst>
                    <a:ext uri="{FF2B5EF4-FFF2-40B4-BE49-F238E27FC236}">
                      <a16:creationId xmlns:a16="http://schemas.microsoft.com/office/drawing/2014/main" id="{09A4850A-CA20-4C61-8061-EE90E37C39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9" name="Profile Icon">
                  <a:extLst>
                    <a:ext uri="{FF2B5EF4-FFF2-40B4-BE49-F238E27FC236}">
                      <a16:creationId xmlns:a16="http://schemas.microsoft.com/office/drawing/2014/main" id="{B89CC6D2-6020-4402-8AF3-6E44177833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AE4995F3-FEE6-4BF6-A3B1-B4C9EA9952B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3" name="타원 302">
              <a:extLst>
                <a:ext uri="{FF2B5EF4-FFF2-40B4-BE49-F238E27FC236}">
                  <a16:creationId xmlns:a16="http://schemas.microsoft.com/office/drawing/2014/main" id="{380F4076-EFC8-45A0-B7BC-7F2AEF73705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4" name="그래픽 303" descr="스마트폰">
              <a:extLst>
                <a:ext uri="{FF2B5EF4-FFF2-40B4-BE49-F238E27FC236}">
                  <a16:creationId xmlns:a16="http://schemas.microsoft.com/office/drawing/2014/main" id="{4CCC6ACE-EBE9-49B1-8698-1BF0C8DBF4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6150A2C-BE1F-436C-BD01-E8EB939290A0}"/>
              </a:ext>
            </a:extLst>
          </p:cNvPr>
          <p:cNvGrpSpPr/>
          <p:nvPr/>
        </p:nvGrpSpPr>
        <p:grpSpPr>
          <a:xfrm>
            <a:off x="8521500" y="3648524"/>
            <a:ext cx="144000" cy="144000"/>
            <a:chOff x="3466614" y="2872401"/>
            <a:chExt cx="144000" cy="144000"/>
          </a:xfrm>
        </p:grpSpPr>
        <p:sp>
          <p:nvSpPr>
            <p:cNvPr id="300" name="타원 299">
              <a:extLst>
                <a:ext uri="{FF2B5EF4-FFF2-40B4-BE49-F238E27FC236}">
                  <a16:creationId xmlns:a16="http://schemas.microsoft.com/office/drawing/2014/main" id="{654208C5-4EB5-4A82-BAB3-0C53C9F8939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01" name="Accept">
              <a:extLst>
                <a:ext uri="{FF2B5EF4-FFF2-40B4-BE49-F238E27FC236}">
                  <a16:creationId xmlns:a16="http://schemas.microsoft.com/office/drawing/2014/main" id="{D0801787-E3A9-4AE2-9397-3B8ECB7A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B5247AD6-85B0-4C4E-8790-90644D7AD2B0}"/>
              </a:ext>
            </a:extLst>
          </p:cNvPr>
          <p:cNvGrpSpPr/>
          <p:nvPr/>
        </p:nvGrpSpPr>
        <p:grpSpPr>
          <a:xfrm>
            <a:off x="8521499" y="4049093"/>
            <a:ext cx="144000" cy="144000"/>
            <a:chOff x="3466614" y="2872401"/>
            <a:chExt cx="144000" cy="144000"/>
          </a:xfrm>
        </p:grpSpPr>
        <p:sp>
          <p:nvSpPr>
            <p:cNvPr id="298" name="타원 297">
              <a:extLst>
                <a:ext uri="{FF2B5EF4-FFF2-40B4-BE49-F238E27FC236}">
                  <a16:creationId xmlns:a16="http://schemas.microsoft.com/office/drawing/2014/main" id="{B2025AD8-B1D5-48AB-A76D-5D1AC6709F1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99" name="Accept">
              <a:extLst>
                <a:ext uri="{FF2B5EF4-FFF2-40B4-BE49-F238E27FC236}">
                  <a16:creationId xmlns:a16="http://schemas.microsoft.com/office/drawing/2014/main" id="{0EBE5085-8B45-4617-AC71-C5AF15770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14350B11-190F-4E57-B24B-050429EE2340}"/>
              </a:ext>
            </a:extLst>
          </p:cNvPr>
          <p:cNvSpPr/>
          <p:nvPr/>
        </p:nvSpPr>
        <p:spPr>
          <a:xfrm>
            <a:off x="7873413" y="437867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타원 321">
            <a:extLst>
              <a:ext uri="{FF2B5EF4-FFF2-40B4-BE49-F238E27FC236}">
                <a16:creationId xmlns:a16="http://schemas.microsoft.com/office/drawing/2014/main" id="{7E390871-879A-4664-8AD7-CD0804CE033D}"/>
              </a:ext>
            </a:extLst>
          </p:cNvPr>
          <p:cNvSpPr/>
          <p:nvPr/>
        </p:nvSpPr>
        <p:spPr>
          <a:xfrm>
            <a:off x="8521500" y="44067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23" name="Accept">
            <a:extLst>
              <a:ext uri="{FF2B5EF4-FFF2-40B4-BE49-F238E27FC236}">
                <a16:creationId xmlns:a16="http://schemas.microsoft.com/office/drawing/2014/main" id="{8717BB29-D295-4960-AD7B-AC670388378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444170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173BBE05-6005-4723-B5E2-3F97592A5E73}"/>
              </a:ext>
            </a:extLst>
          </p:cNvPr>
          <p:cNvGrpSpPr/>
          <p:nvPr/>
        </p:nvGrpSpPr>
        <p:grpSpPr>
          <a:xfrm>
            <a:off x="6034133" y="4363287"/>
            <a:ext cx="1151911" cy="230832"/>
            <a:chOff x="591157" y="2724973"/>
            <a:chExt cx="1151911" cy="230832"/>
          </a:xfrm>
        </p:grpSpPr>
        <p:sp>
          <p:nvSpPr>
            <p:cNvPr id="3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56F8BEC-1184-4827-95F7-04DE8105E852}"/>
                </a:ext>
              </a:extLst>
            </p:cNvPr>
            <p:cNvSpPr txBox="1"/>
            <p:nvPr/>
          </p:nvSpPr>
          <p:spPr>
            <a:xfrm>
              <a:off x="790628" y="2741900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6A73436-F869-4E32-BBD3-F24821EC7EF3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25" name="직사각형 324">
            <a:extLst>
              <a:ext uri="{FF2B5EF4-FFF2-40B4-BE49-F238E27FC236}">
                <a16:creationId xmlns:a16="http://schemas.microsoft.com/office/drawing/2014/main" id="{7D2629AF-F123-4FBA-A0C7-38C264A10217}"/>
              </a:ext>
            </a:extLst>
          </p:cNvPr>
          <p:cNvSpPr/>
          <p:nvPr/>
        </p:nvSpPr>
        <p:spPr>
          <a:xfrm>
            <a:off x="7052183" y="436090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44ECBF07-995A-4DA5-A346-E7F7C6BEA2ED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EE8FE03C-1259-45C4-88CC-0C3D56AAB58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8" name="Flyout">
              <a:extLst>
                <a:ext uri="{FF2B5EF4-FFF2-40B4-BE49-F238E27FC236}">
                  <a16:creationId xmlns:a16="http://schemas.microsoft.com/office/drawing/2014/main" id="{4AD9D4A9-0BD3-4840-8BC7-B047F51A574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9" name="타원 348">
            <a:extLst>
              <a:ext uri="{FF2B5EF4-FFF2-40B4-BE49-F238E27FC236}">
                <a16:creationId xmlns:a16="http://schemas.microsoft.com/office/drawing/2014/main" id="{3A8B3E6A-2E1E-4FEF-B92B-D6E840F39DE4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0" name="타원 349">
            <a:extLst>
              <a:ext uri="{FF2B5EF4-FFF2-40B4-BE49-F238E27FC236}">
                <a16:creationId xmlns:a16="http://schemas.microsoft.com/office/drawing/2014/main" id="{A2637771-8164-48C7-B90D-627110F2370F}"/>
              </a:ext>
            </a:extLst>
          </p:cNvPr>
          <p:cNvSpPr>
            <a:spLocks noChangeAspect="1"/>
          </p:cNvSpPr>
          <p:nvPr/>
        </p:nvSpPr>
        <p:spPr>
          <a:xfrm>
            <a:off x="5930544" y="130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5081B977-CC09-499A-B996-E58CAC4069D5}"/>
              </a:ext>
            </a:extLst>
          </p:cNvPr>
          <p:cNvSpPr>
            <a:spLocks noChangeAspect="1"/>
          </p:cNvSpPr>
          <p:nvPr/>
        </p:nvSpPr>
        <p:spPr>
          <a:xfrm>
            <a:off x="5930544" y="217251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62F7ECA1-0C43-40E5-AC9E-7178C2124154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E22D4AB7-05EE-403B-834A-9710C5A082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8887940"/>
              </p:ext>
            </p:extLst>
          </p:nvPr>
        </p:nvGraphicFramePr>
        <p:xfrm>
          <a:off x="5314764" y="5313934"/>
          <a:ext cx="3599864" cy="1407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 선택 시 대화 전달 레이어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그룹별 대화상대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전달할 대화상대 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일괄 선택 및 대화상대 개별선택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61292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7383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023268"/>
                  </a:ext>
                </a:extLst>
              </a:tr>
            </a:tbl>
          </a:graphicData>
        </a:graphic>
      </p:graphicFrame>
      <p:sp>
        <p:nvSpPr>
          <p:cNvPr id="354" name="타원 353">
            <a:extLst>
              <a:ext uri="{FF2B5EF4-FFF2-40B4-BE49-F238E27FC236}">
                <a16:creationId xmlns:a16="http://schemas.microsoft.com/office/drawing/2014/main" id="{E2F9B46F-9EC3-4FF1-892F-5B10611201E1}"/>
              </a:ext>
            </a:extLst>
          </p:cNvPr>
          <p:cNvSpPr>
            <a:spLocks noChangeAspect="1"/>
          </p:cNvSpPr>
          <p:nvPr/>
        </p:nvSpPr>
        <p:spPr>
          <a:xfrm>
            <a:off x="8708049" y="1906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E51E8781-A547-45B3-9628-C4D909E03BAC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F4F108B9-7034-4D16-9C56-EEB1A06535D9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7DD4BA31-AD63-45B7-97B9-1F9102A77EC9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EB627684-24DF-4A09-8EC5-0927C9C92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5E750ED-510B-4F9A-A8D2-7D465BF58C0B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1C7C277E-6AB5-44BD-87E0-6F5D4F82384F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F92BDF77-67C2-4D51-B13C-433727EC94E7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3F871FC8-3EAA-4A14-952C-8D3B7C5976A5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95" name="그룹 194">
                <a:extLst>
                  <a:ext uri="{FF2B5EF4-FFF2-40B4-BE49-F238E27FC236}">
                    <a16:creationId xmlns:a16="http://schemas.microsoft.com/office/drawing/2014/main" id="{54747EF7-0633-4016-A235-454DB980E05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5" name="그룹 214">
                  <a:extLst>
                    <a:ext uri="{FF2B5EF4-FFF2-40B4-BE49-F238E27FC236}">
                      <a16:creationId xmlns:a16="http://schemas.microsoft.com/office/drawing/2014/main" id="{E04995AD-9B1D-4D13-B310-0EB8A2EA36E3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17" name="Speech Bubble">
                    <a:extLst>
                      <a:ext uri="{FF2B5EF4-FFF2-40B4-BE49-F238E27FC236}">
                        <a16:creationId xmlns:a16="http://schemas.microsoft.com/office/drawing/2014/main" id="{CF402953-52A4-4ECB-AAF8-0214722465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8" name="Arrow Down (2)">
                    <a:extLst>
                      <a:ext uri="{FF2B5EF4-FFF2-40B4-BE49-F238E27FC236}">
                        <a16:creationId xmlns:a16="http://schemas.microsoft.com/office/drawing/2014/main" id="{B3D35061-6031-4229-AAF5-A21976F9E6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6" name="직사각형 215">
                  <a:extLst>
                    <a:ext uri="{FF2B5EF4-FFF2-40B4-BE49-F238E27FC236}">
                      <a16:creationId xmlns:a16="http://schemas.microsoft.com/office/drawing/2014/main" id="{E255339B-DD2E-4E1B-9F5D-0849973EC79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96" name="그룹 195">
                <a:extLst>
                  <a:ext uri="{FF2B5EF4-FFF2-40B4-BE49-F238E27FC236}">
                    <a16:creationId xmlns:a16="http://schemas.microsoft.com/office/drawing/2014/main" id="{235FC274-032C-4491-8015-F27BA541520F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12" name="직사각형 211">
                  <a:extLst>
                    <a:ext uri="{FF2B5EF4-FFF2-40B4-BE49-F238E27FC236}">
                      <a16:creationId xmlns:a16="http://schemas.microsoft.com/office/drawing/2014/main" id="{E0107229-C053-41DD-87AB-1F9DA58904DC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13" name="Speech Bubble">
                  <a:extLst>
                    <a:ext uri="{FF2B5EF4-FFF2-40B4-BE49-F238E27FC236}">
                      <a16:creationId xmlns:a16="http://schemas.microsoft.com/office/drawing/2014/main" id="{63951DFB-6866-4FAD-8784-21108D7E42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4" name="Remove">
                  <a:extLst>
                    <a:ext uri="{FF2B5EF4-FFF2-40B4-BE49-F238E27FC236}">
                      <a16:creationId xmlns:a16="http://schemas.microsoft.com/office/drawing/2014/main" id="{11529F15-C3E6-4F4A-AEE9-82381FB0A5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56AE2BC7-FB4C-4935-A539-B588A78D97E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08" name="직사각형 207">
                  <a:extLst>
                    <a:ext uri="{FF2B5EF4-FFF2-40B4-BE49-F238E27FC236}">
                      <a16:creationId xmlns:a16="http://schemas.microsoft.com/office/drawing/2014/main" id="{6A453BEF-3153-4FB8-8BF6-3874EBED5D9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09" name="그룹 208">
                  <a:extLst>
                    <a:ext uri="{FF2B5EF4-FFF2-40B4-BE49-F238E27FC236}">
                      <a16:creationId xmlns:a16="http://schemas.microsoft.com/office/drawing/2014/main" id="{C7E4CD01-39B2-403A-8901-CF0B41EA6798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10" name="Speech Bubble">
                    <a:extLst>
                      <a:ext uri="{FF2B5EF4-FFF2-40B4-BE49-F238E27FC236}">
                        <a16:creationId xmlns:a16="http://schemas.microsoft.com/office/drawing/2014/main" id="{C533C9D2-39EF-4D62-A637-28C993676C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1" name="Arrow Down (2)">
                    <a:extLst>
                      <a:ext uri="{FF2B5EF4-FFF2-40B4-BE49-F238E27FC236}">
                        <a16:creationId xmlns:a16="http://schemas.microsoft.com/office/drawing/2014/main" id="{CE69FE51-E5F3-4E83-97B5-77E9C0E830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3CE0C8C-6FAD-4694-A7D5-DF342A94605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788C563B-87F2-4804-B834-3345C42750B0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E9ECCE5E-BA05-48DE-BF08-0BD86DF98F11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06" name="Speech Bubble">
                    <a:extLst>
                      <a:ext uri="{FF2B5EF4-FFF2-40B4-BE49-F238E27FC236}">
                        <a16:creationId xmlns:a16="http://schemas.microsoft.com/office/drawing/2014/main" id="{FB277756-DC63-4BB3-943C-FC0047FCDE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7" name="Delete">
                    <a:extLst>
                      <a:ext uri="{FF2B5EF4-FFF2-40B4-BE49-F238E27FC236}">
                        <a16:creationId xmlns:a16="http://schemas.microsoft.com/office/drawing/2014/main" id="{74D50E21-7B85-4B76-B5A5-4FBE25DA91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65F3E7E6-8619-42D6-8E96-D5A8882C2269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F872777C-25F9-4782-8FE8-E7D1C3FAD473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02" name="Speech Bubble">
                    <a:extLst>
                      <a:ext uri="{FF2B5EF4-FFF2-40B4-BE49-F238E27FC236}">
                        <a16:creationId xmlns:a16="http://schemas.microsoft.com/office/drawing/2014/main" id="{E9A91536-8225-48A0-B506-BD4264D48F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3" name="Redo">
                    <a:extLst>
                      <a:ext uri="{FF2B5EF4-FFF2-40B4-BE49-F238E27FC236}">
                        <a16:creationId xmlns:a16="http://schemas.microsoft.com/office/drawing/2014/main" id="{1FB775D5-6765-48F6-8F94-0303E712D9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01" name="직사각형 200">
                  <a:extLst>
                    <a:ext uri="{FF2B5EF4-FFF2-40B4-BE49-F238E27FC236}">
                      <a16:creationId xmlns:a16="http://schemas.microsoft.com/office/drawing/2014/main" id="{9343AD28-CE09-48BE-BC82-768498DD1D30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70606123-F9E6-43F3-BF9A-B06580A4F18A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B60A1393-26F2-4214-990F-9319F9FE679D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8948BBC1-89BA-4D7A-9E38-1FB03354F42E}"/>
              </a:ext>
            </a:extLst>
          </p:cNvPr>
          <p:cNvCxnSpPr>
            <a:cxnSpLocks/>
            <a:endCxn id="171" idx="1"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095113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02428" y="19194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257BB4-4881-4605-B965-3F079F2513F5}"/>
              </a:ext>
            </a:extLst>
          </p:cNvPr>
          <p:cNvGrpSpPr/>
          <p:nvPr/>
        </p:nvGrpSpPr>
        <p:grpSpPr>
          <a:xfrm>
            <a:off x="6145905" y="2690053"/>
            <a:ext cx="2519595" cy="377855"/>
            <a:chOff x="6145905" y="2484110"/>
            <a:chExt cx="2519595" cy="377855"/>
          </a:xfrm>
        </p:grpSpPr>
        <p:grpSp>
          <p:nvGrpSpPr>
            <p:cNvPr id="474" name="그룹 473">
              <a:extLst>
                <a:ext uri="{FF2B5EF4-FFF2-40B4-BE49-F238E27FC236}">
                  <a16:creationId xmlns:a16="http://schemas.microsoft.com/office/drawing/2014/main" id="{F79C867A-95D3-4352-818C-C7DC216A0FE7}"/>
                </a:ext>
              </a:extLst>
            </p:cNvPr>
            <p:cNvGrpSpPr/>
            <p:nvPr/>
          </p:nvGrpSpPr>
          <p:grpSpPr>
            <a:xfrm>
              <a:off x="6145905" y="2484110"/>
              <a:ext cx="1927492" cy="377855"/>
              <a:chOff x="640795" y="3110074"/>
              <a:chExt cx="1927492" cy="377855"/>
            </a:xfrm>
          </p:grpSpPr>
          <p:grpSp>
            <p:nvGrpSpPr>
              <p:cNvPr id="475" name="그룹 474">
                <a:extLst>
                  <a:ext uri="{FF2B5EF4-FFF2-40B4-BE49-F238E27FC236}">
                    <a16:creationId xmlns:a16="http://schemas.microsoft.com/office/drawing/2014/main" id="{65E09C8A-BAA9-438B-8F33-4D35FEC540B6}"/>
                  </a:ext>
                </a:extLst>
              </p:cNvPr>
              <p:cNvGrpSpPr/>
              <p:nvPr/>
            </p:nvGrpSpPr>
            <p:grpSpPr>
              <a:xfrm>
                <a:off x="945727" y="3110074"/>
                <a:ext cx="1622560" cy="377855"/>
                <a:chOff x="1029223" y="2019637"/>
                <a:chExt cx="1622560" cy="377855"/>
              </a:xfrm>
            </p:grpSpPr>
            <p:sp>
              <p:nvSpPr>
                <p:cNvPr id="479" name="직사각형 478">
                  <a:extLst>
                    <a:ext uri="{FF2B5EF4-FFF2-40B4-BE49-F238E27FC236}">
                      <a16:creationId xmlns:a16="http://schemas.microsoft.com/office/drawing/2014/main" id="{400A5153-745B-4E61-BF36-F33931FBF149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622560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강성현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강희주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김남희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16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E43BA4DD-55CA-4E1D-A380-61FB23B6F439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030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첨부파일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</a:p>
              </p:txBody>
            </p:sp>
          </p:grpSp>
          <p:sp>
            <p:nvSpPr>
              <p:cNvPr id="477" name="Background">
                <a:extLst>
                  <a:ext uri="{FF2B5EF4-FFF2-40B4-BE49-F238E27FC236}">
                    <a16:creationId xmlns:a16="http://schemas.microsoft.com/office/drawing/2014/main" id="{D95D3CD5-0581-408B-A225-7115ECEDC6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0795" y="3137947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8" name="그래픽 477" descr="모임">
                <a:extLst>
                  <a:ext uri="{FF2B5EF4-FFF2-40B4-BE49-F238E27FC236}">
                    <a16:creationId xmlns:a16="http://schemas.microsoft.com/office/drawing/2014/main" id="{104528D0-0A81-413C-8840-D322EE9DA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140687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D245A72A-5CDB-44FA-8C43-AD9C5F86CEF7}"/>
                </a:ext>
              </a:extLst>
            </p:cNvPr>
            <p:cNvGrpSpPr/>
            <p:nvPr/>
          </p:nvGrpSpPr>
          <p:grpSpPr>
            <a:xfrm>
              <a:off x="8521500" y="2601037"/>
              <a:ext cx="144000" cy="144000"/>
              <a:chOff x="3466614" y="2872401"/>
              <a:chExt cx="144000" cy="144000"/>
            </a:xfrm>
          </p:grpSpPr>
          <p:sp>
            <p:nvSpPr>
              <p:cNvPr id="513" name="타원 512">
                <a:extLst>
                  <a:ext uri="{FF2B5EF4-FFF2-40B4-BE49-F238E27FC236}">
                    <a16:creationId xmlns:a16="http://schemas.microsoft.com/office/drawing/2014/main" id="{C2DE43EF-B2E6-4C0F-8783-143339E556E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4" name="Accept">
                <a:extLst>
                  <a:ext uri="{FF2B5EF4-FFF2-40B4-BE49-F238E27FC236}">
                    <a16:creationId xmlns:a16="http://schemas.microsoft.com/office/drawing/2014/main" id="{910C6DA6-0E08-4A49-879E-13805E9A9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17D3F42-5668-44D3-BC47-B32619926B70}"/>
              </a:ext>
            </a:extLst>
          </p:cNvPr>
          <p:cNvGrpSpPr/>
          <p:nvPr/>
        </p:nvGrpSpPr>
        <p:grpSpPr>
          <a:xfrm>
            <a:off x="6151781" y="3146226"/>
            <a:ext cx="2513718" cy="377855"/>
            <a:chOff x="6151781" y="3081457"/>
            <a:chExt cx="2513718" cy="377855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063AB59B-CED4-4617-8E6A-75F77CCAE36C}"/>
                </a:ext>
              </a:extLst>
            </p:cNvPr>
            <p:cNvGrpSpPr/>
            <p:nvPr/>
          </p:nvGrpSpPr>
          <p:grpSpPr>
            <a:xfrm>
              <a:off x="6151781" y="3081457"/>
              <a:ext cx="1977721" cy="377855"/>
              <a:chOff x="646671" y="3547401"/>
              <a:chExt cx="1977721" cy="377855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1EBDE9C5-DB61-4688-864C-921F07D2DC5E}"/>
                  </a:ext>
                </a:extLst>
              </p:cNvPr>
              <p:cNvSpPr/>
              <p:nvPr/>
            </p:nvSpPr>
            <p:spPr>
              <a:xfrm>
                <a:off x="945727" y="3547401"/>
                <a:ext cx="16450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sp>
            <p:nvSpPr>
              <p:cNvPr id="483" name="Background">
                <a:extLst>
                  <a:ext uri="{FF2B5EF4-FFF2-40B4-BE49-F238E27FC236}">
                    <a16:creationId xmlns:a16="http://schemas.microsoft.com/office/drawing/2014/main" id="{7ADB78C4-96FD-479D-8837-21D57B5FFF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6671" y="3550249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4112B9A7-08AE-49D8-8F63-46EB386C0CC5}"/>
                  </a:ext>
                </a:extLst>
              </p:cNvPr>
              <p:cNvSpPr/>
              <p:nvPr/>
            </p:nvSpPr>
            <p:spPr>
              <a:xfrm>
                <a:off x="945727" y="3725201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계정이 필요하신 분은 신청해 주세요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pic>
            <p:nvPicPr>
              <p:cNvPr id="486" name="그래픽 485" descr="모임">
                <a:extLst>
                  <a:ext uri="{FF2B5EF4-FFF2-40B4-BE49-F238E27FC236}">
                    <a16:creationId xmlns:a16="http://schemas.microsoft.com/office/drawing/2014/main" id="{30D5FD96-FBEC-4949-B97F-A40961B55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562261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42AC9A1A-AE6F-4AA6-9D93-ED2E55AB5FEF}"/>
                </a:ext>
              </a:extLst>
            </p:cNvPr>
            <p:cNvGrpSpPr/>
            <p:nvPr/>
          </p:nvGrpSpPr>
          <p:grpSpPr>
            <a:xfrm>
              <a:off x="8521499" y="3198384"/>
              <a:ext cx="144000" cy="144000"/>
              <a:chOff x="3466614" y="2872401"/>
              <a:chExt cx="144000" cy="144000"/>
            </a:xfrm>
          </p:grpSpPr>
          <p:sp>
            <p:nvSpPr>
              <p:cNvPr id="516" name="타원 515">
                <a:extLst>
                  <a:ext uri="{FF2B5EF4-FFF2-40B4-BE49-F238E27FC236}">
                    <a16:creationId xmlns:a16="http://schemas.microsoft.com/office/drawing/2014/main" id="{E67594F2-9B26-419B-9ADA-F231DAB3543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7" name="Accept">
                <a:extLst>
                  <a:ext uri="{FF2B5EF4-FFF2-40B4-BE49-F238E27FC236}">
                    <a16:creationId xmlns:a16="http://schemas.microsoft.com/office/drawing/2014/main" id="{63BB962D-2820-4080-9C14-317F605E90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A426DE6-7858-4CA6-BFD4-D0D7D5D09D3B}"/>
              </a:ext>
            </a:extLst>
          </p:cNvPr>
          <p:cNvGrpSpPr/>
          <p:nvPr/>
        </p:nvGrpSpPr>
        <p:grpSpPr>
          <a:xfrm>
            <a:off x="6145905" y="3602399"/>
            <a:ext cx="2519594" cy="377855"/>
            <a:chOff x="6145905" y="3495579"/>
            <a:chExt cx="2519594" cy="377855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6193458-4064-4B17-A1C7-DB924BC42701}"/>
                </a:ext>
              </a:extLst>
            </p:cNvPr>
            <p:cNvGrpSpPr/>
            <p:nvPr/>
          </p:nvGrpSpPr>
          <p:grpSpPr>
            <a:xfrm>
              <a:off x="6145905" y="3495579"/>
              <a:ext cx="1983597" cy="377855"/>
              <a:chOff x="6145905" y="3495579"/>
              <a:chExt cx="1983597" cy="377855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D37658BC-E760-46DC-A396-011B7F8D47AF}"/>
                  </a:ext>
                </a:extLst>
              </p:cNvPr>
              <p:cNvGrpSpPr/>
              <p:nvPr/>
            </p:nvGrpSpPr>
            <p:grpSpPr>
              <a:xfrm>
                <a:off x="6145905" y="3519570"/>
                <a:ext cx="336634" cy="336634"/>
                <a:chOff x="640795" y="3137947"/>
                <a:chExt cx="336634" cy="336634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83321925-82EE-4DE4-8CD1-5CAC243CFA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90" name="그래픽 489" descr="모임">
                  <a:extLst>
                    <a:ext uri="{FF2B5EF4-FFF2-40B4-BE49-F238E27FC236}">
                      <a16:creationId xmlns:a16="http://schemas.microsoft.com/office/drawing/2014/main" id="{CE6783B6-E480-4A2A-B28F-836E0612F5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1D8374C2-AEFB-405F-8231-8D84B25E7492}"/>
                  </a:ext>
                </a:extLst>
              </p:cNvPr>
              <p:cNvGrpSpPr/>
              <p:nvPr/>
            </p:nvGrpSpPr>
            <p:grpSpPr>
              <a:xfrm>
                <a:off x="6151781" y="3495579"/>
                <a:ext cx="829971" cy="339482"/>
                <a:chOff x="730167" y="1695906"/>
                <a:chExt cx="829971" cy="339482"/>
              </a:xfrm>
            </p:grpSpPr>
            <p:sp>
              <p:nvSpPr>
                <p:cNvPr id="493" name="직사각형 492">
                  <a:extLst>
                    <a:ext uri="{FF2B5EF4-FFF2-40B4-BE49-F238E27FC236}">
                      <a16:creationId xmlns:a16="http://schemas.microsoft.com/office/drawing/2014/main" id="{99A2A036-DB33-4170-9EEC-5E10951C3B4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94" name="Profile Picture">
                  <a:extLst>
                    <a:ext uri="{FF2B5EF4-FFF2-40B4-BE49-F238E27FC236}">
                      <a16:creationId xmlns:a16="http://schemas.microsoft.com/office/drawing/2014/main" id="{71E1C507-0933-4D17-A095-0C72330828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B53AC0C3-4BA5-4F58-870F-92E7AAB77F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91BD888A-E019-4356-9B8B-4BB79F60A8E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03" name="직사각형 502">
                <a:extLst>
                  <a:ext uri="{FF2B5EF4-FFF2-40B4-BE49-F238E27FC236}">
                    <a16:creationId xmlns:a16="http://schemas.microsoft.com/office/drawing/2014/main" id="{DF033162-05DD-4C24-928F-DC2FA735A3AB}"/>
                  </a:ext>
                </a:extLst>
              </p:cNvPr>
              <p:cNvSpPr/>
              <p:nvPr/>
            </p:nvSpPr>
            <p:spPr>
              <a:xfrm>
                <a:off x="6450837" y="367337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FDA50969-E4D9-4148-ACFA-289A3D09AB58}"/>
                </a:ext>
              </a:extLst>
            </p:cNvPr>
            <p:cNvGrpSpPr/>
            <p:nvPr/>
          </p:nvGrpSpPr>
          <p:grpSpPr>
            <a:xfrm>
              <a:off x="8521499" y="3612506"/>
              <a:ext cx="144000" cy="144000"/>
              <a:chOff x="3466614" y="2872401"/>
              <a:chExt cx="144000" cy="144000"/>
            </a:xfrm>
          </p:grpSpPr>
          <p:sp>
            <p:nvSpPr>
              <p:cNvPr id="529" name="타원 528">
                <a:extLst>
                  <a:ext uri="{FF2B5EF4-FFF2-40B4-BE49-F238E27FC236}">
                    <a16:creationId xmlns:a16="http://schemas.microsoft.com/office/drawing/2014/main" id="{F8835E6F-4A28-46FF-955C-A5726F1E58F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0" name="Accept">
                <a:extLst>
                  <a:ext uri="{FF2B5EF4-FFF2-40B4-BE49-F238E27FC236}">
                    <a16:creationId xmlns:a16="http://schemas.microsoft.com/office/drawing/2014/main" id="{C0878E50-571F-418E-A9BA-BEA05CE0A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3EB591D-553B-46F2-B639-4CE8960F6B5D}"/>
              </a:ext>
            </a:extLst>
          </p:cNvPr>
          <p:cNvGrpSpPr/>
          <p:nvPr/>
        </p:nvGrpSpPr>
        <p:grpSpPr>
          <a:xfrm>
            <a:off x="6151781" y="4058570"/>
            <a:ext cx="2513718" cy="377855"/>
            <a:chOff x="6151781" y="3929030"/>
            <a:chExt cx="2513718" cy="377855"/>
          </a:xfrm>
        </p:grpSpPr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8B433C8F-9DD0-4E5A-A1B6-D0D548FB6CEE}"/>
                </a:ext>
              </a:extLst>
            </p:cNvPr>
            <p:cNvGrpSpPr/>
            <p:nvPr/>
          </p:nvGrpSpPr>
          <p:grpSpPr>
            <a:xfrm>
              <a:off x="6151781" y="3929030"/>
              <a:ext cx="829971" cy="377855"/>
              <a:chOff x="730167" y="1695906"/>
              <a:chExt cx="829971" cy="377855"/>
            </a:xfrm>
          </p:grpSpPr>
          <p:sp>
            <p:nvSpPr>
              <p:cNvPr id="498" name="직사각형 497">
                <a:extLst>
                  <a:ext uri="{FF2B5EF4-FFF2-40B4-BE49-F238E27FC236}">
                    <a16:creationId xmlns:a16="http://schemas.microsoft.com/office/drawing/2014/main" id="{0F34872E-DB01-4D87-A5C4-6793769F220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  <a:ln>
                <a:noFill/>
              </a:ln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</a:t>
                </a:r>
              </a:p>
            </p:txBody>
          </p:sp>
          <p:grpSp>
            <p:nvGrpSpPr>
              <p:cNvPr id="499" name="Profile Picture">
                <a:extLst>
                  <a:ext uri="{FF2B5EF4-FFF2-40B4-BE49-F238E27FC236}">
                    <a16:creationId xmlns:a16="http://schemas.microsoft.com/office/drawing/2014/main" id="{6A8A1E6A-9D18-4D2C-9363-A023D241D2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01" name="Background">
                  <a:extLst>
                    <a:ext uri="{FF2B5EF4-FFF2-40B4-BE49-F238E27FC236}">
                      <a16:creationId xmlns:a16="http://schemas.microsoft.com/office/drawing/2014/main" id="{C13766A3-F900-40AC-8FFD-3E291B23D2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02" name="Profile Icon">
                  <a:extLst>
                    <a:ext uri="{FF2B5EF4-FFF2-40B4-BE49-F238E27FC236}">
                      <a16:creationId xmlns:a16="http://schemas.microsoft.com/office/drawing/2014/main" id="{894EC1DE-AC37-4EBE-AD6C-2B93187CA4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00" name="직사각형 499">
                <a:extLst>
                  <a:ext uri="{FF2B5EF4-FFF2-40B4-BE49-F238E27FC236}">
                    <a16:creationId xmlns:a16="http://schemas.microsoft.com/office/drawing/2014/main" id="{B7352268-AA92-43CA-A1B0-60F28241B603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넵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~</a:t>
                </a: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40DA27FD-B8E0-4FA7-8958-04879B1F5C07}"/>
                </a:ext>
              </a:extLst>
            </p:cNvPr>
            <p:cNvGrpSpPr/>
            <p:nvPr/>
          </p:nvGrpSpPr>
          <p:grpSpPr>
            <a:xfrm>
              <a:off x="8521499" y="4045957"/>
              <a:ext cx="144000" cy="144000"/>
              <a:chOff x="3466614" y="2872401"/>
              <a:chExt cx="144000" cy="144000"/>
            </a:xfrm>
          </p:grpSpPr>
          <p:sp>
            <p:nvSpPr>
              <p:cNvPr id="532" name="타원 531">
                <a:extLst>
                  <a:ext uri="{FF2B5EF4-FFF2-40B4-BE49-F238E27FC236}">
                    <a16:creationId xmlns:a16="http://schemas.microsoft.com/office/drawing/2014/main" id="{27A687B8-4CAB-4985-8FA3-063C58E9CE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3" name="Accept">
                <a:extLst>
                  <a:ext uri="{FF2B5EF4-FFF2-40B4-BE49-F238E27FC236}">
                    <a16:creationId xmlns:a16="http://schemas.microsoft.com/office/drawing/2014/main" id="{56490C64-7ECA-49C6-B66D-FFA8D1E55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9CC646-AC23-4FFE-B052-6486AB962E2B}"/>
              </a:ext>
            </a:extLst>
          </p:cNvPr>
          <p:cNvGrpSpPr/>
          <p:nvPr/>
        </p:nvGrpSpPr>
        <p:grpSpPr>
          <a:xfrm>
            <a:off x="6151781" y="2233880"/>
            <a:ext cx="2513718" cy="377855"/>
            <a:chOff x="6151781" y="2233880"/>
            <a:chExt cx="2513718" cy="37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495C9938-083D-4AE1-952B-EBE70312E54C}"/>
                </a:ext>
              </a:extLst>
            </p:cNvPr>
            <p:cNvGrpSpPr/>
            <p:nvPr/>
          </p:nvGrpSpPr>
          <p:grpSpPr>
            <a:xfrm>
              <a:off x="6151781" y="2233880"/>
              <a:ext cx="1471172" cy="377855"/>
              <a:chOff x="6151781" y="2073860"/>
              <a:chExt cx="1471172" cy="377855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FFD0EF7-EE04-4AE7-8541-8776827FE899}"/>
                  </a:ext>
                </a:extLst>
              </p:cNvPr>
              <p:cNvSpPr/>
              <p:nvPr/>
            </p:nvSpPr>
            <p:spPr>
              <a:xfrm>
                <a:off x="6450837" y="2073860"/>
                <a:ext cx="623889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My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Talk</a:t>
                </a:r>
              </a:p>
            </p:txBody>
          </p:sp>
          <p:grpSp>
            <p:nvGrpSpPr>
              <p:cNvPr id="470" name="Profile Picture">
                <a:extLst>
                  <a:ext uri="{FF2B5EF4-FFF2-40B4-BE49-F238E27FC236}">
                    <a16:creationId xmlns:a16="http://schemas.microsoft.com/office/drawing/2014/main" id="{E232C5A7-2AF1-4D23-928C-9BB76B7AE47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151781" y="2076708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1" name="Background">
                  <a:extLst>
                    <a:ext uri="{FF2B5EF4-FFF2-40B4-BE49-F238E27FC236}">
                      <a16:creationId xmlns:a16="http://schemas.microsoft.com/office/drawing/2014/main" id="{B8089978-341F-47E5-8AC0-631691DD00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2" name="Profile Icon">
                  <a:extLst>
                    <a:ext uri="{FF2B5EF4-FFF2-40B4-BE49-F238E27FC236}">
                      <a16:creationId xmlns:a16="http://schemas.microsoft.com/office/drawing/2014/main" id="{D03B2E91-B6A5-44A8-8043-8B13B70430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839A0DA0-4F27-48FA-BC9F-766BDD4CE354}"/>
                  </a:ext>
                </a:extLst>
              </p:cNvPr>
              <p:cNvSpPr/>
              <p:nvPr/>
            </p:nvSpPr>
            <p:spPr>
              <a:xfrm>
                <a:off x="6450837" y="2251660"/>
                <a:ext cx="117211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 금일내로 작성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C711F9B6-F913-40A8-AD2F-8E0978C22969}"/>
                </a:ext>
              </a:extLst>
            </p:cNvPr>
            <p:cNvGrpSpPr/>
            <p:nvPr/>
          </p:nvGrpSpPr>
          <p:grpSpPr>
            <a:xfrm>
              <a:off x="8521499" y="2350807"/>
              <a:ext cx="144000" cy="144000"/>
              <a:chOff x="3466614" y="2872401"/>
              <a:chExt cx="144000" cy="144000"/>
            </a:xfrm>
          </p:grpSpPr>
          <p:sp>
            <p:nvSpPr>
              <p:cNvPr id="538" name="타원 537">
                <a:extLst>
                  <a:ext uri="{FF2B5EF4-FFF2-40B4-BE49-F238E27FC236}">
                    <a16:creationId xmlns:a16="http://schemas.microsoft.com/office/drawing/2014/main" id="{0746CBAA-BD95-4E2C-911A-D511FB0DB4B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9" name="Accept">
                <a:extLst>
                  <a:ext uri="{FF2B5EF4-FFF2-40B4-BE49-F238E27FC236}">
                    <a16:creationId xmlns:a16="http://schemas.microsoft.com/office/drawing/2014/main" id="{2573F852-C5DA-4CBD-8D6B-6C7788398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363850"/>
              </p:ext>
            </p:extLst>
          </p:nvPr>
        </p:nvGraphicFramePr>
        <p:xfrm>
          <a:off x="5314764" y="5313934"/>
          <a:ext cx="3599864" cy="7693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551" name="그룹 550">
            <a:extLst>
              <a:ext uri="{FF2B5EF4-FFF2-40B4-BE49-F238E27FC236}">
                <a16:creationId xmlns:a16="http://schemas.microsoft.com/office/drawing/2014/main" id="{6D9BE223-1A03-4AB8-9B5D-AA92E6E3939F}"/>
              </a:ext>
            </a:extLst>
          </p:cNvPr>
          <p:cNvGrpSpPr/>
          <p:nvPr/>
        </p:nvGrpSpPr>
        <p:grpSpPr>
          <a:xfrm>
            <a:off x="6044755" y="1362275"/>
            <a:ext cx="2777706" cy="304800"/>
            <a:chOff x="7433570" y="5252927"/>
            <a:chExt cx="2777706" cy="304800"/>
          </a:xfrm>
        </p:grpSpPr>
        <p:sp>
          <p:nvSpPr>
            <p:cNvPr id="552" name="Tab 2">
              <a:extLst>
                <a:ext uri="{FF2B5EF4-FFF2-40B4-BE49-F238E27FC236}">
                  <a16:creationId xmlns:a16="http://schemas.microsoft.com/office/drawing/2014/main" id="{1E8CD8DA-50F6-4D77-8DC9-CE2F3F436FF7}"/>
                </a:ext>
              </a:extLst>
            </p:cNvPr>
            <p:cNvSpPr/>
            <p:nvPr/>
          </p:nvSpPr>
          <p:spPr>
            <a:xfrm>
              <a:off x="7433570" y="5252927"/>
              <a:ext cx="1387534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B9978DC-406F-438F-A6A3-BF4FDC46AC32}"/>
                </a:ext>
              </a:extLst>
            </p:cNvPr>
            <p:cNvGrpSpPr/>
            <p:nvPr/>
          </p:nvGrpSpPr>
          <p:grpSpPr>
            <a:xfrm>
              <a:off x="8823742" y="5252927"/>
              <a:ext cx="1387534" cy="304800"/>
              <a:chOff x="6046036" y="5252927"/>
              <a:chExt cx="1387534" cy="304800"/>
            </a:xfrm>
          </p:grpSpPr>
          <p:sp>
            <p:nvSpPr>
              <p:cNvPr id="554" name="Tab 1">
                <a:extLst>
                  <a:ext uri="{FF2B5EF4-FFF2-40B4-BE49-F238E27FC236}">
                    <a16:creationId xmlns:a16="http://schemas.microsoft.com/office/drawing/2014/main" id="{9FCDE42B-186E-47E1-BB72-37AFC45D885A}"/>
                  </a:ext>
                </a:extLst>
              </p:cNvPr>
              <p:cNvSpPr/>
              <p:nvPr/>
            </p:nvSpPr>
            <p:spPr>
              <a:xfrm>
                <a:off x="6046036" y="5252927"/>
                <a:ext cx="1387534" cy="304800"/>
              </a:xfrm>
              <a:prstGeom prst="rect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800" b="1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</a:t>
                </a:r>
                <a:endParaRPr 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5" name="Selection">
                <a:extLst>
                  <a:ext uri="{FF2B5EF4-FFF2-40B4-BE49-F238E27FC236}">
                    <a16:creationId xmlns:a16="http://schemas.microsoft.com/office/drawing/2014/main" id="{08EF0D62-561E-4F33-BFBC-CF3EAC7F288D}"/>
                  </a:ext>
                </a:extLst>
              </p:cNvPr>
              <p:cNvSpPr/>
              <p:nvPr/>
            </p:nvSpPr>
            <p:spPr>
              <a:xfrm>
                <a:off x="6046036" y="5538677"/>
                <a:ext cx="1387534" cy="19050"/>
              </a:xfrm>
              <a:prstGeom prst="rect">
                <a:avLst/>
              </a:prstGeom>
              <a:solidFill>
                <a:srgbClr val="E0F2F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6C8FD287-6033-4BD5-B526-1391797FB9C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B2313EB9-EB5C-4B7B-898E-457F096771BC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2E8906D7-8357-44D6-9193-0B2EF046168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75" name="그룹 174">
                <a:extLst>
                  <a:ext uri="{FF2B5EF4-FFF2-40B4-BE49-F238E27FC236}">
                    <a16:creationId xmlns:a16="http://schemas.microsoft.com/office/drawing/2014/main" id="{F96F17BA-80FA-4B12-A257-E4ABEB65BF6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93361CE2-7CE6-4283-B774-A54B2B765EA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7" name="Speech Bubble">
                    <a:extLst>
                      <a:ext uri="{FF2B5EF4-FFF2-40B4-BE49-F238E27FC236}">
                        <a16:creationId xmlns:a16="http://schemas.microsoft.com/office/drawing/2014/main" id="{D8C85A76-A9DF-4D0C-81F0-4E63910D15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8" name="Arrow Down (2)">
                    <a:extLst>
                      <a:ext uri="{FF2B5EF4-FFF2-40B4-BE49-F238E27FC236}">
                        <a16:creationId xmlns:a16="http://schemas.microsoft.com/office/drawing/2014/main" id="{C2BACF36-432D-4E1A-A51B-D531DA3C21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6" name="직사각형 195">
                  <a:extLst>
                    <a:ext uri="{FF2B5EF4-FFF2-40B4-BE49-F238E27FC236}">
                      <a16:creationId xmlns:a16="http://schemas.microsoft.com/office/drawing/2014/main" id="{676946EE-3321-435A-B461-98FE872B5CE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337B2807-5376-4951-96AF-D8DAA8BE8FE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0D4BDBDC-3762-4F05-9FF5-45758CDAED3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3" name="Speech Bubble">
                  <a:extLst>
                    <a:ext uri="{FF2B5EF4-FFF2-40B4-BE49-F238E27FC236}">
                      <a16:creationId xmlns:a16="http://schemas.microsoft.com/office/drawing/2014/main" id="{4F37480B-7318-4A2B-B280-1F83B2D690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Remove">
                  <a:extLst>
                    <a:ext uri="{FF2B5EF4-FFF2-40B4-BE49-F238E27FC236}">
                      <a16:creationId xmlns:a16="http://schemas.microsoft.com/office/drawing/2014/main" id="{102D49F3-2C58-42F8-888F-7060EB5344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8C3AF9A7-AE23-4D5C-B2C1-ECA2237A8F4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8" name="직사각형 187">
                  <a:extLst>
                    <a:ext uri="{FF2B5EF4-FFF2-40B4-BE49-F238E27FC236}">
                      <a16:creationId xmlns:a16="http://schemas.microsoft.com/office/drawing/2014/main" id="{A4F4EEFC-9898-4C39-AAD4-4B0972A67275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DB99B9E1-3398-4923-B360-86F16D0E048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0" name="Speech Bubble">
                    <a:extLst>
                      <a:ext uri="{FF2B5EF4-FFF2-40B4-BE49-F238E27FC236}">
                        <a16:creationId xmlns:a16="http://schemas.microsoft.com/office/drawing/2014/main" id="{B416A04D-E43F-4E5B-B350-3F7904FF4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1" name="Arrow Down (2)">
                    <a:extLst>
                      <a:ext uri="{FF2B5EF4-FFF2-40B4-BE49-F238E27FC236}">
                        <a16:creationId xmlns:a16="http://schemas.microsoft.com/office/drawing/2014/main" id="{B8D9A230-2126-45AB-8A68-2FDFD6A9AC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5D5AFCFD-54F2-429E-852B-9C2951C54135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E77984FB-F648-4B5D-BD7C-DE66BF513E02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B4D6294D-D9C1-4FEF-AAE7-47F0A19BDAF3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6" name="Speech Bubble">
                    <a:extLst>
                      <a:ext uri="{FF2B5EF4-FFF2-40B4-BE49-F238E27FC236}">
                        <a16:creationId xmlns:a16="http://schemas.microsoft.com/office/drawing/2014/main" id="{D214E31F-0877-40B2-9249-8307D3775A8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7" name="Delete">
                    <a:extLst>
                      <a:ext uri="{FF2B5EF4-FFF2-40B4-BE49-F238E27FC236}">
                        <a16:creationId xmlns:a16="http://schemas.microsoft.com/office/drawing/2014/main" id="{FA472110-5B8F-4421-B6B3-2BDC392FD8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60E8D2F-656A-444F-8ACE-0447330A61C7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80" name="그룹 179">
                  <a:extLst>
                    <a:ext uri="{FF2B5EF4-FFF2-40B4-BE49-F238E27FC236}">
                      <a16:creationId xmlns:a16="http://schemas.microsoft.com/office/drawing/2014/main" id="{5749787E-8142-45FE-AC50-2A7A62FD02F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82" name="Speech Bubble">
                    <a:extLst>
                      <a:ext uri="{FF2B5EF4-FFF2-40B4-BE49-F238E27FC236}">
                        <a16:creationId xmlns:a16="http://schemas.microsoft.com/office/drawing/2014/main" id="{C7F82BBF-77DF-473E-B720-85697CAAD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3" name="Redo">
                    <a:extLst>
                      <a:ext uri="{FF2B5EF4-FFF2-40B4-BE49-F238E27FC236}">
                        <a16:creationId xmlns:a16="http://schemas.microsoft.com/office/drawing/2014/main" id="{27F7A269-6492-4C3A-B747-D4F68B2D8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5A947717-9192-4195-9800-77F1BC5E0189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31F91633-DA96-489F-85DE-8F356863E33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25400F01-0367-428C-B643-31E632967BAB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01" name="Line">
            <a:extLst>
              <a:ext uri="{FF2B5EF4-FFF2-40B4-BE49-F238E27FC236}">
                <a16:creationId xmlns:a16="http://schemas.microsoft.com/office/drawing/2014/main" id="{E11F11D7-6990-4336-895A-43525F845830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43724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1387534" cy="304800"/>
            <a:chOff x="595686" y="1261242"/>
            <a:chExt cx="1143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Tab 2">
            <a:extLst>
              <a:ext uri="{FF2B5EF4-FFF2-40B4-BE49-F238E27FC236}">
                <a16:creationId xmlns:a16="http://schemas.microsoft.com/office/drawing/2014/main" id="{571220C3-57BF-4FC6-9ABA-8AAEF83099B4}"/>
              </a:ext>
            </a:extLst>
          </p:cNvPr>
          <p:cNvSpPr/>
          <p:nvPr/>
        </p:nvSpPr>
        <p:spPr>
          <a:xfrm>
            <a:off x="6044755" y="1362275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38985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ㄱㅇ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35215" y="1916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5297994"/>
              </p:ext>
            </p:extLst>
          </p:nvPr>
        </p:nvGraphicFramePr>
        <p:xfrm>
          <a:off x="5314764" y="5313934"/>
          <a:ext cx="3599864" cy="7038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결과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6FAFAA56-B4F3-4D76-8FB9-9A03167D05C6}"/>
              </a:ext>
            </a:extLst>
          </p:cNvPr>
          <p:cNvGrpSpPr/>
          <p:nvPr/>
        </p:nvGrpSpPr>
        <p:grpSpPr>
          <a:xfrm>
            <a:off x="8755090" y="2442606"/>
            <a:ext cx="25400" cy="2268000"/>
            <a:chOff x="4049472" y="2065533"/>
            <a:chExt cx="25400" cy="2268000"/>
          </a:xfrm>
        </p:grpSpPr>
        <p:cxnSp>
          <p:nvCxnSpPr>
            <p:cNvPr id="269" name="Track">
              <a:extLst>
                <a:ext uri="{FF2B5EF4-FFF2-40B4-BE49-F238E27FC236}">
                  <a16:creationId xmlns:a16="http://schemas.microsoft.com/office/drawing/2014/main" id="{39DD22F5-456E-4988-AE9C-E24BDADA450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humb">
              <a:extLst>
                <a:ext uri="{FF2B5EF4-FFF2-40B4-BE49-F238E27FC236}">
                  <a16:creationId xmlns:a16="http://schemas.microsoft.com/office/drawing/2014/main" id="{CB3DBDF4-CAA4-4A6A-9BCB-6CFC5186E96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CFD8CF9D-159A-408B-9FBC-D47C6DE2F20D}"/>
              </a:ext>
            </a:extLst>
          </p:cNvPr>
          <p:cNvGrpSpPr/>
          <p:nvPr/>
        </p:nvGrpSpPr>
        <p:grpSpPr>
          <a:xfrm>
            <a:off x="6090070" y="1997569"/>
            <a:ext cx="2574504" cy="200055"/>
            <a:chOff x="6090996" y="2000406"/>
            <a:chExt cx="2574504" cy="200055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7BC76BE-15E0-415D-BE7F-E1F9E60126B5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47" name="타원 346">
                <a:extLst>
                  <a:ext uri="{FF2B5EF4-FFF2-40B4-BE49-F238E27FC236}">
                    <a16:creationId xmlns:a16="http://schemas.microsoft.com/office/drawing/2014/main" id="{5EC9137F-7B10-410D-9054-53D80B7B95FB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8" name="Accept">
                <a:extLst>
                  <a:ext uri="{FF2B5EF4-FFF2-40B4-BE49-F238E27FC236}">
                    <a16:creationId xmlns:a16="http://schemas.microsoft.com/office/drawing/2014/main" id="{AF79E8F2-92BE-486E-92C0-15E854D23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E903BA19-8CC3-483C-9B15-1D0B541920C4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B629438F-A91C-4F73-8EA3-5E4D6AB8C582}"/>
              </a:ext>
            </a:extLst>
          </p:cNvPr>
          <p:cNvGrpSpPr/>
          <p:nvPr/>
        </p:nvGrpSpPr>
        <p:grpSpPr>
          <a:xfrm>
            <a:off x="8521500" y="2806980"/>
            <a:ext cx="144000" cy="144000"/>
            <a:chOff x="3466614" y="2872401"/>
            <a:chExt cx="144000" cy="144000"/>
          </a:xfrm>
        </p:grpSpPr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0BDCFEF-AA27-434C-9455-54BB09CB2AF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3" name="Accept">
              <a:extLst>
                <a:ext uri="{FF2B5EF4-FFF2-40B4-BE49-F238E27FC236}">
                  <a16:creationId xmlns:a16="http://schemas.microsoft.com/office/drawing/2014/main" id="{4D742D45-BEDE-46E3-99F6-715FF8A8E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C0B4F933-2FD7-4080-A124-A8D2B6C69C08}"/>
              </a:ext>
            </a:extLst>
          </p:cNvPr>
          <p:cNvGrpSpPr/>
          <p:nvPr/>
        </p:nvGrpSpPr>
        <p:grpSpPr>
          <a:xfrm>
            <a:off x="8521499" y="2350807"/>
            <a:ext cx="144000" cy="144000"/>
            <a:chOff x="3466614" y="2872401"/>
            <a:chExt cx="144000" cy="144000"/>
          </a:xfrm>
        </p:grpSpPr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AB50F2E0-7606-46BA-99B7-64723115161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6" name="Accept">
              <a:extLst>
                <a:ext uri="{FF2B5EF4-FFF2-40B4-BE49-F238E27FC236}">
                  <a16:creationId xmlns:a16="http://schemas.microsoft.com/office/drawing/2014/main" id="{B558AD48-AEB2-41BF-A5E3-ABDEA69C80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EE3381B2-24F6-45ED-8D90-0802C6C3AA18}"/>
              </a:ext>
            </a:extLst>
          </p:cNvPr>
          <p:cNvGrpSpPr/>
          <p:nvPr/>
        </p:nvGrpSpPr>
        <p:grpSpPr>
          <a:xfrm>
            <a:off x="6126439" y="2232560"/>
            <a:ext cx="1259315" cy="377855"/>
            <a:chOff x="1576234" y="5435616"/>
            <a:chExt cx="1259315" cy="37785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9A928377-342E-4E27-954C-51501089DEA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5" name="직사각형 424">
                <a:extLst>
                  <a:ext uri="{FF2B5EF4-FFF2-40B4-BE49-F238E27FC236}">
                    <a16:creationId xmlns:a16="http://schemas.microsoft.com/office/drawing/2014/main" id="{38C91D34-3290-4DB9-9447-89D0BA58444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6" name="Profile Picture">
                <a:extLst>
                  <a:ext uri="{FF2B5EF4-FFF2-40B4-BE49-F238E27FC236}">
                    <a16:creationId xmlns:a16="http://schemas.microsoft.com/office/drawing/2014/main" id="{2414F97B-AED0-4F35-8397-7253210929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28" name="Background">
                  <a:extLst>
                    <a:ext uri="{FF2B5EF4-FFF2-40B4-BE49-F238E27FC236}">
                      <a16:creationId xmlns:a16="http://schemas.microsoft.com/office/drawing/2014/main" id="{70A3B86D-6740-4737-9F76-CCD1701A4D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9" name="Profile Icon">
                  <a:extLst>
                    <a:ext uri="{FF2B5EF4-FFF2-40B4-BE49-F238E27FC236}">
                      <a16:creationId xmlns:a16="http://schemas.microsoft.com/office/drawing/2014/main" id="{57D27F96-2415-4EB8-AF66-C44CD81660E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8303F4EA-F53B-42E9-9020-955076BDC70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3" name="타원 422">
              <a:extLst>
                <a:ext uri="{FF2B5EF4-FFF2-40B4-BE49-F238E27FC236}">
                  <a16:creationId xmlns:a16="http://schemas.microsoft.com/office/drawing/2014/main" id="{8A8C979B-09C8-479B-8AF0-14E9DCEE40C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4" name="그래픽 423" descr="스마트폰">
              <a:extLst>
                <a:ext uri="{FF2B5EF4-FFF2-40B4-BE49-F238E27FC236}">
                  <a16:creationId xmlns:a16="http://schemas.microsoft.com/office/drawing/2014/main" id="{D5792279-4AF6-4B17-9B5F-5384E3FE22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7243320B-84E3-4AC8-B77A-9D285D37FCF7}"/>
              </a:ext>
            </a:extLst>
          </p:cNvPr>
          <p:cNvGrpSpPr/>
          <p:nvPr/>
        </p:nvGrpSpPr>
        <p:grpSpPr>
          <a:xfrm>
            <a:off x="6120345" y="2712204"/>
            <a:ext cx="1259315" cy="377855"/>
            <a:chOff x="1576234" y="5435616"/>
            <a:chExt cx="1259315" cy="377855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403F1EB9-6B08-4A2A-8FD3-BC870CCAEE2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5F718254-B33B-4479-9985-126A92F0E8C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44" name="Profile Picture">
                <a:extLst>
                  <a:ext uri="{FF2B5EF4-FFF2-40B4-BE49-F238E27FC236}">
                    <a16:creationId xmlns:a16="http://schemas.microsoft.com/office/drawing/2014/main" id="{6773A763-6949-4BC4-88CD-BBD597B88E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46" name="Background">
                  <a:extLst>
                    <a:ext uri="{FF2B5EF4-FFF2-40B4-BE49-F238E27FC236}">
                      <a16:creationId xmlns:a16="http://schemas.microsoft.com/office/drawing/2014/main" id="{05FBC9DE-AD3D-43D9-B9B2-2EABA273E7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47" name="Profile Icon">
                  <a:extLst>
                    <a:ext uri="{FF2B5EF4-FFF2-40B4-BE49-F238E27FC236}">
                      <a16:creationId xmlns:a16="http://schemas.microsoft.com/office/drawing/2014/main" id="{A36AAF83-840A-4796-9ABF-E65D2A1610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B85491C7-5C79-4C4F-9C74-2BD96ECA3DC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1" name="타원 440">
              <a:extLst>
                <a:ext uri="{FF2B5EF4-FFF2-40B4-BE49-F238E27FC236}">
                  <a16:creationId xmlns:a16="http://schemas.microsoft.com/office/drawing/2014/main" id="{CB7446D9-5367-4C63-919D-B0F072BC8AC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42" name="그래픽 441" descr="스마트폰">
              <a:extLst>
                <a:ext uri="{FF2B5EF4-FFF2-40B4-BE49-F238E27FC236}">
                  <a16:creationId xmlns:a16="http://schemas.microsoft.com/office/drawing/2014/main" id="{E60346AC-6DEA-4317-B3E4-0AC6AA42F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466" name="Tab 2">
            <a:extLst>
              <a:ext uri="{FF2B5EF4-FFF2-40B4-BE49-F238E27FC236}">
                <a16:creationId xmlns:a16="http://schemas.microsoft.com/office/drawing/2014/main" id="{6549F099-CA70-43E8-9A61-3DD93301E1EE}"/>
              </a:ext>
            </a:extLst>
          </p:cNvPr>
          <p:cNvSpPr/>
          <p:nvPr/>
        </p:nvSpPr>
        <p:spPr>
          <a:xfrm>
            <a:off x="7433570" y="1371040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7" name="Tab 2">
            <a:extLst>
              <a:ext uri="{FF2B5EF4-FFF2-40B4-BE49-F238E27FC236}">
                <a16:creationId xmlns:a16="http://schemas.microsoft.com/office/drawing/2014/main" id="{BC0E365C-A294-4ACB-8A5E-44E2245A43A6}"/>
              </a:ext>
            </a:extLst>
          </p:cNvPr>
          <p:cNvSpPr/>
          <p:nvPr/>
        </p:nvSpPr>
        <p:spPr>
          <a:xfrm>
            <a:off x="7442234" y="1362275"/>
            <a:ext cx="1387534" cy="294515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D26E378-C383-471B-B4F1-5FA6EE1FAA77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90A732FA-36C9-4E0C-9CB3-46B2427C5196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23B0D0AA-4D8C-4564-BFE2-B6E3FB104648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4" name="그룹 153">
                <a:extLst>
                  <a:ext uri="{FF2B5EF4-FFF2-40B4-BE49-F238E27FC236}">
                    <a16:creationId xmlns:a16="http://schemas.microsoft.com/office/drawing/2014/main" id="{9F6DE8A8-2CA3-433A-A3F8-AD644BFD120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77" name="그룹 176">
                  <a:extLst>
                    <a:ext uri="{FF2B5EF4-FFF2-40B4-BE49-F238E27FC236}">
                      <a16:creationId xmlns:a16="http://schemas.microsoft.com/office/drawing/2014/main" id="{FB382A44-32A2-46D3-8CC6-71AA9A3232EE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F6308F1B-1529-4451-AB7F-3F18603B66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Arrow Down (2)">
                    <a:extLst>
                      <a:ext uri="{FF2B5EF4-FFF2-40B4-BE49-F238E27FC236}">
                        <a16:creationId xmlns:a16="http://schemas.microsoft.com/office/drawing/2014/main" id="{FC4F51F6-F7B4-4BFE-B46C-EC2E6587D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8" name="직사각형 177">
                  <a:extLst>
                    <a:ext uri="{FF2B5EF4-FFF2-40B4-BE49-F238E27FC236}">
                      <a16:creationId xmlns:a16="http://schemas.microsoft.com/office/drawing/2014/main" id="{1907D07D-CEEF-456E-9C97-6A0FDF06BB17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DC8990BD-2B10-46F3-B79F-C74D7286602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74" name="직사각형 173">
                  <a:extLst>
                    <a:ext uri="{FF2B5EF4-FFF2-40B4-BE49-F238E27FC236}">
                      <a16:creationId xmlns:a16="http://schemas.microsoft.com/office/drawing/2014/main" id="{9D926552-034C-4519-9825-C7A264C479D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75" name="Speech Bubble">
                  <a:extLst>
                    <a:ext uri="{FF2B5EF4-FFF2-40B4-BE49-F238E27FC236}">
                      <a16:creationId xmlns:a16="http://schemas.microsoft.com/office/drawing/2014/main" id="{F0AA2F68-91B7-4787-8C2F-D1B32A54BF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6" name="Remove">
                  <a:extLst>
                    <a:ext uri="{FF2B5EF4-FFF2-40B4-BE49-F238E27FC236}">
                      <a16:creationId xmlns:a16="http://schemas.microsoft.com/office/drawing/2014/main" id="{766D8530-C491-4B52-887A-78FC12BF53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6EA92CE-A250-4510-8F2B-FCA1E72DD630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4D6BC92C-B511-4003-AA44-EF525A0ABCB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68" name="그룹 167">
                  <a:extLst>
                    <a:ext uri="{FF2B5EF4-FFF2-40B4-BE49-F238E27FC236}">
                      <a16:creationId xmlns:a16="http://schemas.microsoft.com/office/drawing/2014/main" id="{8B63BA9C-87E5-4778-A342-E6F0D6536C7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69" name="Speech Bubble">
                    <a:extLst>
                      <a:ext uri="{FF2B5EF4-FFF2-40B4-BE49-F238E27FC236}">
                        <a16:creationId xmlns:a16="http://schemas.microsoft.com/office/drawing/2014/main" id="{C45B8BCB-7387-4D65-AAC2-D9CE53D62F3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0" name="Arrow Down (2)">
                    <a:extLst>
                      <a:ext uri="{FF2B5EF4-FFF2-40B4-BE49-F238E27FC236}">
                        <a16:creationId xmlns:a16="http://schemas.microsoft.com/office/drawing/2014/main" id="{2C1F56D1-B327-4DC0-98C4-3799D4018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7" name="그룹 156">
                <a:extLst>
                  <a:ext uri="{FF2B5EF4-FFF2-40B4-BE49-F238E27FC236}">
                    <a16:creationId xmlns:a16="http://schemas.microsoft.com/office/drawing/2014/main" id="{B7B39A46-8E6A-4023-9120-82C83A4562ED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B1DC7731-FC99-49CF-A8EA-3016C9476C6A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64" name="그룹 163">
                  <a:extLst>
                    <a:ext uri="{FF2B5EF4-FFF2-40B4-BE49-F238E27FC236}">
                      <a16:creationId xmlns:a16="http://schemas.microsoft.com/office/drawing/2014/main" id="{3CEBCA2E-906A-4111-AEC2-4CCF0B3969CF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65" name="Speech Bubble">
                    <a:extLst>
                      <a:ext uri="{FF2B5EF4-FFF2-40B4-BE49-F238E27FC236}">
                        <a16:creationId xmlns:a16="http://schemas.microsoft.com/office/drawing/2014/main" id="{BC456FC6-9100-4FA8-BE1B-916D48F4C4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6" name="Delete">
                    <a:extLst>
                      <a:ext uri="{FF2B5EF4-FFF2-40B4-BE49-F238E27FC236}">
                        <a16:creationId xmlns:a16="http://schemas.microsoft.com/office/drawing/2014/main" id="{CD3FC8A9-D457-4C11-A9AC-2AEDACA6B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8" name="그룹 157">
                <a:extLst>
                  <a:ext uri="{FF2B5EF4-FFF2-40B4-BE49-F238E27FC236}">
                    <a16:creationId xmlns:a16="http://schemas.microsoft.com/office/drawing/2014/main" id="{46E8118F-3213-4BAE-811F-4DF0822DD2E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59" name="그룹 158">
                  <a:extLst>
                    <a:ext uri="{FF2B5EF4-FFF2-40B4-BE49-F238E27FC236}">
                      <a16:creationId xmlns:a16="http://schemas.microsoft.com/office/drawing/2014/main" id="{AB3F444B-3CAB-4DFA-ADD7-4B16413E60BB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61" name="Speech Bubble">
                    <a:extLst>
                      <a:ext uri="{FF2B5EF4-FFF2-40B4-BE49-F238E27FC236}">
                        <a16:creationId xmlns:a16="http://schemas.microsoft.com/office/drawing/2014/main" id="{C56F517F-4471-458B-98C1-00C185585D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2" name="Redo">
                    <a:extLst>
                      <a:ext uri="{FF2B5EF4-FFF2-40B4-BE49-F238E27FC236}">
                        <a16:creationId xmlns:a16="http://schemas.microsoft.com/office/drawing/2014/main" id="{9C24D51D-BDE4-4A1E-8AE8-CE174AFB1C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0" name="직사각형 159">
                  <a:extLst>
                    <a:ext uri="{FF2B5EF4-FFF2-40B4-BE49-F238E27FC236}">
                      <a16:creationId xmlns:a16="http://schemas.microsoft.com/office/drawing/2014/main" id="{6F90E0B0-06C1-408E-B68E-8EACE78C3ADA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22EF54C6-FF8A-496A-9F98-F06E23F1B25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63A83A8-FB9C-41F8-B2B5-A447F50D1133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183" name="Line">
            <a:extLst>
              <a:ext uri="{FF2B5EF4-FFF2-40B4-BE49-F238E27FC236}">
                <a16:creationId xmlns:a16="http://schemas.microsoft.com/office/drawing/2014/main" id="{37321F58-F393-45AE-9B26-9A757BC7335D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6769853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나에게 전달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1808BFC8-F89D-46E1-8094-12F17ADAE3FD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480DD2C-A44D-4B76-9032-79A9726B0DE3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4430648-7AD5-403D-BDAD-44452F13F667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53CA627-9569-48A7-89BB-2586F53184BD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FD185E3A-BDD9-4030-BEFE-237D9B13BC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59" name="Oval">
                <a:extLst>
                  <a:ext uri="{FF2B5EF4-FFF2-40B4-BE49-F238E27FC236}">
                    <a16:creationId xmlns:a16="http://schemas.microsoft.com/office/drawing/2014/main" id="{C7D3B083-713D-4F05-B5DA-E82FD5CBC4F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" name="Oval">
                <a:extLst>
                  <a:ext uri="{FF2B5EF4-FFF2-40B4-BE49-F238E27FC236}">
                    <a16:creationId xmlns:a16="http://schemas.microsoft.com/office/drawing/2014/main" id="{35995562-C4CC-4551-AE79-3D7FD0EF138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1" name="Oval">
                <a:extLst>
                  <a:ext uri="{FF2B5EF4-FFF2-40B4-BE49-F238E27FC236}">
                    <a16:creationId xmlns:a16="http://schemas.microsoft.com/office/drawing/2014/main" id="{1187D214-CB30-47BA-9CA5-3FDCBF3265BE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56" name="그래픽 155" descr="신호음 장치">
              <a:extLst>
                <a:ext uri="{FF2B5EF4-FFF2-40B4-BE49-F238E27FC236}">
                  <a16:creationId xmlns:a16="http://schemas.microsoft.com/office/drawing/2014/main" id="{4D6A3AF4-755D-460A-ACF4-AB1EDF949B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57" name="Hamburger Button">
              <a:extLst>
                <a:ext uri="{FF2B5EF4-FFF2-40B4-BE49-F238E27FC236}">
                  <a16:creationId xmlns:a16="http://schemas.microsoft.com/office/drawing/2014/main" id="{C3892089-79C6-4FA8-B16B-4B2D6E80D1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8" name="Search Icon">
              <a:extLst>
                <a:ext uri="{FF2B5EF4-FFF2-40B4-BE49-F238E27FC236}">
                  <a16:creationId xmlns:a16="http://schemas.microsoft.com/office/drawing/2014/main" id="{7780A7D1-E88F-4544-9BBB-9D270286B3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62" name="그림 161">
            <a:extLst>
              <a:ext uri="{FF2B5EF4-FFF2-40B4-BE49-F238E27FC236}">
                <a16:creationId xmlns:a16="http://schemas.microsoft.com/office/drawing/2014/main" id="{C0F6121B-9BC7-4BF9-8545-D8D05A05D4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C3553A0-7203-4137-877F-7132A91E243D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0385079-41AB-499A-B33F-38E30AD70EBD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Message">
            <a:extLst>
              <a:ext uri="{FF2B5EF4-FFF2-40B4-BE49-F238E27FC236}">
                <a16:creationId xmlns:a16="http://schemas.microsoft.com/office/drawing/2014/main" id="{483ED3E2-2211-4F92-86BA-AD2EE91CF494}"/>
              </a:ext>
            </a:extLst>
          </p:cNvPr>
          <p:cNvSpPr/>
          <p:nvPr/>
        </p:nvSpPr>
        <p:spPr>
          <a:xfrm>
            <a:off x="7305985" y="4231192"/>
            <a:ext cx="2158702" cy="62548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(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이사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4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</a:t>
            </a:r>
            <a:endParaRPr lang="en-US" altLang="ko-KR" sz="800" dirty="0">
              <a:solidFill>
                <a:srgbClr val="464646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금일까지 전달해 주시기 바랍니다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8" name="Tip">
            <a:extLst>
              <a:ext uri="{FF2B5EF4-FFF2-40B4-BE49-F238E27FC236}">
                <a16:creationId xmlns:a16="http://schemas.microsoft.com/office/drawing/2014/main" id="{0384B6DA-5D6A-4260-A856-5DE30AE233B7}"/>
              </a:ext>
            </a:extLst>
          </p:cNvPr>
          <p:cNvSpPr>
            <a:spLocks/>
          </p:cNvSpPr>
          <p:nvPr/>
        </p:nvSpPr>
        <p:spPr bwMode="auto">
          <a:xfrm>
            <a:off x="9375764" y="477046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FD61D8C6-5406-4E7B-9823-B2ECA21AF434}"/>
              </a:ext>
            </a:extLst>
          </p:cNvPr>
          <p:cNvSpPr/>
          <p:nvPr/>
        </p:nvSpPr>
        <p:spPr>
          <a:xfrm>
            <a:off x="6718689" y="469967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77" name="Track">
            <a:extLst>
              <a:ext uri="{FF2B5EF4-FFF2-40B4-BE49-F238E27FC236}">
                <a16:creationId xmlns:a16="http://schemas.microsoft.com/office/drawing/2014/main" id="{11755549-C3FB-427D-9B45-7EDF1F2C813A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70CE7B7-190E-4CCD-BAF5-422870750809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189" name="그림 188">
              <a:extLst>
                <a:ext uri="{FF2B5EF4-FFF2-40B4-BE49-F238E27FC236}">
                  <a16:creationId xmlns:a16="http://schemas.microsoft.com/office/drawing/2014/main" id="{8E0FB357-FDE0-494A-8F4A-0FBE90493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90" name="Attachment">
              <a:extLst>
                <a:ext uri="{FF2B5EF4-FFF2-40B4-BE49-F238E27FC236}">
                  <a16:creationId xmlns:a16="http://schemas.microsoft.com/office/drawing/2014/main" id="{C32D7AE1-EDE9-4F6C-ABAE-0916A4746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1" name="Medium Icons">
              <a:extLst>
                <a:ext uri="{FF2B5EF4-FFF2-40B4-BE49-F238E27FC236}">
                  <a16:creationId xmlns:a16="http://schemas.microsoft.com/office/drawing/2014/main" id="{DC4BEC00-1C17-4AEB-A47B-7968A5697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Crop">
              <a:extLst>
                <a:ext uri="{FF2B5EF4-FFF2-40B4-BE49-F238E27FC236}">
                  <a16:creationId xmlns:a16="http://schemas.microsoft.com/office/drawing/2014/main" id="{FB412321-4950-4D6E-97CD-F0BCE8E962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3" name="그래픽 192" descr="채우기 없는 활짝 웃는 얼굴">
              <a:extLst>
                <a:ext uri="{FF2B5EF4-FFF2-40B4-BE49-F238E27FC236}">
                  <a16:creationId xmlns:a16="http://schemas.microsoft.com/office/drawing/2014/main" id="{392FA58D-EA97-44C5-BEA4-5BC42C037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94" name="그래픽 193" descr="전자 메일">
              <a:extLst>
                <a:ext uri="{FF2B5EF4-FFF2-40B4-BE49-F238E27FC236}">
                  <a16:creationId xmlns:a16="http://schemas.microsoft.com/office/drawing/2014/main" id="{E03CC023-17FC-4556-92CE-E87D4152CE5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F28AF2F1-546F-4189-9FC5-F7DDC65353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96" name="Text Box">
                <a:extLst>
                  <a:ext uri="{FF2B5EF4-FFF2-40B4-BE49-F238E27FC236}">
                    <a16:creationId xmlns:a16="http://schemas.microsoft.com/office/drawing/2014/main" id="{8976ADD6-5FE9-4EA8-92B4-6F81310C88B4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97" name="Add">
                <a:extLst>
                  <a:ext uri="{FF2B5EF4-FFF2-40B4-BE49-F238E27FC236}">
                    <a16:creationId xmlns:a16="http://schemas.microsoft.com/office/drawing/2014/main" id="{817BD71E-CDA9-4B83-9AB4-6EE5F14D1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ABBBC5A-3B43-4056-87C7-7CBEF3D54B1D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199" name="Password Box">
              <a:extLst>
                <a:ext uri="{FF2B5EF4-FFF2-40B4-BE49-F238E27FC236}">
                  <a16:creationId xmlns:a16="http://schemas.microsoft.com/office/drawing/2014/main" id="{9D5B6075-C66A-49FD-A207-00EA58D4894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3C8E97AE-6AD5-418C-82C6-7C5424C86B4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01" name="Line">
                <a:extLst>
                  <a:ext uri="{FF2B5EF4-FFF2-40B4-BE49-F238E27FC236}">
                    <a16:creationId xmlns:a16="http://schemas.microsoft.com/office/drawing/2014/main" id="{3A668C15-2DE4-4562-91D1-99E8F26E90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Password Box">
                <a:extLst>
                  <a:ext uri="{FF2B5EF4-FFF2-40B4-BE49-F238E27FC236}">
                    <a16:creationId xmlns:a16="http://schemas.microsoft.com/office/drawing/2014/main" id="{E23DB04C-4A47-435A-AB85-4E9C80A9C8C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03" name="Line">
            <a:extLst>
              <a:ext uri="{FF2B5EF4-FFF2-40B4-BE49-F238E27FC236}">
                <a16:creationId xmlns:a16="http://schemas.microsoft.com/office/drawing/2014/main" id="{0EE8C6D5-0428-4A8F-84D6-51F683BDC154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Line">
            <a:extLst>
              <a:ext uri="{FF2B5EF4-FFF2-40B4-BE49-F238E27FC236}">
                <a16:creationId xmlns:a16="http://schemas.microsoft.com/office/drawing/2014/main" id="{53AF0F0F-82F5-4624-A6FB-33F48C699866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ACF97A3A-9599-4110-BE82-04ABF6BCDAE1}"/>
              </a:ext>
            </a:extLst>
          </p:cNvPr>
          <p:cNvSpPr/>
          <p:nvPr/>
        </p:nvSpPr>
        <p:spPr>
          <a:xfrm>
            <a:off x="5348488" y="5077496"/>
            <a:ext cx="3317209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메시지를 입력하세요</a:t>
            </a:r>
            <a:r>
              <a:rPr kumimoji="1" lang="en-US" altLang="ko-KR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pic>
        <p:nvPicPr>
          <p:cNvPr id="206" name="그래픽 205" descr="방향">
            <a:extLst>
              <a:ext uri="{FF2B5EF4-FFF2-40B4-BE49-F238E27FC236}">
                <a16:creationId xmlns:a16="http://schemas.microsoft.com/office/drawing/2014/main" id="{EE236E10-E5D2-4272-9EB3-6E0077174B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207" name="Placeholder Photo">
            <a:extLst>
              <a:ext uri="{FF2B5EF4-FFF2-40B4-BE49-F238E27FC236}">
                <a16:creationId xmlns:a16="http://schemas.microsoft.com/office/drawing/2014/main" id="{E47CBC1A-0E06-43F6-BCB3-B2377897F31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92DC668-8118-4C4B-8BAC-866970012477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60D11F4B-8BDC-4CA4-90FF-0EDF6EEB486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My Talk</a:t>
              </a: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D5F8D198-96A8-4A7A-9FE9-7F3DC39ED7A4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56DA7D4B-9241-4D97-BF87-A804A7C5A30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15" name="그림 214">
                  <a:extLst>
                    <a:ext uri="{FF2B5EF4-FFF2-40B4-BE49-F238E27FC236}">
                      <a16:creationId xmlns:a16="http://schemas.microsoft.com/office/drawing/2014/main" id="{B18BFC7B-E9E3-4FB0-B150-10A96D1461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6" name="그림 215">
                  <a:extLst>
                    <a:ext uri="{FF2B5EF4-FFF2-40B4-BE49-F238E27FC236}">
                      <a16:creationId xmlns:a16="http://schemas.microsoft.com/office/drawing/2014/main" id="{DE25CA2F-F139-4C5C-B89E-789E380404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3A272BC5-422E-4763-8256-2FADC3DC92AB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13" name="그림 212">
                  <a:extLst>
                    <a:ext uri="{FF2B5EF4-FFF2-40B4-BE49-F238E27FC236}">
                      <a16:creationId xmlns:a16="http://schemas.microsoft.com/office/drawing/2014/main" id="{199B5284-278D-4A80-BF2E-498368346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4" name="그림 213">
                  <a:extLst>
                    <a:ext uri="{FF2B5EF4-FFF2-40B4-BE49-F238E27FC236}">
                      <a16:creationId xmlns:a16="http://schemas.microsoft.com/office/drawing/2014/main" id="{45E75451-86E7-4E4C-A321-D956C05E0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7" name="User">
            <a:extLst>
              <a:ext uri="{FF2B5EF4-FFF2-40B4-BE49-F238E27FC236}">
                <a16:creationId xmlns:a16="http://schemas.microsoft.com/office/drawing/2014/main" id="{0BD1829F-5BA8-4B15-B16E-C3D31CBAF0D5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27" name="Google Shape;2187;p25">
            <a:extLst>
              <a:ext uri="{FF2B5EF4-FFF2-40B4-BE49-F238E27FC236}">
                <a16:creationId xmlns:a16="http://schemas.microsoft.com/office/drawing/2014/main" id="{C599B857-23E8-44F9-9685-CAB3759FE3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2796220"/>
              </p:ext>
            </p:extLst>
          </p:nvPr>
        </p:nvGraphicFramePr>
        <p:xfrm>
          <a:off x="5314764" y="5935036"/>
          <a:ext cx="3599864" cy="2128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전달한 메시지의 원 작성자명과 전달 메시지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E196D1E-B885-470B-BAD6-7C8DE0E2ABD0}"/>
              </a:ext>
            </a:extLst>
          </p:cNvPr>
          <p:cNvGrpSpPr/>
          <p:nvPr/>
        </p:nvGrpSpPr>
        <p:grpSpPr>
          <a:xfrm>
            <a:off x="5348488" y="731339"/>
            <a:ext cx="336634" cy="336634"/>
            <a:chOff x="646671" y="2422093"/>
            <a:chExt cx="336634" cy="336634"/>
          </a:xfrm>
        </p:grpSpPr>
        <p:sp>
          <p:nvSpPr>
            <p:cNvPr id="329" name="Background">
              <a:extLst>
                <a:ext uri="{FF2B5EF4-FFF2-40B4-BE49-F238E27FC236}">
                  <a16:creationId xmlns:a16="http://schemas.microsoft.com/office/drawing/2014/main" id="{7314797D-CA3B-477D-8E4C-D0193AB22ED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671" y="2422093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Profile Icon">
              <a:extLst>
                <a:ext uri="{FF2B5EF4-FFF2-40B4-BE49-F238E27FC236}">
                  <a16:creationId xmlns:a16="http://schemas.microsoft.com/office/drawing/2014/main" id="{8E2717BF-F03D-4C2F-A23A-20BF63B9CD2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5531" y="251088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31" name="그림 330">
            <a:extLst>
              <a:ext uri="{FF2B5EF4-FFF2-40B4-BE49-F238E27FC236}">
                <a16:creationId xmlns:a16="http://schemas.microsoft.com/office/drawing/2014/main" id="{1B868FD4-D9DC-414D-B761-B5CFDF842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013355"/>
            <a:ext cx="1388054" cy="638946"/>
          </a:xfrm>
          <a:prstGeom prst="rect">
            <a:avLst/>
          </a:prstGeom>
        </p:spPr>
      </p:pic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E45FAB8F-83F4-4DEF-97C3-1A099152EF2B}"/>
              </a:ext>
            </a:extLst>
          </p:cNvPr>
          <p:cNvSpPr/>
          <p:nvPr/>
        </p:nvSpPr>
        <p:spPr>
          <a:xfrm>
            <a:off x="7550367" y="248063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93744753-BEB1-4513-BDB9-DD3C70C9B7AC}"/>
              </a:ext>
            </a:extLst>
          </p:cNvPr>
          <p:cNvSpPr/>
          <p:nvPr/>
        </p:nvSpPr>
        <p:spPr>
          <a:xfrm>
            <a:off x="7256453" y="4176199"/>
            <a:ext cx="2249856" cy="714978"/>
          </a:xfrm>
          <a:prstGeom prst="roundRect">
            <a:avLst>
              <a:gd name="adj" fmla="val 9428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3AD73F3-0890-4F71-BA57-ED14A3D794AB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F0A53E44-8927-40A0-A6BD-FA97D25E947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0DE5D575-88EE-456F-BDE3-6D9E7CC41FF3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569D3D53-1588-4E8F-B5A7-51CB4C0184B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8" name="그룹 217">
                  <a:extLst>
                    <a:ext uri="{FF2B5EF4-FFF2-40B4-BE49-F238E27FC236}">
                      <a16:creationId xmlns:a16="http://schemas.microsoft.com/office/drawing/2014/main" id="{7E688524-A29A-477E-865B-6454C855ADF5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20" name="Speech Bubble">
                    <a:extLst>
                      <a:ext uri="{FF2B5EF4-FFF2-40B4-BE49-F238E27FC236}">
                        <a16:creationId xmlns:a16="http://schemas.microsoft.com/office/drawing/2014/main" id="{B436F934-C597-4CF0-B985-47B623A204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1" name="Arrow Down (2)">
                    <a:extLst>
                      <a:ext uri="{FF2B5EF4-FFF2-40B4-BE49-F238E27FC236}">
                        <a16:creationId xmlns:a16="http://schemas.microsoft.com/office/drawing/2014/main" id="{A8CC54D6-2248-481A-95CB-49B8EB6CA4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9" name="직사각형 218">
                  <a:extLst>
                    <a:ext uri="{FF2B5EF4-FFF2-40B4-BE49-F238E27FC236}">
                      <a16:creationId xmlns:a16="http://schemas.microsoft.com/office/drawing/2014/main" id="{894DD7F4-BD95-4D4F-930F-040C457A6F31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64" name="그룹 163">
                <a:extLst>
                  <a:ext uri="{FF2B5EF4-FFF2-40B4-BE49-F238E27FC236}">
                    <a16:creationId xmlns:a16="http://schemas.microsoft.com/office/drawing/2014/main" id="{F9D94BFC-E680-4893-B34F-B753A505851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26882433-D882-4D85-89CF-F1B49AEB0CB9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86" name="Speech Bubble">
                  <a:extLst>
                    <a:ext uri="{FF2B5EF4-FFF2-40B4-BE49-F238E27FC236}">
                      <a16:creationId xmlns:a16="http://schemas.microsoft.com/office/drawing/2014/main" id="{40002FBA-1213-4E60-B97A-D5ED73F844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7" name="Remove">
                  <a:extLst>
                    <a:ext uri="{FF2B5EF4-FFF2-40B4-BE49-F238E27FC236}">
                      <a16:creationId xmlns:a16="http://schemas.microsoft.com/office/drawing/2014/main" id="{4B7DD3A3-AAE8-4756-B749-DEC0F4181C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6" name="그룹 165">
                <a:extLst>
                  <a:ext uri="{FF2B5EF4-FFF2-40B4-BE49-F238E27FC236}">
                    <a16:creationId xmlns:a16="http://schemas.microsoft.com/office/drawing/2014/main" id="{170D9212-12F2-4D72-91C6-19BA59B6EFAA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CE7B74AB-78ED-412A-BD1A-53FD60848311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2" name="그룹 181">
                  <a:extLst>
                    <a:ext uri="{FF2B5EF4-FFF2-40B4-BE49-F238E27FC236}">
                      <a16:creationId xmlns:a16="http://schemas.microsoft.com/office/drawing/2014/main" id="{B1CDB3BF-FD82-498F-A0CB-C0977105D8D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83" name="Speech Bubble">
                    <a:extLst>
                      <a:ext uri="{FF2B5EF4-FFF2-40B4-BE49-F238E27FC236}">
                        <a16:creationId xmlns:a16="http://schemas.microsoft.com/office/drawing/2014/main" id="{05E0FC3B-DEFF-467C-A645-C595B482AF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4" name="Arrow Down (2)">
                    <a:extLst>
                      <a:ext uri="{FF2B5EF4-FFF2-40B4-BE49-F238E27FC236}">
                        <a16:creationId xmlns:a16="http://schemas.microsoft.com/office/drawing/2014/main" id="{2EE3CD55-37B6-4820-805A-C1B0722048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D632E930-1C9B-42C7-A983-C51B8306E9C9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76" name="직사각형 175">
                  <a:extLst>
                    <a:ext uri="{FF2B5EF4-FFF2-40B4-BE49-F238E27FC236}">
                      <a16:creationId xmlns:a16="http://schemas.microsoft.com/office/drawing/2014/main" id="{E8579475-4C2C-4675-B597-2EC2FC0C4D6B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78" name="그룹 177">
                  <a:extLst>
                    <a:ext uri="{FF2B5EF4-FFF2-40B4-BE49-F238E27FC236}">
                      <a16:creationId xmlns:a16="http://schemas.microsoft.com/office/drawing/2014/main" id="{FF5057C2-A961-4E5F-81F9-7B0B6612E39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58EAB005-07A6-4072-8C46-5F5509AB9A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Delete">
                    <a:extLst>
                      <a:ext uri="{FF2B5EF4-FFF2-40B4-BE49-F238E27FC236}">
                        <a16:creationId xmlns:a16="http://schemas.microsoft.com/office/drawing/2014/main" id="{7E29F3BB-53D6-4A73-83BC-37A42AA166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0" name="그룹 169">
                <a:extLst>
                  <a:ext uri="{FF2B5EF4-FFF2-40B4-BE49-F238E27FC236}">
                    <a16:creationId xmlns:a16="http://schemas.microsoft.com/office/drawing/2014/main" id="{BB04BB78-8E85-4B70-9A00-6B15A458D4E2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71" name="그룹 170">
                  <a:extLst>
                    <a:ext uri="{FF2B5EF4-FFF2-40B4-BE49-F238E27FC236}">
                      <a16:creationId xmlns:a16="http://schemas.microsoft.com/office/drawing/2014/main" id="{D4AFA866-E340-4F9A-AC95-2A6A928E11D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73" name="Speech Bubble">
                    <a:extLst>
                      <a:ext uri="{FF2B5EF4-FFF2-40B4-BE49-F238E27FC236}">
                        <a16:creationId xmlns:a16="http://schemas.microsoft.com/office/drawing/2014/main" id="{53977851-59AD-40A0-B401-432AE948F4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Redo">
                    <a:extLst>
                      <a:ext uri="{FF2B5EF4-FFF2-40B4-BE49-F238E27FC236}">
                        <a16:creationId xmlns:a16="http://schemas.microsoft.com/office/drawing/2014/main" id="{20B370D6-7211-4FF1-A06C-0A3682857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직사각형 171">
                  <a:extLst>
                    <a:ext uri="{FF2B5EF4-FFF2-40B4-BE49-F238E27FC236}">
                      <a16:creationId xmlns:a16="http://schemas.microsoft.com/office/drawing/2014/main" id="{33A178CF-98B2-4C19-8D79-A8F2487DAB61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DFE5D17-4A44-4443-960B-FC1A6D763DCF}"/>
              </a:ext>
            </a:extLst>
          </p:cNvPr>
          <p:cNvSpPr/>
          <p:nvPr/>
        </p:nvSpPr>
        <p:spPr>
          <a:xfrm>
            <a:off x="35501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2522EC82-CC94-4F98-B318-736F13EC6BB3}"/>
              </a:ext>
            </a:extLst>
          </p:cNvPr>
          <p:cNvSpPr>
            <a:spLocks noChangeAspect="1"/>
          </p:cNvSpPr>
          <p:nvPr/>
        </p:nvSpPr>
        <p:spPr>
          <a:xfrm>
            <a:off x="3588272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32" name="연결선: 꺾임 231">
            <a:extLst>
              <a:ext uri="{FF2B5EF4-FFF2-40B4-BE49-F238E27FC236}">
                <a16:creationId xmlns:a16="http://schemas.microsoft.com/office/drawing/2014/main" id="{7DAD62F5-730F-4486-86C8-00E03C01D065}"/>
              </a:ext>
            </a:extLst>
          </p:cNvPr>
          <p:cNvCxnSpPr>
            <a:cxnSpLocks/>
          </p:cNvCxnSpPr>
          <p:nvPr/>
        </p:nvCxnSpPr>
        <p:spPr>
          <a:xfrm>
            <a:off x="3808871" y="2104663"/>
            <a:ext cx="3420000" cy="2376000"/>
          </a:xfrm>
          <a:prstGeom prst="bentConnector3">
            <a:avLst>
              <a:gd name="adj1" fmla="val 47358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67480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삭제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회수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4" name="Window Body">
            <a:extLst>
              <a:ext uri="{FF2B5EF4-FFF2-40B4-BE49-F238E27FC236}">
                <a16:creationId xmlns:a16="http://schemas.microsoft.com/office/drawing/2014/main" id="{2058A4ED-5006-4533-B3C9-D9772196D61C}"/>
              </a:ext>
            </a:extLst>
          </p:cNvPr>
          <p:cNvSpPr/>
          <p:nvPr/>
        </p:nvSpPr>
        <p:spPr>
          <a:xfrm>
            <a:off x="5630712" y="1670023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37" name="Text">
            <a:extLst>
              <a:ext uri="{FF2B5EF4-FFF2-40B4-BE49-F238E27FC236}">
                <a16:creationId xmlns:a16="http://schemas.microsoft.com/office/drawing/2014/main" id="{6DD2471C-82DF-4890-BF13-4512536B1556}"/>
              </a:ext>
            </a:extLst>
          </p:cNvPr>
          <p:cNvSpPr txBox="1"/>
          <p:nvPr/>
        </p:nvSpPr>
        <p:spPr>
          <a:xfrm>
            <a:off x="6141636" y="1831261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메시지를 삭제하시겠습니까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삭제된 메시지는 내 대화방에서만 적용되며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상대방의 대화방에서는 삭제되지 않습니다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45" name="Icons">
            <a:extLst>
              <a:ext uri="{FF2B5EF4-FFF2-40B4-BE49-F238E27FC236}">
                <a16:creationId xmlns:a16="http://schemas.microsoft.com/office/drawing/2014/main" id="{C1D2DAB6-15F3-483C-A952-C77433F86DB8}"/>
              </a:ext>
            </a:extLst>
          </p:cNvPr>
          <p:cNvGrpSpPr/>
          <p:nvPr/>
        </p:nvGrpSpPr>
        <p:grpSpPr>
          <a:xfrm>
            <a:off x="5700383" y="1865155"/>
            <a:ext cx="457200" cy="396875"/>
            <a:chOff x="773534" y="1669713"/>
            <a:chExt cx="457200" cy="396875"/>
          </a:xfrm>
        </p:grpSpPr>
        <p:sp>
          <p:nvSpPr>
            <p:cNvPr id="246" name="Info Icon">
              <a:extLst>
                <a:ext uri="{FF2B5EF4-FFF2-40B4-BE49-F238E27FC236}">
                  <a16:creationId xmlns:a16="http://schemas.microsoft.com/office/drawing/2014/main" id="{D80CDAEB-B319-4477-9558-27C83FF2C6D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7" name="Warning Icon" hidden="1">
              <a:extLst>
                <a:ext uri="{FF2B5EF4-FFF2-40B4-BE49-F238E27FC236}">
                  <a16:creationId xmlns:a16="http://schemas.microsoft.com/office/drawing/2014/main" id="{4362ADE3-5ACC-4703-8CEE-11AD0DE3B5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8" name="Error Icon" hidden="1">
              <a:extLst>
                <a:ext uri="{FF2B5EF4-FFF2-40B4-BE49-F238E27FC236}">
                  <a16:creationId xmlns:a16="http://schemas.microsoft.com/office/drawing/2014/main" id="{8017B751-42CE-4FF3-A369-C3ED4F5BC7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9" name="Question Icon" hidden="1">
              <a:extLst>
                <a:ext uri="{FF2B5EF4-FFF2-40B4-BE49-F238E27FC236}">
                  <a16:creationId xmlns:a16="http://schemas.microsoft.com/office/drawing/2014/main" id="{0F9665AB-D3EB-4620-B893-B07C7556D2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F6731C9E-9304-41E1-9B9F-1E272E4C8722}"/>
              </a:ext>
            </a:extLst>
          </p:cNvPr>
          <p:cNvGrpSpPr/>
          <p:nvPr/>
        </p:nvGrpSpPr>
        <p:grpSpPr>
          <a:xfrm>
            <a:off x="7434974" y="2389607"/>
            <a:ext cx="811222" cy="242912"/>
            <a:chOff x="5741867" y="5298604"/>
            <a:chExt cx="811222" cy="242912"/>
          </a:xfrm>
        </p:grpSpPr>
        <p:sp>
          <p:nvSpPr>
            <p:cNvPr id="231" name="Flyout">
              <a:extLst>
                <a:ext uri="{FF2B5EF4-FFF2-40B4-BE49-F238E27FC236}">
                  <a16:creationId xmlns:a16="http://schemas.microsoft.com/office/drawing/2014/main" id="{AF998C1C-10F7-4922-888A-28640666C1AE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2" name="Flyout">
              <a:extLst>
                <a:ext uri="{FF2B5EF4-FFF2-40B4-BE49-F238E27FC236}">
                  <a16:creationId xmlns:a16="http://schemas.microsoft.com/office/drawing/2014/main" id="{BD48BF7F-C624-4776-8B4F-3A6997E03C19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0AA2D441-CCC6-45BE-AFFE-F393A4F2FB5B}"/>
              </a:ext>
            </a:extLst>
          </p:cNvPr>
          <p:cNvSpPr/>
          <p:nvPr/>
        </p:nvSpPr>
        <p:spPr>
          <a:xfrm>
            <a:off x="5460197" y="156129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65FCB74-0E9D-4C4D-9BBD-03050B6659B4}"/>
              </a:ext>
            </a:extLst>
          </p:cNvPr>
          <p:cNvSpPr>
            <a:spLocks noChangeAspect="1"/>
          </p:cNvSpPr>
          <p:nvPr/>
        </p:nvSpPr>
        <p:spPr>
          <a:xfrm>
            <a:off x="5347995" y="15671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8" name="Window Body">
            <a:extLst>
              <a:ext uri="{FF2B5EF4-FFF2-40B4-BE49-F238E27FC236}">
                <a16:creationId xmlns:a16="http://schemas.microsoft.com/office/drawing/2014/main" id="{EFEFDC93-F5F4-4DE6-AD66-C3E511DF45B7}"/>
              </a:ext>
            </a:extLst>
          </p:cNvPr>
          <p:cNvSpPr/>
          <p:nvPr/>
        </p:nvSpPr>
        <p:spPr>
          <a:xfrm>
            <a:off x="5647875" y="3147139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69" name="Text">
            <a:extLst>
              <a:ext uri="{FF2B5EF4-FFF2-40B4-BE49-F238E27FC236}">
                <a16:creationId xmlns:a16="http://schemas.microsoft.com/office/drawing/2014/main" id="{3AC138D5-1ADF-4244-ACEE-424A0B522FBD}"/>
              </a:ext>
            </a:extLst>
          </p:cNvPr>
          <p:cNvSpPr txBox="1"/>
          <p:nvPr/>
        </p:nvSpPr>
        <p:spPr>
          <a:xfrm>
            <a:off x="6158799" y="3308378"/>
            <a:ext cx="2294511" cy="442540"/>
          </a:xfrm>
          <a:prstGeom prst="rect">
            <a:avLst/>
          </a:prstGeom>
          <a:noFill/>
        </p:spPr>
        <p:txBody>
          <a:bodyPr wrap="square" lIns="73152" tIns="36576" rIns="73152" bIns="3657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해당 대화를 회수하시겠습니까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상대방 대화창에서도 회수됩니다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70" name="Icons">
            <a:extLst>
              <a:ext uri="{FF2B5EF4-FFF2-40B4-BE49-F238E27FC236}">
                <a16:creationId xmlns:a16="http://schemas.microsoft.com/office/drawing/2014/main" id="{EF5178F1-9FD5-4EB9-910E-FE7347AE34AC}"/>
              </a:ext>
            </a:extLst>
          </p:cNvPr>
          <p:cNvGrpSpPr/>
          <p:nvPr/>
        </p:nvGrpSpPr>
        <p:grpSpPr>
          <a:xfrm>
            <a:off x="5717546" y="3342271"/>
            <a:ext cx="457200" cy="396875"/>
            <a:chOff x="773534" y="1669713"/>
            <a:chExt cx="457200" cy="396875"/>
          </a:xfrm>
        </p:grpSpPr>
        <p:sp>
          <p:nvSpPr>
            <p:cNvPr id="325" name="Info Icon">
              <a:extLst>
                <a:ext uri="{FF2B5EF4-FFF2-40B4-BE49-F238E27FC236}">
                  <a16:creationId xmlns:a16="http://schemas.microsoft.com/office/drawing/2014/main" id="{E7F6512F-F2F2-4CE2-BF04-CA3C8AF9D9B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1" name="Warning Icon" hidden="1">
              <a:extLst>
                <a:ext uri="{FF2B5EF4-FFF2-40B4-BE49-F238E27FC236}">
                  <a16:creationId xmlns:a16="http://schemas.microsoft.com/office/drawing/2014/main" id="{44DB7557-085D-42CF-958D-E518D6F0C42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2" name="Error Icon" hidden="1">
              <a:extLst>
                <a:ext uri="{FF2B5EF4-FFF2-40B4-BE49-F238E27FC236}">
                  <a16:creationId xmlns:a16="http://schemas.microsoft.com/office/drawing/2014/main" id="{485C966A-1562-4E3E-9E36-ECB68D7D38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3" name="Question Icon" hidden="1">
              <a:extLst>
                <a:ext uri="{FF2B5EF4-FFF2-40B4-BE49-F238E27FC236}">
                  <a16:creationId xmlns:a16="http://schemas.microsoft.com/office/drawing/2014/main" id="{E6521280-BFC6-41E6-846E-D80F97152B3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34" name="그룹 333">
            <a:extLst>
              <a:ext uri="{FF2B5EF4-FFF2-40B4-BE49-F238E27FC236}">
                <a16:creationId xmlns:a16="http://schemas.microsoft.com/office/drawing/2014/main" id="{AA6887A2-108D-4912-B6B6-8F15CEE5CF84}"/>
              </a:ext>
            </a:extLst>
          </p:cNvPr>
          <p:cNvGrpSpPr/>
          <p:nvPr/>
        </p:nvGrpSpPr>
        <p:grpSpPr>
          <a:xfrm>
            <a:off x="7452137" y="3866723"/>
            <a:ext cx="811222" cy="242912"/>
            <a:chOff x="5741867" y="5298604"/>
            <a:chExt cx="811222" cy="242912"/>
          </a:xfrm>
        </p:grpSpPr>
        <p:sp>
          <p:nvSpPr>
            <p:cNvPr id="335" name="Flyout">
              <a:extLst>
                <a:ext uri="{FF2B5EF4-FFF2-40B4-BE49-F238E27FC236}">
                  <a16:creationId xmlns:a16="http://schemas.microsoft.com/office/drawing/2014/main" id="{582299BC-107E-4959-9421-23D167F1F684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Flyout">
              <a:extLst>
                <a:ext uri="{FF2B5EF4-FFF2-40B4-BE49-F238E27FC236}">
                  <a16:creationId xmlns:a16="http://schemas.microsoft.com/office/drawing/2014/main" id="{2BAD8F21-8215-4B0B-AAA1-09EC57E04B3A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CFAA9266-1930-4D34-B0DB-25B3D49AE31A}"/>
              </a:ext>
            </a:extLst>
          </p:cNvPr>
          <p:cNvSpPr/>
          <p:nvPr/>
        </p:nvSpPr>
        <p:spPr>
          <a:xfrm>
            <a:off x="5477360" y="305566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64771759-2980-4353-965C-B50E4003CFBE}"/>
              </a:ext>
            </a:extLst>
          </p:cNvPr>
          <p:cNvSpPr>
            <a:spLocks noChangeAspect="1"/>
          </p:cNvSpPr>
          <p:nvPr/>
        </p:nvSpPr>
        <p:spPr>
          <a:xfrm>
            <a:off x="5365158" y="3061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F873927B-8CA9-4A9B-B110-4CF012C5BB6C}"/>
              </a:ext>
            </a:extLst>
          </p:cNvPr>
          <p:cNvSpPr/>
          <p:nvPr/>
        </p:nvSpPr>
        <p:spPr>
          <a:xfrm>
            <a:off x="5501713" y="545828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BCA4D7B9-087A-447F-B555-5A199340F204}"/>
              </a:ext>
            </a:extLst>
          </p:cNvPr>
          <p:cNvSpPr/>
          <p:nvPr/>
        </p:nvSpPr>
        <p:spPr>
          <a:xfrm>
            <a:off x="5881624" y="532197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279476C8-6D48-420C-AD29-0A9E682766BD}"/>
              </a:ext>
            </a:extLst>
          </p:cNvPr>
          <p:cNvSpPr/>
          <p:nvPr/>
        </p:nvSpPr>
        <p:spPr>
          <a:xfrm>
            <a:off x="5477360" y="4709841"/>
            <a:ext cx="2019571" cy="987358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84EB5A75-CBCA-4913-A554-AB0627129DC5}"/>
              </a:ext>
            </a:extLst>
          </p:cNvPr>
          <p:cNvSpPr>
            <a:spLocks noChangeAspect="1"/>
          </p:cNvSpPr>
          <p:nvPr/>
        </p:nvSpPr>
        <p:spPr>
          <a:xfrm>
            <a:off x="5365158" y="4715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Message">
            <a:extLst>
              <a:ext uri="{FF2B5EF4-FFF2-40B4-BE49-F238E27FC236}">
                <a16:creationId xmlns:a16="http://schemas.microsoft.com/office/drawing/2014/main" id="{5B95C3AD-5B86-42A3-9218-8CD6F9F1F771}"/>
              </a:ext>
            </a:extLst>
          </p:cNvPr>
          <p:cNvSpPr/>
          <p:nvPr/>
        </p:nvSpPr>
        <p:spPr>
          <a:xfrm>
            <a:off x="6095954" y="5208248"/>
            <a:ext cx="1244712" cy="37932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회수된 메시지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7" name="Tip">
            <a:extLst>
              <a:ext uri="{FF2B5EF4-FFF2-40B4-BE49-F238E27FC236}">
                <a16:creationId xmlns:a16="http://schemas.microsoft.com/office/drawing/2014/main" id="{6A354AF9-D87F-4338-941F-8AF380F2DF34}"/>
              </a:ext>
            </a:extLst>
          </p:cNvPr>
          <p:cNvSpPr>
            <a:spLocks/>
          </p:cNvSpPr>
          <p:nvPr/>
        </p:nvSpPr>
        <p:spPr bwMode="auto">
          <a:xfrm>
            <a:off x="7251743" y="55013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BB592C3-63FA-48C1-91A1-4FC14DD254C9}"/>
              </a:ext>
            </a:extLst>
          </p:cNvPr>
          <p:cNvGrpSpPr/>
          <p:nvPr/>
        </p:nvGrpSpPr>
        <p:grpSpPr>
          <a:xfrm>
            <a:off x="6201812" y="5332193"/>
            <a:ext cx="124464" cy="133214"/>
            <a:chOff x="3340543" y="3444201"/>
            <a:chExt cx="124464" cy="133214"/>
          </a:xfrm>
        </p:grpSpPr>
        <p:sp>
          <p:nvSpPr>
            <p:cNvPr id="359" name="Speech Bubble">
              <a:extLst>
                <a:ext uri="{FF2B5EF4-FFF2-40B4-BE49-F238E27FC236}">
                  <a16:creationId xmlns:a16="http://schemas.microsoft.com/office/drawing/2014/main" id="{93CECC62-FABA-4C9E-AB16-73BE0B48DD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40543" y="3444201"/>
              <a:ext cx="124464" cy="125696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Delete">
              <a:extLst>
                <a:ext uri="{FF2B5EF4-FFF2-40B4-BE49-F238E27FC236}">
                  <a16:creationId xmlns:a16="http://schemas.microsoft.com/office/drawing/2014/main" id="{437B5ABD-A2F5-4378-B822-9990C8765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024" y="3516635"/>
              <a:ext cx="60780" cy="60780"/>
            </a:xfrm>
            <a:custGeom>
              <a:avLst/>
              <a:gdLst>
                <a:gd name="T0" fmla="*/ 969 w 990"/>
                <a:gd name="T1" fmla="*/ 855 h 990"/>
                <a:gd name="T2" fmla="*/ 855 w 990"/>
                <a:gd name="T3" fmla="*/ 969 h 990"/>
                <a:gd name="T4" fmla="*/ 780 w 990"/>
                <a:gd name="T5" fmla="*/ 969 h 990"/>
                <a:gd name="T6" fmla="*/ 495 w 990"/>
                <a:gd name="T7" fmla="*/ 685 h 990"/>
                <a:gd name="T8" fmla="*/ 211 w 990"/>
                <a:gd name="T9" fmla="*/ 969 h 990"/>
                <a:gd name="T10" fmla="*/ 135 w 990"/>
                <a:gd name="T11" fmla="*/ 969 h 990"/>
                <a:gd name="T12" fmla="*/ 21 w 990"/>
                <a:gd name="T13" fmla="*/ 856 h 990"/>
                <a:gd name="T14" fmla="*/ 21 w 990"/>
                <a:gd name="T15" fmla="*/ 780 h 990"/>
                <a:gd name="T16" fmla="*/ 305 w 990"/>
                <a:gd name="T17" fmla="*/ 495 h 990"/>
                <a:gd name="T18" fmla="*/ 21 w 990"/>
                <a:gd name="T19" fmla="*/ 211 h 990"/>
                <a:gd name="T20" fmla="*/ 21 w 990"/>
                <a:gd name="T21" fmla="*/ 135 h 990"/>
                <a:gd name="T22" fmla="*/ 135 w 990"/>
                <a:gd name="T23" fmla="*/ 21 h 990"/>
                <a:gd name="T24" fmla="*/ 211 w 990"/>
                <a:gd name="T25" fmla="*/ 21 h 990"/>
                <a:gd name="T26" fmla="*/ 495 w 990"/>
                <a:gd name="T27" fmla="*/ 305 h 990"/>
                <a:gd name="T28" fmla="*/ 780 w 990"/>
                <a:gd name="T29" fmla="*/ 21 h 990"/>
                <a:gd name="T30" fmla="*/ 855 w 990"/>
                <a:gd name="T31" fmla="*/ 21 h 990"/>
                <a:gd name="T32" fmla="*/ 969 w 990"/>
                <a:gd name="T33" fmla="*/ 135 h 990"/>
                <a:gd name="T34" fmla="*/ 969 w 990"/>
                <a:gd name="T35" fmla="*/ 211 h 990"/>
                <a:gd name="T36" fmla="*/ 685 w 990"/>
                <a:gd name="T37" fmla="*/ 495 h 990"/>
                <a:gd name="T38" fmla="*/ 969 w 990"/>
                <a:gd name="T39" fmla="*/ 780 h 990"/>
                <a:gd name="T40" fmla="*/ 969 w 990"/>
                <a:gd name="T41" fmla="*/ 856 h 990"/>
                <a:gd name="T42" fmla="*/ 969 w 990"/>
                <a:gd name="T43" fmla="*/ 85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0" h="990">
                  <a:moveTo>
                    <a:pt x="969" y="855"/>
                  </a:moveTo>
                  <a:lnTo>
                    <a:pt x="855" y="969"/>
                  </a:lnTo>
                  <a:cubicBezTo>
                    <a:pt x="835" y="990"/>
                    <a:pt x="801" y="990"/>
                    <a:pt x="780" y="969"/>
                  </a:cubicBezTo>
                  <a:lnTo>
                    <a:pt x="495" y="685"/>
                  </a:lnTo>
                  <a:lnTo>
                    <a:pt x="211" y="969"/>
                  </a:lnTo>
                  <a:cubicBezTo>
                    <a:pt x="190" y="990"/>
                    <a:pt x="156" y="990"/>
                    <a:pt x="135" y="969"/>
                  </a:cubicBezTo>
                  <a:lnTo>
                    <a:pt x="21" y="856"/>
                  </a:lnTo>
                  <a:cubicBezTo>
                    <a:pt x="0" y="835"/>
                    <a:pt x="0" y="801"/>
                    <a:pt x="21" y="780"/>
                  </a:cubicBezTo>
                  <a:lnTo>
                    <a:pt x="305" y="495"/>
                  </a:lnTo>
                  <a:lnTo>
                    <a:pt x="21" y="211"/>
                  </a:lnTo>
                  <a:cubicBezTo>
                    <a:pt x="0" y="190"/>
                    <a:pt x="0" y="156"/>
                    <a:pt x="21" y="135"/>
                  </a:cubicBezTo>
                  <a:lnTo>
                    <a:pt x="135" y="21"/>
                  </a:lnTo>
                  <a:cubicBezTo>
                    <a:pt x="156" y="0"/>
                    <a:pt x="190" y="0"/>
                    <a:pt x="211" y="21"/>
                  </a:cubicBezTo>
                  <a:lnTo>
                    <a:pt x="495" y="305"/>
                  </a:lnTo>
                  <a:lnTo>
                    <a:pt x="780" y="21"/>
                  </a:lnTo>
                  <a:cubicBezTo>
                    <a:pt x="801" y="0"/>
                    <a:pt x="835" y="0"/>
                    <a:pt x="855" y="21"/>
                  </a:cubicBezTo>
                  <a:lnTo>
                    <a:pt x="969" y="135"/>
                  </a:lnTo>
                  <a:cubicBezTo>
                    <a:pt x="990" y="156"/>
                    <a:pt x="990" y="190"/>
                    <a:pt x="969" y="211"/>
                  </a:cubicBezTo>
                  <a:lnTo>
                    <a:pt x="685" y="495"/>
                  </a:lnTo>
                  <a:lnTo>
                    <a:pt x="969" y="780"/>
                  </a:lnTo>
                  <a:cubicBezTo>
                    <a:pt x="990" y="801"/>
                    <a:pt x="990" y="835"/>
                    <a:pt x="969" y="856"/>
                  </a:cubicBezTo>
                  <a:lnTo>
                    <a:pt x="969" y="855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361" name="연결선: 꺾임 360">
            <a:extLst>
              <a:ext uri="{FF2B5EF4-FFF2-40B4-BE49-F238E27FC236}">
                <a16:creationId xmlns:a16="http://schemas.microsoft.com/office/drawing/2014/main" id="{BE957753-7CFC-4C36-BCBE-9E260E785741}"/>
              </a:ext>
            </a:extLst>
          </p:cNvPr>
          <p:cNvCxnSpPr>
            <a:cxnSpLocks/>
          </p:cNvCxnSpPr>
          <p:nvPr/>
        </p:nvCxnSpPr>
        <p:spPr>
          <a:xfrm rot="5400000">
            <a:off x="7322160" y="3686109"/>
            <a:ext cx="360000" cy="1692000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E486D0D-1230-4BCE-8E02-D9475A13B2A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81DABC45-95F1-4153-8279-4B42D8718C6B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C38E6028-9B32-4FCA-9CF8-CD8F3524276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B4689DF7-8705-4515-93CE-736A6EE4E4D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52" name="그룹 151">
                  <a:extLst>
                    <a:ext uri="{FF2B5EF4-FFF2-40B4-BE49-F238E27FC236}">
                      <a16:creationId xmlns:a16="http://schemas.microsoft.com/office/drawing/2014/main" id="{80957154-B714-4AF9-9B86-36B7EC748637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54" name="Speech Bubble">
                    <a:extLst>
                      <a:ext uri="{FF2B5EF4-FFF2-40B4-BE49-F238E27FC236}">
                        <a16:creationId xmlns:a16="http://schemas.microsoft.com/office/drawing/2014/main" id="{22BF5024-9E97-454C-A58A-55A2109AF2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5" name="Arrow Down (2)">
                    <a:extLst>
                      <a:ext uri="{FF2B5EF4-FFF2-40B4-BE49-F238E27FC236}">
                        <a16:creationId xmlns:a16="http://schemas.microsoft.com/office/drawing/2014/main" id="{FCCF54A4-8667-40E2-BC9F-FDB7CB93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58C19DA4-3A55-4C9A-8F84-F0D87A7FB592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B138A1C7-46DF-44E1-928F-CFBE9AE6BF6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CBAE68F8-4FCB-4104-94DC-68C66196E46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50" name="Speech Bubble">
                  <a:extLst>
                    <a:ext uri="{FF2B5EF4-FFF2-40B4-BE49-F238E27FC236}">
                      <a16:creationId xmlns:a16="http://schemas.microsoft.com/office/drawing/2014/main" id="{3CA08D74-41D3-449E-9505-A7CD331A9D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1" name="Remove">
                  <a:extLst>
                    <a:ext uri="{FF2B5EF4-FFF2-40B4-BE49-F238E27FC236}">
                      <a16:creationId xmlns:a16="http://schemas.microsoft.com/office/drawing/2014/main" id="{C5CA4EDA-B4C9-4A5C-AF47-F5C58776F6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233EDC5A-7B4D-4CE5-B5FF-001F69BA8BE4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5" name="직사각형 144">
                  <a:extLst>
                    <a:ext uri="{FF2B5EF4-FFF2-40B4-BE49-F238E27FC236}">
                      <a16:creationId xmlns:a16="http://schemas.microsoft.com/office/drawing/2014/main" id="{28E2A30B-F2D4-4BA5-865E-F37B09FFA2C4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6" name="그룹 145">
                  <a:extLst>
                    <a:ext uri="{FF2B5EF4-FFF2-40B4-BE49-F238E27FC236}">
                      <a16:creationId xmlns:a16="http://schemas.microsoft.com/office/drawing/2014/main" id="{6E5CB38D-3295-45DB-84C2-7249EDD90DB2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7" name="Speech Bubble">
                    <a:extLst>
                      <a:ext uri="{FF2B5EF4-FFF2-40B4-BE49-F238E27FC236}">
                        <a16:creationId xmlns:a16="http://schemas.microsoft.com/office/drawing/2014/main" id="{D06C2657-61C8-4F6C-8416-615267FE07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8" name="Arrow Down (2)">
                    <a:extLst>
                      <a:ext uri="{FF2B5EF4-FFF2-40B4-BE49-F238E27FC236}">
                        <a16:creationId xmlns:a16="http://schemas.microsoft.com/office/drawing/2014/main" id="{4202C7D3-772F-4A2D-9F57-F6C4026FA7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48F9B68E-94CA-403F-82D3-5985C7D5023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51C27CC8-DF3A-4F29-A393-CCBEC58ACB77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2" name="그룹 141">
                  <a:extLst>
                    <a:ext uri="{FF2B5EF4-FFF2-40B4-BE49-F238E27FC236}">
                      <a16:creationId xmlns:a16="http://schemas.microsoft.com/office/drawing/2014/main" id="{E74BFE04-EE51-4E31-A40B-A57E6F9D588D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3" name="Speech Bubble">
                    <a:extLst>
                      <a:ext uri="{FF2B5EF4-FFF2-40B4-BE49-F238E27FC236}">
                        <a16:creationId xmlns:a16="http://schemas.microsoft.com/office/drawing/2014/main" id="{6BDE0B60-A303-4637-B5D1-6A54664EAA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4" name="Delete">
                    <a:extLst>
                      <a:ext uri="{FF2B5EF4-FFF2-40B4-BE49-F238E27FC236}">
                        <a16:creationId xmlns:a16="http://schemas.microsoft.com/office/drawing/2014/main" id="{91ED16C2-861D-49DB-8895-3FFA3BB78C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52688D-BE18-4C81-85E0-3F584A41B588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5AE1AE94-1819-4381-91A8-102BD7AEA410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0C498AC0-8BED-4717-B073-228FDB07F4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B3A62FEF-10CB-44D0-8695-5766EC6CE52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BFDE7847-B138-42FB-A920-1E758DC3DAFD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9664F9E9-083D-4914-9E0D-5537DA6A41AF}"/>
              </a:ext>
            </a:extLst>
          </p:cNvPr>
          <p:cNvSpPr/>
          <p:nvPr/>
        </p:nvSpPr>
        <p:spPr>
          <a:xfrm>
            <a:off x="3845436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D3A1639D-39F2-44E0-AEE6-B3A085EF99ED}"/>
              </a:ext>
            </a:extLst>
          </p:cNvPr>
          <p:cNvSpPr>
            <a:spLocks noChangeAspect="1"/>
          </p:cNvSpPr>
          <p:nvPr/>
        </p:nvSpPr>
        <p:spPr>
          <a:xfrm>
            <a:off x="3883547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C0E37ABE-E28F-41B0-B59C-5DCC0AF6AE30}"/>
              </a:ext>
            </a:extLst>
          </p:cNvPr>
          <p:cNvSpPr/>
          <p:nvPr/>
        </p:nvSpPr>
        <p:spPr>
          <a:xfrm>
            <a:off x="4150913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D861FD71-2AD8-4082-830D-8180F8486860}"/>
              </a:ext>
            </a:extLst>
          </p:cNvPr>
          <p:cNvSpPr>
            <a:spLocks noChangeAspect="1"/>
          </p:cNvSpPr>
          <p:nvPr/>
        </p:nvSpPr>
        <p:spPr>
          <a:xfrm>
            <a:off x="418902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User">
            <a:extLst>
              <a:ext uri="{FF2B5EF4-FFF2-40B4-BE49-F238E27FC236}">
                <a16:creationId xmlns:a16="http://schemas.microsoft.com/office/drawing/2014/main" id="{FA863253-ED01-4376-9CC1-C17D76F05625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65785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2	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929835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91255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92501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000272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799440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750499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272538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426766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978958"/>
            <a:ext cx="1901285" cy="258628"/>
            <a:chOff x="4854356" y="5097357"/>
            <a:chExt cx="1901285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13868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02731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25611834"/>
              </p:ext>
            </p:extLst>
          </p:nvPr>
        </p:nvGraphicFramePr>
        <p:xfrm>
          <a:off x="617587" y="6207517"/>
          <a:ext cx="3599864" cy="76310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대화방에서만 노출되는 정보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생성 직후 타이머는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시간으로 디폴트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생성 직후 타이머 설정 안내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028714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타이머 설정 가능 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시간은 디폴트로 지정된 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8570104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D27E5736-7683-4820-BD71-4E5DCC0CAC75}"/>
              </a:ext>
            </a:extLst>
          </p:cNvPr>
          <p:cNvSpPr/>
          <p:nvPr/>
        </p:nvSpPr>
        <p:spPr>
          <a:xfrm>
            <a:off x="2302102" y="992856"/>
            <a:ext cx="550151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24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시간</a:t>
            </a:r>
            <a:endParaRPr lang="ko-KR" altLang="en-US" dirty="0"/>
          </a:p>
        </p:txBody>
      </p:sp>
      <p:sp>
        <p:nvSpPr>
          <p:cNvPr id="349" name="Stopwatch">
            <a:extLst>
              <a:ext uri="{FF2B5EF4-FFF2-40B4-BE49-F238E27FC236}">
                <a16:creationId xmlns:a16="http://schemas.microsoft.com/office/drawing/2014/main" id="{E8B71433-A4B4-4FC8-BBA8-E1200344ECF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2174864" y="1000272"/>
            <a:ext cx="148294" cy="193922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26" name="Line">
            <a:extLst>
              <a:ext uri="{FF2B5EF4-FFF2-40B4-BE49-F238E27FC236}">
                <a16:creationId xmlns:a16="http://schemas.microsoft.com/office/drawing/2014/main" id="{30E04B58-F599-4974-9EFC-55621621F262}"/>
              </a:ext>
            </a:extLst>
          </p:cNvPr>
          <p:cNvCxnSpPr>
            <a:cxnSpLocks/>
          </p:cNvCxnSpPr>
          <p:nvPr/>
        </p:nvCxnSpPr>
        <p:spPr bwMode="auto">
          <a:xfrm>
            <a:off x="224111" y="5301565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69254EF-15BE-4733-AFFD-0A4ED958AD06}"/>
              </a:ext>
            </a:extLst>
          </p:cNvPr>
          <p:cNvSpPr/>
          <p:nvPr/>
        </p:nvSpPr>
        <p:spPr>
          <a:xfrm>
            <a:off x="575208" y="642483"/>
            <a:ext cx="3241418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비밀 대화방 생성 직후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7DE5F460-DDE1-4664-B898-ED6049C89CD2}"/>
              </a:ext>
            </a:extLst>
          </p:cNvPr>
          <p:cNvGrpSpPr/>
          <p:nvPr/>
        </p:nvGrpSpPr>
        <p:grpSpPr>
          <a:xfrm>
            <a:off x="926096" y="2016260"/>
            <a:ext cx="2782525" cy="2300163"/>
            <a:chOff x="933217" y="1607336"/>
            <a:chExt cx="2782525" cy="2300163"/>
          </a:xfrm>
        </p:grpSpPr>
        <p:sp>
          <p:nvSpPr>
            <p:cNvPr id="428" name="Tile Background">
              <a:extLst>
                <a:ext uri="{FF2B5EF4-FFF2-40B4-BE49-F238E27FC236}">
                  <a16:creationId xmlns:a16="http://schemas.microsoft.com/office/drawing/2014/main" id="{1B2D53BC-A95B-4EC5-92BB-24FCCC037C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3217" y="1908313"/>
              <a:ext cx="2782525" cy="1999186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Tile Background">
              <a:extLst>
                <a:ext uri="{FF2B5EF4-FFF2-40B4-BE49-F238E27FC236}">
                  <a16:creationId xmlns:a16="http://schemas.microsoft.com/office/drawing/2014/main" id="{9940EF31-9173-4C4A-8720-9C65FB5013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3217" y="1607336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2" name="Tile Background">
              <a:extLst>
                <a:ext uri="{FF2B5EF4-FFF2-40B4-BE49-F238E27FC236}">
                  <a16:creationId xmlns:a16="http://schemas.microsoft.com/office/drawing/2014/main" id="{427D504E-4288-4D2F-9521-9B1A799AC7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255806" y="2878942"/>
              <a:ext cx="2123104" cy="508000"/>
            </a:xfrm>
            <a:prstGeom prst="rect">
              <a:avLst/>
            </a:prstGeom>
            <a:solidFill>
              <a:srgbClr val="F2F2F2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3" name="Password Box">
              <a:extLst>
                <a:ext uri="{FF2B5EF4-FFF2-40B4-BE49-F238E27FC236}">
                  <a16:creationId xmlns:a16="http://schemas.microsoft.com/office/drawing/2014/main" id="{CE2856EC-14B0-4213-8EC2-2298255F34DF}"/>
                </a:ext>
              </a:extLst>
            </p:cNvPr>
            <p:cNvSpPr/>
            <p:nvPr/>
          </p:nvSpPr>
          <p:spPr>
            <a:xfrm>
              <a:off x="1691152" y="2884182"/>
              <a:ext cx="1178112" cy="216000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타이머 설정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1" name="그룹 440">
              <a:extLst>
                <a:ext uri="{FF2B5EF4-FFF2-40B4-BE49-F238E27FC236}">
                  <a16:creationId xmlns:a16="http://schemas.microsoft.com/office/drawing/2014/main" id="{A0286062-5849-4AEC-9DF6-F4D5EB7DC186}"/>
                </a:ext>
              </a:extLst>
            </p:cNvPr>
            <p:cNvGrpSpPr/>
            <p:nvPr/>
          </p:nvGrpSpPr>
          <p:grpSpPr>
            <a:xfrm>
              <a:off x="1097364" y="2015557"/>
              <a:ext cx="2487617" cy="707886"/>
              <a:chOff x="1532356" y="1788376"/>
              <a:chExt cx="2487617" cy="707886"/>
            </a:xfrm>
          </p:grpSpPr>
          <p:sp>
            <p:nvSpPr>
              <p:cNvPr id="442" name="Stopwatch">
                <a:extLst>
                  <a:ext uri="{FF2B5EF4-FFF2-40B4-BE49-F238E27FC236}">
                    <a16:creationId xmlns:a16="http://schemas.microsoft.com/office/drawing/2014/main" id="{1BE3E4C6-A338-43A5-9FC4-C6B2F16E6D1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32356" y="1859491"/>
                <a:ext cx="428752" cy="565658"/>
              </a:xfrm>
              <a:custGeom>
                <a:avLst/>
                <a:gdLst>
                  <a:gd name="T0" fmla="*/ 369 w 1078"/>
                  <a:gd name="T1" fmla="*/ 0 h 1401"/>
                  <a:gd name="T2" fmla="*/ 315 w 1078"/>
                  <a:gd name="T3" fmla="*/ 54 h 1401"/>
                  <a:gd name="T4" fmla="*/ 315 w 1078"/>
                  <a:gd name="T5" fmla="*/ 163 h 1401"/>
                  <a:gd name="T6" fmla="*/ 369 w 1078"/>
                  <a:gd name="T7" fmla="*/ 217 h 1401"/>
                  <a:gd name="T8" fmla="*/ 424 w 1078"/>
                  <a:gd name="T9" fmla="*/ 217 h 1401"/>
                  <a:gd name="T10" fmla="*/ 478 w 1078"/>
                  <a:gd name="T11" fmla="*/ 272 h 1401"/>
                  <a:gd name="T12" fmla="*/ 587 w 1078"/>
                  <a:gd name="T13" fmla="*/ 272 h 1401"/>
                  <a:gd name="T14" fmla="*/ 641 w 1078"/>
                  <a:gd name="T15" fmla="*/ 217 h 1401"/>
                  <a:gd name="T16" fmla="*/ 695 w 1078"/>
                  <a:gd name="T17" fmla="*/ 217 h 1401"/>
                  <a:gd name="T18" fmla="*/ 749 w 1078"/>
                  <a:gd name="T19" fmla="*/ 163 h 1401"/>
                  <a:gd name="T20" fmla="*/ 749 w 1078"/>
                  <a:gd name="T21" fmla="*/ 54 h 1401"/>
                  <a:gd name="T22" fmla="*/ 695 w 1078"/>
                  <a:gd name="T23" fmla="*/ 0 h 1401"/>
                  <a:gd name="T24" fmla="*/ 369 w 1078"/>
                  <a:gd name="T25" fmla="*/ 0 h 1401"/>
                  <a:gd name="T26" fmla="*/ 946 w 1078"/>
                  <a:gd name="T27" fmla="*/ 268 h 1401"/>
                  <a:gd name="T28" fmla="*/ 861 w 1078"/>
                  <a:gd name="T29" fmla="*/ 353 h 1401"/>
                  <a:gd name="T30" fmla="*/ 994 w 1078"/>
                  <a:gd name="T31" fmla="*/ 485 h 1401"/>
                  <a:gd name="T32" fmla="*/ 1078 w 1078"/>
                  <a:gd name="T33" fmla="*/ 400 h 1401"/>
                  <a:gd name="T34" fmla="*/ 946 w 1078"/>
                  <a:gd name="T35" fmla="*/ 268 h 1401"/>
                  <a:gd name="T36" fmla="*/ 532 w 1078"/>
                  <a:gd name="T37" fmla="*/ 336 h 1401"/>
                  <a:gd name="T38" fmla="*/ 0 w 1078"/>
                  <a:gd name="T39" fmla="*/ 869 h 1401"/>
                  <a:gd name="T40" fmla="*/ 532 w 1078"/>
                  <a:gd name="T41" fmla="*/ 1401 h 1401"/>
                  <a:gd name="T42" fmla="*/ 1065 w 1078"/>
                  <a:gd name="T43" fmla="*/ 869 h 1401"/>
                  <a:gd name="T44" fmla="*/ 532 w 1078"/>
                  <a:gd name="T45" fmla="*/ 336 h 1401"/>
                  <a:gd name="T46" fmla="*/ 532 w 1078"/>
                  <a:gd name="T47" fmla="*/ 463 h 1401"/>
                  <a:gd name="T48" fmla="*/ 938 w 1078"/>
                  <a:gd name="T49" fmla="*/ 869 h 1401"/>
                  <a:gd name="T50" fmla="*/ 532 w 1078"/>
                  <a:gd name="T51" fmla="*/ 1274 h 1401"/>
                  <a:gd name="T52" fmla="*/ 127 w 1078"/>
                  <a:gd name="T53" fmla="*/ 869 h 1401"/>
                  <a:gd name="T54" fmla="*/ 532 w 1078"/>
                  <a:gd name="T55" fmla="*/ 463 h 1401"/>
                  <a:gd name="T56" fmla="*/ 534 w 1078"/>
                  <a:gd name="T57" fmla="*/ 528 h 1401"/>
                  <a:gd name="T58" fmla="*/ 502 w 1078"/>
                  <a:gd name="T59" fmla="*/ 558 h 1401"/>
                  <a:gd name="T60" fmla="*/ 490 w 1078"/>
                  <a:gd name="T61" fmla="*/ 780 h 1401"/>
                  <a:gd name="T62" fmla="*/ 434 w 1078"/>
                  <a:gd name="T63" fmla="*/ 869 h 1401"/>
                  <a:gd name="T64" fmla="*/ 532 w 1078"/>
                  <a:gd name="T65" fmla="*/ 967 h 1401"/>
                  <a:gd name="T66" fmla="*/ 631 w 1078"/>
                  <a:gd name="T67" fmla="*/ 869 h 1401"/>
                  <a:gd name="T68" fmla="*/ 575 w 1078"/>
                  <a:gd name="T69" fmla="*/ 780 h 1401"/>
                  <a:gd name="T70" fmla="*/ 565 w 1078"/>
                  <a:gd name="T71" fmla="*/ 558 h 1401"/>
                  <a:gd name="T72" fmla="*/ 534 w 1078"/>
                  <a:gd name="T73" fmla="*/ 528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8" h="1401">
                    <a:moveTo>
                      <a:pt x="369" y="0"/>
                    </a:moveTo>
                    <a:cubicBezTo>
                      <a:pt x="340" y="0"/>
                      <a:pt x="315" y="25"/>
                      <a:pt x="315" y="54"/>
                    </a:cubicBezTo>
                    <a:lnTo>
                      <a:pt x="315" y="163"/>
                    </a:lnTo>
                    <a:cubicBezTo>
                      <a:pt x="315" y="193"/>
                      <a:pt x="340" y="217"/>
                      <a:pt x="369" y="217"/>
                    </a:cubicBezTo>
                    <a:lnTo>
                      <a:pt x="424" y="217"/>
                    </a:lnTo>
                    <a:cubicBezTo>
                      <a:pt x="424" y="247"/>
                      <a:pt x="448" y="272"/>
                      <a:pt x="478" y="272"/>
                    </a:cubicBezTo>
                    <a:lnTo>
                      <a:pt x="587" y="272"/>
                    </a:lnTo>
                    <a:cubicBezTo>
                      <a:pt x="616" y="272"/>
                      <a:pt x="641" y="247"/>
                      <a:pt x="641" y="217"/>
                    </a:cubicBezTo>
                    <a:lnTo>
                      <a:pt x="695" y="217"/>
                    </a:lnTo>
                    <a:cubicBezTo>
                      <a:pt x="725" y="217"/>
                      <a:pt x="749" y="193"/>
                      <a:pt x="749" y="163"/>
                    </a:cubicBezTo>
                    <a:lnTo>
                      <a:pt x="749" y="54"/>
                    </a:lnTo>
                    <a:cubicBezTo>
                      <a:pt x="749" y="25"/>
                      <a:pt x="725" y="0"/>
                      <a:pt x="695" y="0"/>
                    </a:cubicBezTo>
                    <a:lnTo>
                      <a:pt x="369" y="0"/>
                    </a:lnTo>
                    <a:close/>
                    <a:moveTo>
                      <a:pt x="946" y="268"/>
                    </a:moveTo>
                    <a:lnTo>
                      <a:pt x="861" y="353"/>
                    </a:lnTo>
                    <a:lnTo>
                      <a:pt x="994" y="485"/>
                    </a:lnTo>
                    <a:lnTo>
                      <a:pt x="1078" y="400"/>
                    </a:lnTo>
                    <a:lnTo>
                      <a:pt x="946" y="268"/>
                    </a:lnTo>
                    <a:close/>
                    <a:moveTo>
                      <a:pt x="532" y="336"/>
                    </a:moveTo>
                    <a:cubicBezTo>
                      <a:pt x="238" y="336"/>
                      <a:pt x="0" y="574"/>
                      <a:pt x="0" y="869"/>
                    </a:cubicBezTo>
                    <a:cubicBezTo>
                      <a:pt x="0" y="1163"/>
                      <a:pt x="238" y="1401"/>
                      <a:pt x="532" y="1401"/>
                    </a:cubicBezTo>
                    <a:cubicBezTo>
                      <a:pt x="826" y="1401"/>
                      <a:pt x="1065" y="1163"/>
                      <a:pt x="1065" y="869"/>
                    </a:cubicBezTo>
                    <a:cubicBezTo>
                      <a:pt x="1065" y="574"/>
                      <a:pt x="826" y="336"/>
                      <a:pt x="532" y="336"/>
                    </a:cubicBezTo>
                    <a:close/>
                    <a:moveTo>
                      <a:pt x="532" y="463"/>
                    </a:moveTo>
                    <a:cubicBezTo>
                      <a:pt x="756" y="463"/>
                      <a:pt x="938" y="645"/>
                      <a:pt x="938" y="869"/>
                    </a:cubicBezTo>
                    <a:cubicBezTo>
                      <a:pt x="938" y="1093"/>
                      <a:pt x="756" y="1274"/>
                      <a:pt x="532" y="1274"/>
                    </a:cubicBezTo>
                    <a:cubicBezTo>
                      <a:pt x="308" y="1274"/>
                      <a:pt x="127" y="1093"/>
                      <a:pt x="127" y="869"/>
                    </a:cubicBezTo>
                    <a:cubicBezTo>
                      <a:pt x="127" y="645"/>
                      <a:pt x="308" y="463"/>
                      <a:pt x="532" y="463"/>
                    </a:cubicBezTo>
                    <a:close/>
                    <a:moveTo>
                      <a:pt x="534" y="528"/>
                    </a:moveTo>
                    <a:cubicBezTo>
                      <a:pt x="512" y="528"/>
                      <a:pt x="502" y="547"/>
                      <a:pt x="502" y="558"/>
                    </a:cubicBezTo>
                    <a:lnTo>
                      <a:pt x="490" y="780"/>
                    </a:lnTo>
                    <a:cubicBezTo>
                      <a:pt x="457" y="796"/>
                      <a:pt x="434" y="829"/>
                      <a:pt x="434" y="869"/>
                    </a:cubicBezTo>
                    <a:cubicBezTo>
                      <a:pt x="434" y="923"/>
                      <a:pt x="478" y="967"/>
                      <a:pt x="532" y="967"/>
                    </a:cubicBezTo>
                    <a:cubicBezTo>
                      <a:pt x="587" y="967"/>
                      <a:pt x="631" y="923"/>
                      <a:pt x="631" y="869"/>
                    </a:cubicBezTo>
                    <a:cubicBezTo>
                      <a:pt x="631" y="829"/>
                      <a:pt x="608" y="796"/>
                      <a:pt x="575" y="780"/>
                    </a:cubicBezTo>
                    <a:lnTo>
                      <a:pt x="565" y="558"/>
                    </a:lnTo>
                    <a:cubicBezTo>
                      <a:pt x="564" y="547"/>
                      <a:pt x="556" y="528"/>
                      <a:pt x="534" y="52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0A498817-D8AC-4404-A046-B2AF2B88A4AF}"/>
                  </a:ext>
                </a:extLst>
              </p:cNvPr>
              <p:cNvSpPr/>
              <p:nvPr/>
            </p:nvSpPr>
            <p:spPr>
              <a:xfrm>
                <a:off x="2019124" y="1788376"/>
                <a:ext cx="2000849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비밀 대화방을 개설하였습니다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기본 타이머는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시간이며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 후에 모든 메시지가 삭제됩니다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 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타이머 변경을 원하시면 </a:t>
                </a:r>
                <a:endPara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아래에서 원하시는 시간을 선택하세요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83E2BFB7-7113-41E0-B6A9-FD7788C98B4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87357" y="3090607"/>
              <a:ext cx="205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1981E4FB-2AE7-4295-93C5-E3741C2129D8}"/>
                </a:ext>
              </a:extLst>
            </p:cNvPr>
            <p:cNvGrpSpPr/>
            <p:nvPr/>
          </p:nvGrpSpPr>
          <p:grpSpPr>
            <a:xfrm>
              <a:off x="2753187" y="3542681"/>
              <a:ext cx="807106" cy="242912"/>
              <a:chOff x="4096108" y="4631406"/>
              <a:chExt cx="807106" cy="242912"/>
            </a:xfrm>
          </p:grpSpPr>
          <p:sp>
            <p:nvSpPr>
              <p:cNvPr id="451" name="Flyout">
                <a:extLst>
                  <a:ext uri="{FF2B5EF4-FFF2-40B4-BE49-F238E27FC236}">
                    <a16:creationId xmlns:a16="http://schemas.microsoft.com/office/drawing/2014/main" id="{DAC9EA0F-6CD7-470A-9BD0-E6083AA698DB}"/>
                  </a:ext>
                </a:extLst>
              </p:cNvPr>
              <p:cNvSpPr/>
              <p:nvPr/>
            </p:nvSpPr>
            <p:spPr>
              <a:xfrm>
                <a:off x="4096108" y="4631406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2" name="Flyout">
                <a:extLst>
                  <a:ext uri="{FF2B5EF4-FFF2-40B4-BE49-F238E27FC236}">
                    <a16:creationId xmlns:a16="http://schemas.microsoft.com/office/drawing/2014/main" id="{4779353E-2475-4DAE-9ABA-28AB80E2C50C}"/>
                  </a:ext>
                </a:extLst>
              </p:cNvPr>
              <p:cNvSpPr/>
              <p:nvPr/>
            </p:nvSpPr>
            <p:spPr>
              <a:xfrm>
                <a:off x="4518014" y="4631406"/>
                <a:ext cx="385200" cy="242912"/>
              </a:xfrm>
              <a:prstGeom prst="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7F7F7F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4" name="그룹 453">
              <a:extLst>
                <a:ext uri="{FF2B5EF4-FFF2-40B4-BE49-F238E27FC236}">
                  <a16:creationId xmlns:a16="http://schemas.microsoft.com/office/drawing/2014/main" id="{2614A019-86CA-4DA8-964F-5D8A46B5C017}"/>
                </a:ext>
              </a:extLst>
            </p:cNvPr>
            <p:cNvGrpSpPr/>
            <p:nvPr/>
          </p:nvGrpSpPr>
          <p:grpSpPr>
            <a:xfrm>
              <a:off x="1730302" y="3136731"/>
              <a:ext cx="1203374" cy="215444"/>
              <a:chOff x="7663876" y="2324396"/>
              <a:chExt cx="1203374" cy="215444"/>
            </a:xfrm>
          </p:grpSpPr>
          <p:sp>
            <p:nvSpPr>
              <p:cNvPr id="456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C928050-A6C6-47DC-B97C-C427991507F2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직사각형 456">
                <a:extLst>
                  <a:ext uri="{FF2B5EF4-FFF2-40B4-BE49-F238E27FC236}">
                    <a16:creationId xmlns:a16="http://schemas.microsoft.com/office/drawing/2014/main" id="{E1388B3F-89A9-4C6A-A0CE-31A24EEAEDCE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58" name="Line">
                <a:extLst>
                  <a:ext uri="{FF2B5EF4-FFF2-40B4-BE49-F238E27FC236}">
                    <a16:creationId xmlns:a16="http://schemas.microsoft.com/office/drawing/2014/main" id="{7579B698-0774-4710-964C-906A0705FF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1EF9B1B1-94DE-4F55-99FA-532D6E1AA8B8}"/>
                </a:ext>
              </a:extLst>
            </p:cNvPr>
            <p:cNvGrpSpPr/>
            <p:nvPr/>
          </p:nvGrpSpPr>
          <p:grpSpPr>
            <a:xfrm>
              <a:off x="964414" y="1634714"/>
              <a:ext cx="2617890" cy="246221"/>
              <a:chOff x="1128672" y="1307022"/>
              <a:chExt cx="2617890" cy="246221"/>
            </a:xfrm>
          </p:grpSpPr>
          <p:sp>
            <p:nvSpPr>
              <p:cNvPr id="462" name="Close">
                <a:extLst>
                  <a:ext uri="{FF2B5EF4-FFF2-40B4-BE49-F238E27FC236}">
                    <a16:creationId xmlns:a16="http://schemas.microsoft.com/office/drawing/2014/main" id="{E72FBD69-EE76-4A3F-8532-3A5DB005CC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31410" y="1325350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직사각형 462">
                <a:extLst>
                  <a:ext uri="{FF2B5EF4-FFF2-40B4-BE49-F238E27FC236}">
                    <a16:creationId xmlns:a16="http://schemas.microsoft.com/office/drawing/2014/main" id="{E6D31224-AE25-4AAD-8770-BD0FCE23F7A5}"/>
                  </a:ext>
                </a:extLst>
              </p:cNvPr>
              <p:cNvSpPr/>
              <p:nvPr/>
            </p:nvSpPr>
            <p:spPr>
              <a:xfrm>
                <a:off x="1128672" y="1307022"/>
                <a:ext cx="1152880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lang="ko-KR" altLang="en-US" sz="1000" b="1" dirty="0">
                    <a:solidFill>
                      <a:srgbClr val="333333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타이머 설정 안내</a:t>
                </a:r>
                <a:endParaRPr lang="en-US" altLang="ko-KR" sz="11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084E937E-2540-44FD-A058-F0C1B330E06A}"/>
              </a:ext>
            </a:extLst>
          </p:cNvPr>
          <p:cNvGrpSpPr/>
          <p:nvPr/>
        </p:nvGrpSpPr>
        <p:grpSpPr>
          <a:xfrm>
            <a:off x="1715378" y="3542191"/>
            <a:ext cx="1279543" cy="1929144"/>
            <a:chOff x="2110380" y="3933234"/>
            <a:chExt cx="1279543" cy="1929144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EFD56DA4-0227-4783-A266-ACCCD3A7B604}"/>
                </a:ext>
              </a:extLst>
            </p:cNvPr>
            <p:cNvGrpSpPr/>
            <p:nvPr/>
          </p:nvGrpSpPr>
          <p:grpSpPr>
            <a:xfrm>
              <a:off x="2117951" y="3933234"/>
              <a:ext cx="1203374" cy="215444"/>
              <a:chOff x="7663876" y="2324396"/>
              <a:chExt cx="1203374" cy="215444"/>
            </a:xfrm>
          </p:grpSpPr>
          <p:sp>
            <p:nvSpPr>
              <p:cNvPr id="46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5E0DDF0-AA15-4C10-8C64-133C516FF4DD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9FA1D135-8249-4D07-8835-FA62A0C79E12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70" name="Line">
                <a:extLst>
                  <a:ext uri="{FF2B5EF4-FFF2-40B4-BE49-F238E27FC236}">
                    <a16:creationId xmlns:a16="http://schemas.microsoft.com/office/drawing/2014/main" id="{3C6B54E3-862C-4C0A-9A28-D7D6D71C7D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sp>
          <p:nvSpPr>
            <p:cNvPr id="466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9890AA0-D6DE-4C53-A22A-1BEC35DE69EF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2187523" y="4914942"/>
              <a:ext cx="1202400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D9038CFE-CBC4-41ED-B0A7-985CFB2253E1}"/>
                </a:ext>
              </a:extLst>
            </p:cNvPr>
            <p:cNvSpPr/>
            <p:nvPr/>
          </p:nvSpPr>
          <p:spPr>
            <a:xfrm>
              <a:off x="2110380" y="4159348"/>
              <a:ext cx="502061" cy="1703030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6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1" name="타원 470">
            <a:extLst>
              <a:ext uri="{FF2B5EF4-FFF2-40B4-BE49-F238E27FC236}">
                <a16:creationId xmlns:a16="http://schemas.microsoft.com/office/drawing/2014/main" id="{BAA478B1-AA90-42F2-A8DD-E29ED5FE079C}"/>
              </a:ext>
            </a:extLst>
          </p:cNvPr>
          <p:cNvSpPr>
            <a:spLocks noChangeAspect="1"/>
          </p:cNvSpPr>
          <p:nvPr/>
        </p:nvSpPr>
        <p:spPr>
          <a:xfrm>
            <a:off x="816556" y="1955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72" name="타원 471">
            <a:extLst>
              <a:ext uri="{FF2B5EF4-FFF2-40B4-BE49-F238E27FC236}">
                <a16:creationId xmlns:a16="http://schemas.microsoft.com/office/drawing/2014/main" id="{D00F52EF-2A2B-45FD-A7FA-285C410A5CAC}"/>
              </a:ext>
            </a:extLst>
          </p:cNvPr>
          <p:cNvSpPr>
            <a:spLocks noChangeAspect="1"/>
          </p:cNvSpPr>
          <p:nvPr/>
        </p:nvSpPr>
        <p:spPr>
          <a:xfrm>
            <a:off x="1194117" y="31863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036B8B11-2A74-437B-AF85-CAC5A6A904CE}"/>
              </a:ext>
            </a:extLst>
          </p:cNvPr>
          <p:cNvSpPr>
            <a:spLocks noChangeAspect="1"/>
          </p:cNvSpPr>
          <p:nvPr/>
        </p:nvSpPr>
        <p:spPr>
          <a:xfrm>
            <a:off x="2070839" y="8588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9" name="직사각형 548">
            <a:extLst>
              <a:ext uri="{FF2B5EF4-FFF2-40B4-BE49-F238E27FC236}">
                <a16:creationId xmlns:a16="http://schemas.microsoft.com/office/drawing/2014/main" id="{FE7AA3E2-7269-4FF0-B589-A2FEA7A1721F}"/>
              </a:ext>
            </a:extLst>
          </p:cNvPr>
          <p:cNvSpPr/>
          <p:nvPr/>
        </p:nvSpPr>
        <p:spPr>
          <a:xfrm>
            <a:off x="5063334" y="929835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0" name="직사각형 549">
            <a:extLst>
              <a:ext uri="{FF2B5EF4-FFF2-40B4-BE49-F238E27FC236}">
                <a16:creationId xmlns:a16="http://schemas.microsoft.com/office/drawing/2014/main" id="{904174C5-9192-4CC6-812C-C5E3768BA1BC}"/>
              </a:ext>
            </a:extLst>
          </p:cNvPr>
          <p:cNvSpPr/>
          <p:nvPr/>
        </p:nvSpPr>
        <p:spPr>
          <a:xfrm>
            <a:off x="5101430" y="91255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1" name="직사각형 550">
            <a:extLst>
              <a:ext uri="{FF2B5EF4-FFF2-40B4-BE49-F238E27FC236}">
                <a16:creationId xmlns:a16="http://schemas.microsoft.com/office/drawing/2014/main" id="{3924B90B-31FD-4F70-9B8C-4A3F64B85F11}"/>
              </a:ext>
            </a:extLst>
          </p:cNvPr>
          <p:cNvSpPr/>
          <p:nvPr/>
        </p:nvSpPr>
        <p:spPr>
          <a:xfrm flipV="1">
            <a:off x="5063334" y="92501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DCDC766D-7F6D-474E-84F7-CA9F78119771}"/>
              </a:ext>
            </a:extLst>
          </p:cNvPr>
          <p:cNvGrpSpPr/>
          <p:nvPr/>
        </p:nvGrpSpPr>
        <p:grpSpPr>
          <a:xfrm>
            <a:off x="8205508" y="1000272"/>
            <a:ext cx="1055631" cy="216000"/>
            <a:chOff x="6311922" y="1383762"/>
            <a:chExt cx="1055631" cy="216000"/>
          </a:xfrm>
        </p:grpSpPr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FBFEE1C-FBC9-4906-BDE2-B84BFE0D3F1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557" name="Oval">
                <a:extLst>
                  <a:ext uri="{FF2B5EF4-FFF2-40B4-BE49-F238E27FC236}">
                    <a16:creationId xmlns:a16="http://schemas.microsoft.com/office/drawing/2014/main" id="{AC63BF2A-208F-4790-BFF4-F39B9010A4A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8" name="Oval">
                <a:extLst>
                  <a:ext uri="{FF2B5EF4-FFF2-40B4-BE49-F238E27FC236}">
                    <a16:creationId xmlns:a16="http://schemas.microsoft.com/office/drawing/2014/main" id="{453F794A-549F-4E9E-8069-47D00A013527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Oval">
                <a:extLst>
                  <a:ext uri="{FF2B5EF4-FFF2-40B4-BE49-F238E27FC236}">
                    <a16:creationId xmlns:a16="http://schemas.microsoft.com/office/drawing/2014/main" id="{6B00D3FB-3C5A-48F1-92FC-CCA8DC4C9D0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54" name="그래픽 553" descr="신호음 장치">
              <a:extLst>
                <a:ext uri="{FF2B5EF4-FFF2-40B4-BE49-F238E27FC236}">
                  <a16:creationId xmlns:a16="http://schemas.microsoft.com/office/drawing/2014/main" id="{2F23A59E-61FC-4404-B623-84D4667E66B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555" name="Hamburger Button">
              <a:extLst>
                <a:ext uri="{FF2B5EF4-FFF2-40B4-BE49-F238E27FC236}">
                  <a16:creationId xmlns:a16="http://schemas.microsoft.com/office/drawing/2014/main" id="{998F8F06-9137-4277-A454-68634F99A5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56" name="Search Icon">
              <a:extLst>
                <a:ext uri="{FF2B5EF4-FFF2-40B4-BE49-F238E27FC236}">
                  <a16:creationId xmlns:a16="http://schemas.microsoft.com/office/drawing/2014/main" id="{C85A2EBE-637E-4FBF-9CEA-40566F5780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A07FEBBA-C2DA-4E2E-9BC0-E1A485324D38}"/>
              </a:ext>
            </a:extLst>
          </p:cNvPr>
          <p:cNvGrpSpPr/>
          <p:nvPr/>
        </p:nvGrpSpPr>
        <p:grpSpPr>
          <a:xfrm>
            <a:off x="5146284" y="5799440"/>
            <a:ext cx="1862993" cy="225703"/>
            <a:chOff x="3390211" y="5837215"/>
            <a:chExt cx="1862993" cy="225703"/>
          </a:xfrm>
        </p:grpSpPr>
        <p:pic>
          <p:nvPicPr>
            <p:cNvPr id="561" name="그림 560">
              <a:extLst>
                <a:ext uri="{FF2B5EF4-FFF2-40B4-BE49-F238E27FC236}">
                  <a16:creationId xmlns:a16="http://schemas.microsoft.com/office/drawing/2014/main" id="{0E4E330B-22E8-4268-9C8B-8859EDD7068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562" name="Attachment">
              <a:extLst>
                <a:ext uri="{FF2B5EF4-FFF2-40B4-BE49-F238E27FC236}">
                  <a16:creationId xmlns:a16="http://schemas.microsoft.com/office/drawing/2014/main" id="{4586E346-7708-49BE-BCE5-86421D536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Medium Icons">
              <a:extLst>
                <a:ext uri="{FF2B5EF4-FFF2-40B4-BE49-F238E27FC236}">
                  <a16:creationId xmlns:a16="http://schemas.microsoft.com/office/drawing/2014/main" id="{9998308C-8375-4BDA-877A-72A9D13F7D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Crop">
              <a:extLst>
                <a:ext uri="{FF2B5EF4-FFF2-40B4-BE49-F238E27FC236}">
                  <a16:creationId xmlns:a16="http://schemas.microsoft.com/office/drawing/2014/main" id="{4F743BC6-13FB-4BE7-A582-42DECA4A28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65" name="그래픽 564" descr="채우기 없는 활짝 웃는 얼굴">
              <a:extLst>
                <a:ext uri="{FF2B5EF4-FFF2-40B4-BE49-F238E27FC236}">
                  <a16:creationId xmlns:a16="http://schemas.microsoft.com/office/drawing/2014/main" id="{389CF980-D9C7-40B6-9914-5A4BFFFC350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566" name="그래픽 565" descr="전자 메일">
              <a:extLst>
                <a:ext uri="{FF2B5EF4-FFF2-40B4-BE49-F238E27FC236}">
                  <a16:creationId xmlns:a16="http://schemas.microsoft.com/office/drawing/2014/main" id="{3B68F9E8-9D67-439E-B5E5-554BDE13173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567" name="그룹 566">
              <a:extLst>
                <a:ext uri="{FF2B5EF4-FFF2-40B4-BE49-F238E27FC236}">
                  <a16:creationId xmlns:a16="http://schemas.microsoft.com/office/drawing/2014/main" id="{B17BBCB6-E4E3-4AF0-B4B1-3D47041D0ECE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568" name="Text Box">
                <a:extLst>
                  <a:ext uri="{FF2B5EF4-FFF2-40B4-BE49-F238E27FC236}">
                    <a16:creationId xmlns:a16="http://schemas.microsoft.com/office/drawing/2014/main" id="{03CFF17B-8B00-4F28-A8C3-EFEC3A4029E0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569" name="Add">
                <a:extLst>
                  <a:ext uri="{FF2B5EF4-FFF2-40B4-BE49-F238E27FC236}">
                    <a16:creationId xmlns:a16="http://schemas.microsoft.com/office/drawing/2014/main" id="{995BA7C5-AFF5-4F7B-9C36-3C577CD295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570" name="Line">
            <a:extLst>
              <a:ext uri="{FF2B5EF4-FFF2-40B4-BE49-F238E27FC236}">
                <a16:creationId xmlns:a16="http://schemas.microsoft.com/office/drawing/2014/main" id="{4D7C5E85-28F5-4187-9B03-FA80DC61515C}"/>
              </a:ext>
            </a:extLst>
          </p:cNvPr>
          <p:cNvCxnSpPr>
            <a:cxnSpLocks/>
          </p:cNvCxnSpPr>
          <p:nvPr/>
        </p:nvCxnSpPr>
        <p:spPr bwMode="auto">
          <a:xfrm>
            <a:off x="5142276" y="5750499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1" name="직사각형 570">
            <a:extLst>
              <a:ext uri="{FF2B5EF4-FFF2-40B4-BE49-F238E27FC236}">
                <a16:creationId xmlns:a16="http://schemas.microsoft.com/office/drawing/2014/main" id="{1A226824-B770-4E5E-8643-A1705379032B}"/>
              </a:ext>
            </a:extLst>
          </p:cNvPr>
          <p:cNvSpPr/>
          <p:nvPr/>
        </p:nvSpPr>
        <p:spPr>
          <a:xfrm>
            <a:off x="5139194" y="5272538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572" name="그래픽 571" descr="방향">
            <a:extLst>
              <a:ext uri="{FF2B5EF4-FFF2-40B4-BE49-F238E27FC236}">
                <a16:creationId xmlns:a16="http://schemas.microsoft.com/office/drawing/2014/main" id="{7A8BE408-430D-4027-AC4C-403B5FB4AB3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9057033" y="5426766"/>
            <a:ext cx="220824" cy="220824"/>
          </a:xfrm>
          <a:prstGeom prst="rect">
            <a:avLst/>
          </a:prstGeom>
        </p:spPr>
      </p:pic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ADD6008D-2AF3-46C7-97B4-12C8EAC62A25}"/>
              </a:ext>
            </a:extLst>
          </p:cNvPr>
          <p:cNvGrpSpPr/>
          <p:nvPr/>
        </p:nvGrpSpPr>
        <p:grpSpPr>
          <a:xfrm>
            <a:off x="5174944" y="978958"/>
            <a:ext cx="1901285" cy="258628"/>
            <a:chOff x="4854356" y="5097357"/>
            <a:chExt cx="1901285" cy="258628"/>
          </a:xfrm>
        </p:grpSpPr>
        <p:sp>
          <p:nvSpPr>
            <p:cNvPr id="574" name="직사각형 573">
              <a:extLst>
                <a:ext uri="{FF2B5EF4-FFF2-40B4-BE49-F238E27FC236}">
                  <a16:creationId xmlns:a16="http://schemas.microsoft.com/office/drawing/2014/main" id="{FB9FEA90-80AC-4434-B463-D64B1C1F1B78}"/>
                </a:ext>
              </a:extLst>
            </p:cNvPr>
            <p:cNvSpPr/>
            <p:nvPr/>
          </p:nvSpPr>
          <p:spPr>
            <a:xfrm>
              <a:off x="5113868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75" name="그룹 574">
              <a:extLst>
                <a:ext uri="{FF2B5EF4-FFF2-40B4-BE49-F238E27FC236}">
                  <a16:creationId xmlns:a16="http://schemas.microsoft.com/office/drawing/2014/main" id="{367CBAF3-0B3F-47FD-B0E9-31A47A76477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1CDC5AE3-280E-475F-8BC0-F090C41BF06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80" name="그림 579">
                  <a:extLst>
                    <a:ext uri="{FF2B5EF4-FFF2-40B4-BE49-F238E27FC236}">
                      <a16:creationId xmlns:a16="http://schemas.microsoft.com/office/drawing/2014/main" id="{4A574E64-2211-4F17-9E2F-4F9EA487783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81" name="그림 580">
                  <a:extLst>
                    <a:ext uri="{FF2B5EF4-FFF2-40B4-BE49-F238E27FC236}">
                      <a16:creationId xmlns:a16="http://schemas.microsoft.com/office/drawing/2014/main" id="{12E4831D-4D7C-4D97-9588-6CCDCCE06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B7FF3BEE-0C37-46CE-8AF1-9E9FE208E782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78" name="그림 577">
                  <a:extLst>
                    <a:ext uri="{FF2B5EF4-FFF2-40B4-BE49-F238E27FC236}">
                      <a16:creationId xmlns:a16="http://schemas.microsoft.com/office/drawing/2014/main" id="{836E4FEA-D5FF-473A-9F86-A35C870B85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79" name="그림 578">
                  <a:extLst>
                    <a:ext uri="{FF2B5EF4-FFF2-40B4-BE49-F238E27FC236}">
                      <a16:creationId xmlns:a16="http://schemas.microsoft.com/office/drawing/2014/main" id="{783AF54C-E281-4526-9B2D-8ECE220847A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82" name="User">
            <a:extLst>
              <a:ext uri="{FF2B5EF4-FFF2-40B4-BE49-F238E27FC236}">
                <a16:creationId xmlns:a16="http://schemas.microsoft.com/office/drawing/2014/main" id="{EDA4511D-21C9-45C8-990D-E72F31F47665}"/>
              </a:ext>
            </a:extLst>
          </p:cNvPr>
          <p:cNvSpPr>
            <a:spLocks noChangeAspect="1"/>
          </p:cNvSpPr>
          <p:nvPr/>
        </p:nvSpPr>
        <p:spPr bwMode="auto">
          <a:xfrm>
            <a:off x="8698478" y="102731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83" name="Google Shape;2187;p25">
            <a:extLst>
              <a:ext uri="{FF2B5EF4-FFF2-40B4-BE49-F238E27FC236}">
                <a16:creationId xmlns:a16="http://schemas.microsoft.com/office/drawing/2014/main" id="{2FE89646-8D1B-4A84-BDCD-735E3FC7A3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90776834"/>
              </p:ext>
            </p:extLst>
          </p:nvPr>
        </p:nvGraphicFramePr>
        <p:xfrm>
          <a:off x="5513437" y="6207517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타이머 정보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타이머에 대한 안내 문구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028714"/>
                  </a:ext>
                </a:extLst>
              </a:tr>
            </a:tbl>
          </a:graphicData>
        </a:graphic>
      </p:graphicFrame>
      <p:sp>
        <p:nvSpPr>
          <p:cNvPr id="584" name="직사각형 583">
            <a:extLst>
              <a:ext uri="{FF2B5EF4-FFF2-40B4-BE49-F238E27FC236}">
                <a16:creationId xmlns:a16="http://schemas.microsoft.com/office/drawing/2014/main" id="{F857B91A-39ED-4283-8E7E-49231253356F}"/>
              </a:ext>
            </a:extLst>
          </p:cNvPr>
          <p:cNvSpPr/>
          <p:nvPr/>
        </p:nvSpPr>
        <p:spPr>
          <a:xfrm>
            <a:off x="7197952" y="99285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분</a:t>
            </a:r>
            <a:endParaRPr lang="ko-KR" altLang="en-US" dirty="0"/>
          </a:p>
        </p:txBody>
      </p:sp>
      <p:sp>
        <p:nvSpPr>
          <p:cNvPr id="585" name="Stopwatch">
            <a:extLst>
              <a:ext uri="{FF2B5EF4-FFF2-40B4-BE49-F238E27FC236}">
                <a16:creationId xmlns:a16="http://schemas.microsoft.com/office/drawing/2014/main" id="{7EBB271A-A644-4CBD-8052-68451170CD1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070714" y="1000272"/>
            <a:ext cx="148294" cy="193922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86" name="Line">
            <a:extLst>
              <a:ext uri="{FF2B5EF4-FFF2-40B4-BE49-F238E27FC236}">
                <a16:creationId xmlns:a16="http://schemas.microsoft.com/office/drawing/2014/main" id="{20A5980C-29D3-45E3-A3B1-96DCFC1ACE65}"/>
              </a:ext>
            </a:extLst>
          </p:cNvPr>
          <p:cNvCxnSpPr>
            <a:cxnSpLocks/>
          </p:cNvCxnSpPr>
          <p:nvPr/>
        </p:nvCxnSpPr>
        <p:spPr bwMode="auto">
          <a:xfrm>
            <a:off x="5119961" y="5301565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2C211DE4-6E6A-4717-B35E-593C90366EBC}"/>
              </a:ext>
            </a:extLst>
          </p:cNvPr>
          <p:cNvSpPr/>
          <p:nvPr/>
        </p:nvSpPr>
        <p:spPr>
          <a:xfrm>
            <a:off x="5471058" y="642483"/>
            <a:ext cx="3241418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비밀 대화방 생성 직후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16" name="타원 615">
            <a:extLst>
              <a:ext uri="{FF2B5EF4-FFF2-40B4-BE49-F238E27FC236}">
                <a16:creationId xmlns:a16="http://schemas.microsoft.com/office/drawing/2014/main" id="{D6E1BF10-819C-4118-9CDB-16EF92787D7A}"/>
              </a:ext>
            </a:extLst>
          </p:cNvPr>
          <p:cNvSpPr>
            <a:spLocks noChangeAspect="1"/>
          </p:cNvSpPr>
          <p:nvPr/>
        </p:nvSpPr>
        <p:spPr>
          <a:xfrm>
            <a:off x="6966689" y="8588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19" name="그룹 618">
            <a:extLst>
              <a:ext uri="{FF2B5EF4-FFF2-40B4-BE49-F238E27FC236}">
                <a16:creationId xmlns:a16="http://schemas.microsoft.com/office/drawing/2014/main" id="{DD28B1C4-A9A6-47E7-9F06-A5C302A1D5AB}"/>
              </a:ext>
            </a:extLst>
          </p:cNvPr>
          <p:cNvGrpSpPr/>
          <p:nvPr/>
        </p:nvGrpSpPr>
        <p:grpSpPr>
          <a:xfrm>
            <a:off x="5129604" y="1392823"/>
            <a:ext cx="4169386" cy="216000"/>
            <a:chOff x="3417578" y="2091595"/>
            <a:chExt cx="3840749" cy="214838"/>
          </a:xfrm>
        </p:grpSpPr>
        <p:cxnSp>
          <p:nvCxnSpPr>
            <p:cNvPr id="620" name="Line">
              <a:extLst>
                <a:ext uri="{FF2B5EF4-FFF2-40B4-BE49-F238E27FC236}">
                  <a16:creationId xmlns:a16="http://schemas.microsoft.com/office/drawing/2014/main" id="{49C90D78-44F9-4F85-9F43-D8C764CBDF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1" name="Password Box">
              <a:extLst>
                <a:ext uri="{FF2B5EF4-FFF2-40B4-BE49-F238E27FC236}">
                  <a16:creationId xmlns:a16="http://schemas.microsoft.com/office/drawing/2014/main" id="{48034AC0-04D0-4A06-8A05-AA1DD7E5E7C8}"/>
                </a:ext>
              </a:extLst>
            </p:cNvPr>
            <p:cNvSpPr/>
            <p:nvPr/>
          </p:nvSpPr>
          <p:spPr>
            <a:xfrm>
              <a:off x="4343080" y="2091595"/>
              <a:ext cx="1989746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자동 삭제 타이머가 </a:t>
              </a:r>
              <a:r>
                <a:rPr lang="en-US" altLang="ko-KR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으로 변경되었습니다</a:t>
              </a:r>
              <a:r>
                <a:rPr lang="en-US" altLang="ko-KR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22" name="타원 621">
            <a:extLst>
              <a:ext uri="{FF2B5EF4-FFF2-40B4-BE49-F238E27FC236}">
                <a16:creationId xmlns:a16="http://schemas.microsoft.com/office/drawing/2014/main" id="{451067DC-8697-4B7A-A800-65E86D6BFAAC}"/>
              </a:ext>
            </a:extLst>
          </p:cNvPr>
          <p:cNvSpPr>
            <a:spLocks noChangeAspect="1"/>
          </p:cNvSpPr>
          <p:nvPr/>
        </p:nvSpPr>
        <p:spPr>
          <a:xfrm>
            <a:off x="5109028" y="13187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28220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이전 대화 보기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3995409" y="4714334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FE62C10-3213-4EE4-871C-3888C5BE5A47}"/>
              </a:ext>
            </a:extLst>
          </p:cNvPr>
          <p:cNvSpPr>
            <a:spLocks noChangeAspect="1"/>
          </p:cNvSpPr>
          <p:nvPr/>
        </p:nvSpPr>
        <p:spPr>
          <a:xfrm>
            <a:off x="3931323" y="45962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785121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2815612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F189F6-48AC-4256-AB5E-ED39EC2E2FCE}"/>
              </a:ext>
            </a:extLst>
          </p:cNvPr>
          <p:cNvSpPr/>
          <p:nvPr/>
        </p:nvSpPr>
        <p:spPr>
          <a:xfrm>
            <a:off x="551386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DD0EDA5-5C71-4408-A1FC-95D9E5E669D7}"/>
              </a:ext>
            </a:extLst>
          </p:cNvPr>
          <p:cNvGrpSpPr/>
          <p:nvPr/>
        </p:nvGrpSpPr>
        <p:grpSpPr>
          <a:xfrm>
            <a:off x="5545118" y="1835961"/>
            <a:ext cx="2152898" cy="777648"/>
            <a:chOff x="8495017" y="1854960"/>
            <a:chExt cx="1318966" cy="777648"/>
          </a:xfrm>
        </p:grpSpPr>
        <p:sp>
          <p:nvSpPr>
            <p:cNvPr id="152" name="Message">
              <a:extLst>
                <a:ext uri="{FF2B5EF4-FFF2-40B4-BE49-F238E27FC236}">
                  <a16:creationId xmlns:a16="http://schemas.microsoft.com/office/drawing/2014/main" id="{B19CF43E-A3DB-41D7-BE3D-891356FB69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153" name="Tip">
              <a:extLst>
                <a:ext uri="{FF2B5EF4-FFF2-40B4-BE49-F238E27FC236}">
                  <a16:creationId xmlns:a16="http://schemas.microsoft.com/office/drawing/2014/main" id="{4F553566-796F-4F35-9B75-D4B2BE9F1F3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54" name="그림 153">
            <a:extLst>
              <a:ext uri="{FF2B5EF4-FFF2-40B4-BE49-F238E27FC236}">
                <a16:creationId xmlns:a16="http://schemas.microsoft.com/office/drawing/2014/main" id="{3A4D1C01-9BCB-432E-AE73-0E55B5BB42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1827289"/>
            <a:ext cx="457200" cy="438150"/>
          </a:xfrm>
          <a:prstGeom prst="ellipse">
            <a:avLst/>
          </a:prstGeom>
        </p:spPr>
      </p:pic>
      <p:cxnSp>
        <p:nvCxnSpPr>
          <p:cNvPr id="155" name="Line">
            <a:extLst>
              <a:ext uri="{FF2B5EF4-FFF2-40B4-BE49-F238E27FC236}">
                <a16:creationId xmlns:a16="http://schemas.microsoft.com/office/drawing/2014/main" id="{705BFEC8-A051-4B7B-8102-7607CA2714AC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7A55D63-C661-4948-B716-28400DC21739}"/>
              </a:ext>
            </a:extLst>
          </p:cNvPr>
          <p:cNvSpPr/>
          <p:nvPr/>
        </p:nvSpPr>
        <p:spPr>
          <a:xfrm>
            <a:off x="766467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5309F2C3-4CC6-4BC7-BCE0-F619B65199BF}"/>
              </a:ext>
            </a:extLst>
          </p:cNvPr>
          <p:cNvSpPr/>
          <p:nvPr/>
        </p:nvSpPr>
        <p:spPr>
          <a:xfrm>
            <a:off x="766467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8" name="Picture 6" descr="성조기 마크 이미지 검색결과">
            <a:extLst>
              <a:ext uri="{FF2B5EF4-FFF2-40B4-BE49-F238E27FC236}">
                <a16:creationId xmlns:a16="http://schemas.microsoft.com/office/drawing/2014/main" id="{8128C326-E92C-48ED-B847-CCB217995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9" name="Picture 4" descr="태극마크 이미지 검색결과">
            <a:extLst>
              <a:ext uri="{FF2B5EF4-FFF2-40B4-BE49-F238E27FC236}">
                <a16:creationId xmlns:a16="http://schemas.microsoft.com/office/drawing/2014/main" id="{A446F9E4-376E-4258-8DD9-13DF7A4D71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32D440BF-184B-45CF-AFB8-6A55EAFEA623}"/>
              </a:ext>
            </a:extLst>
          </p:cNvPr>
          <p:cNvGrpSpPr/>
          <p:nvPr/>
        </p:nvGrpSpPr>
        <p:grpSpPr>
          <a:xfrm>
            <a:off x="7738841" y="1858442"/>
            <a:ext cx="39506" cy="140236"/>
            <a:chOff x="2951181" y="1858442"/>
            <a:chExt cx="39506" cy="140236"/>
          </a:xfrm>
        </p:grpSpPr>
        <p:sp>
          <p:nvSpPr>
            <p:cNvPr id="161" name="Oval">
              <a:extLst>
                <a:ext uri="{FF2B5EF4-FFF2-40B4-BE49-F238E27FC236}">
                  <a16:creationId xmlns:a16="http://schemas.microsoft.com/office/drawing/2014/main" id="{300BE8D1-0925-4766-B30D-3B7D5291A2D0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2" name="Oval">
              <a:extLst>
                <a:ext uri="{FF2B5EF4-FFF2-40B4-BE49-F238E27FC236}">
                  <a16:creationId xmlns:a16="http://schemas.microsoft.com/office/drawing/2014/main" id="{3161435E-56CA-41EA-AB69-1ABB0785142C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4E031260-292E-412C-8061-940AE5E552DF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577939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136781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765544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70051" y="4569042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205265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634417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안녕하세요</a:t>
                </a:r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! </a:t>
                </a: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주간보고서를 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금일까지 전달해 주시기 바랍니다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4693577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강용관 책임</a:t>
            </a:r>
            <a:endParaRPr kumimoji="1" lang="en-US" altLang="ko-KR" sz="900" b="1" kern="12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4673929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볼 때 하단에 해당 버튼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최근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/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보는 도중에 새로운 메시지가 올라오는 경우 노출되는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우측의 아래로 버튼 클릭 시 해당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A2A141EE-83E4-4466-B91C-65DE04D3B1B4}"/>
              </a:ext>
            </a:extLst>
          </p:cNvPr>
          <p:cNvSpPr/>
          <p:nvPr/>
        </p:nvSpPr>
        <p:spPr>
          <a:xfrm>
            <a:off x="4975944" y="4564809"/>
            <a:ext cx="4219813" cy="938844"/>
          </a:xfrm>
          <a:prstGeom prst="roundRect">
            <a:avLst>
              <a:gd name="adj" fmla="val 196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351A2632-86EE-46EB-9EA2-5C2F7026B482}"/>
              </a:ext>
            </a:extLst>
          </p:cNvPr>
          <p:cNvSpPr>
            <a:spLocks noChangeAspect="1"/>
          </p:cNvSpPr>
          <p:nvPr/>
        </p:nvSpPr>
        <p:spPr>
          <a:xfrm>
            <a:off x="4890631" y="44648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5784384-A855-47D7-AF6F-C70CBDB3F8C1}"/>
              </a:ext>
            </a:extLst>
          </p:cNvPr>
          <p:cNvSpPr/>
          <p:nvPr/>
        </p:nvSpPr>
        <p:spPr>
          <a:xfrm>
            <a:off x="503100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9267273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업로드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드래그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업로드 버튼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958434" y="5978092"/>
            <a:ext cx="30992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드래그를 통한 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복수의 파일 업로드 시 해당 목록 노출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확인 버튼 클릭 시 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취소 버튼 클릭 시 파일 업로드 취소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5" name="Message">
            <a:extLst>
              <a:ext uri="{FF2B5EF4-FFF2-40B4-BE49-F238E27FC236}">
                <a16:creationId xmlns:a16="http://schemas.microsoft.com/office/drawing/2014/main" id="{FFF80619-B89B-44C4-9081-E73599F0D0D4}"/>
              </a:ext>
            </a:extLst>
          </p:cNvPr>
          <p:cNvSpPr/>
          <p:nvPr/>
        </p:nvSpPr>
        <p:spPr>
          <a:xfrm>
            <a:off x="2190521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16" name="Tip">
            <a:extLst>
              <a:ext uri="{FF2B5EF4-FFF2-40B4-BE49-F238E27FC236}">
                <a16:creationId xmlns:a16="http://schemas.microsoft.com/office/drawing/2014/main" id="{E007A41D-3CD5-4035-89EE-0536B29AE7D7}"/>
              </a:ext>
            </a:extLst>
          </p:cNvPr>
          <p:cNvSpPr>
            <a:spLocks/>
          </p:cNvSpPr>
          <p:nvPr/>
        </p:nvSpPr>
        <p:spPr bwMode="auto">
          <a:xfrm>
            <a:off x="4260300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17" name="Line">
            <a:extLst>
              <a:ext uri="{FF2B5EF4-FFF2-40B4-BE49-F238E27FC236}">
                <a16:creationId xmlns:a16="http://schemas.microsoft.com/office/drawing/2014/main" id="{735B31F9-E4B9-4498-8BE3-0968D790840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18" name="Picture 6" descr="성조기 마크 이미지 검색결과">
            <a:extLst>
              <a:ext uri="{FF2B5EF4-FFF2-40B4-BE49-F238E27FC236}">
                <a16:creationId xmlns:a16="http://schemas.microsoft.com/office/drawing/2014/main" id="{74F7755E-B400-43AF-96C4-3102E37C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9" name="Picture 4" descr="태극마크 이미지 검색결과">
            <a:extLst>
              <a:ext uri="{FF2B5EF4-FFF2-40B4-BE49-F238E27FC236}">
                <a16:creationId xmlns:a16="http://schemas.microsoft.com/office/drawing/2014/main" id="{80E9E197-AAAE-454A-BE71-900D2CA81A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0" name="직사각형 519">
            <a:extLst>
              <a:ext uri="{FF2B5EF4-FFF2-40B4-BE49-F238E27FC236}">
                <a16:creationId xmlns:a16="http://schemas.microsoft.com/office/drawing/2014/main" id="{DFA037D8-7867-4368-B98F-124163D9F29F}"/>
              </a:ext>
            </a:extLst>
          </p:cNvPr>
          <p:cNvSpPr/>
          <p:nvPr/>
        </p:nvSpPr>
        <p:spPr>
          <a:xfrm>
            <a:off x="1594599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C8E78678-E056-4A4B-A6EC-3D1F05113132}"/>
              </a:ext>
            </a:extLst>
          </p:cNvPr>
          <p:cNvSpPr/>
          <p:nvPr/>
        </p:nvSpPr>
        <p:spPr>
          <a:xfrm>
            <a:off x="1974510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533" name="Line">
            <a:extLst>
              <a:ext uri="{FF2B5EF4-FFF2-40B4-BE49-F238E27FC236}">
                <a16:creationId xmlns:a16="http://schemas.microsoft.com/office/drawing/2014/main" id="{5F85822D-4609-4D6F-BDA3-94AFA9A36910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Message">
            <a:extLst>
              <a:ext uri="{FF2B5EF4-FFF2-40B4-BE49-F238E27FC236}">
                <a16:creationId xmlns:a16="http://schemas.microsoft.com/office/drawing/2014/main" id="{3F0041FD-A1A7-4232-8175-DDA5DD82FF37}"/>
              </a:ext>
            </a:extLst>
          </p:cNvPr>
          <p:cNvSpPr/>
          <p:nvPr/>
        </p:nvSpPr>
        <p:spPr>
          <a:xfrm>
            <a:off x="6943496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82" name="Tip">
            <a:extLst>
              <a:ext uri="{FF2B5EF4-FFF2-40B4-BE49-F238E27FC236}">
                <a16:creationId xmlns:a16="http://schemas.microsoft.com/office/drawing/2014/main" id="{CD2771BA-49B3-4800-AF9D-1E9778A31980}"/>
              </a:ext>
            </a:extLst>
          </p:cNvPr>
          <p:cNvSpPr>
            <a:spLocks/>
          </p:cNvSpPr>
          <p:nvPr/>
        </p:nvSpPr>
        <p:spPr bwMode="auto">
          <a:xfrm>
            <a:off x="9013275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83" name="Line">
            <a:extLst>
              <a:ext uri="{FF2B5EF4-FFF2-40B4-BE49-F238E27FC236}">
                <a16:creationId xmlns:a16="http://schemas.microsoft.com/office/drawing/2014/main" id="{7389EE5C-40B0-4162-8E1C-D88FABB9DBCA}"/>
              </a:ext>
            </a:extLst>
          </p:cNvPr>
          <p:cNvCxnSpPr>
            <a:cxnSpLocks/>
          </p:cNvCxnSpPr>
          <p:nvPr/>
        </p:nvCxnSpPr>
        <p:spPr bwMode="auto">
          <a:xfrm>
            <a:off x="7057087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4" name="Picture 6" descr="성조기 마크 이미지 검색결과">
            <a:extLst>
              <a:ext uri="{FF2B5EF4-FFF2-40B4-BE49-F238E27FC236}">
                <a16:creationId xmlns:a16="http://schemas.microsoft.com/office/drawing/2014/main" id="{92DA7C81-094B-43CF-8085-B75A16DC6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000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5" name="Picture 4" descr="태극마크 이미지 검색결과">
            <a:extLst>
              <a:ext uri="{FF2B5EF4-FFF2-40B4-BE49-F238E27FC236}">
                <a16:creationId xmlns:a16="http://schemas.microsoft.com/office/drawing/2014/main" id="{6397C99A-2DF1-4E27-B199-E1B7196BE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46033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201B0AD-31AC-4D8C-8389-7DB5D7F77018}"/>
              </a:ext>
            </a:extLst>
          </p:cNvPr>
          <p:cNvSpPr/>
          <p:nvPr/>
        </p:nvSpPr>
        <p:spPr>
          <a:xfrm>
            <a:off x="6347574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BC19782C-84DD-4592-A3F7-D5E4651E9EBC}"/>
              </a:ext>
            </a:extLst>
          </p:cNvPr>
          <p:cNvSpPr/>
          <p:nvPr/>
        </p:nvSpPr>
        <p:spPr>
          <a:xfrm>
            <a:off x="6727485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67F5041-6B79-4FF3-838A-72ABFAD3B7C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01910" y="3615332"/>
            <a:ext cx="2990848" cy="1866494"/>
          </a:xfrm>
          <a:prstGeom prst="rect">
            <a:avLst/>
          </a:prstGeom>
          <a:ln>
            <a:solidFill>
              <a:srgbClr val="A6A6A6"/>
            </a:solidFill>
          </a:ln>
        </p:spPr>
      </p:pic>
      <p:sp>
        <p:nvSpPr>
          <p:cNvPr id="599" name="사각형: 둥근 모서리 598">
            <a:extLst>
              <a:ext uri="{FF2B5EF4-FFF2-40B4-BE49-F238E27FC236}">
                <a16:creationId xmlns:a16="http://schemas.microsoft.com/office/drawing/2014/main" id="{B06811E6-2F3A-4AB4-AAAA-321E0F7DBB98}"/>
              </a:ext>
            </a:extLst>
          </p:cNvPr>
          <p:cNvSpPr/>
          <p:nvPr/>
        </p:nvSpPr>
        <p:spPr>
          <a:xfrm>
            <a:off x="4985897" y="5519365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0" name="타원 599">
            <a:extLst>
              <a:ext uri="{FF2B5EF4-FFF2-40B4-BE49-F238E27FC236}">
                <a16:creationId xmlns:a16="http://schemas.microsoft.com/office/drawing/2014/main" id="{3E4C41C6-CE84-4864-BC62-255D23BB7150}"/>
              </a:ext>
            </a:extLst>
          </p:cNvPr>
          <p:cNvSpPr>
            <a:spLocks noChangeAspect="1"/>
          </p:cNvSpPr>
          <p:nvPr/>
        </p:nvSpPr>
        <p:spPr>
          <a:xfrm>
            <a:off x="4921811" y="540129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01" name="직사각형 600">
            <a:extLst>
              <a:ext uri="{FF2B5EF4-FFF2-40B4-BE49-F238E27FC236}">
                <a16:creationId xmlns:a16="http://schemas.microsoft.com/office/drawing/2014/main" id="{6601F546-B8EF-4EE7-95FC-48646CB0E27A}"/>
              </a:ext>
            </a:extLst>
          </p:cNvPr>
          <p:cNvSpPr/>
          <p:nvPr/>
        </p:nvSpPr>
        <p:spPr>
          <a:xfrm>
            <a:off x="5416134" y="5901148"/>
            <a:ext cx="34040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 버튼 클릭 시 파일 열기 </a:t>
            </a:r>
            <a:r>
              <a:rPr kumimoji="1" lang="ko-KR" alt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탐색창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실행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모든 파일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버튼 클릭 시 파일 열기 </a:t>
            </a:r>
            <a:r>
              <a:rPr kumimoji="1" lang="ko-KR" altLang="en-US" sz="10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탐색창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실행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이미지와 동영상 파일 목록만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02" name="그래픽 601" descr="오른쪽으로 굽은 화살표">
            <a:extLst>
              <a:ext uri="{FF2B5EF4-FFF2-40B4-BE49-F238E27FC236}">
                <a16:creationId xmlns:a16="http://schemas.microsoft.com/office/drawing/2014/main" id="{3CF6FDA2-C3C5-4E26-BF5E-A333E56E1F5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6885450" flipH="1" flipV="1">
            <a:off x="5211474" y="5119582"/>
            <a:ext cx="413540" cy="413540"/>
          </a:xfrm>
          <a:prstGeom prst="rect">
            <a:avLst/>
          </a:prstGeom>
        </p:spPr>
      </p:pic>
      <p:cxnSp>
        <p:nvCxnSpPr>
          <p:cNvPr id="108" name="Line">
            <a:extLst>
              <a:ext uri="{FF2B5EF4-FFF2-40B4-BE49-F238E27FC236}">
                <a16:creationId xmlns:a16="http://schemas.microsoft.com/office/drawing/2014/main" id="{6B1FC395-5B7D-4DB1-9303-708F97584A02}"/>
              </a:ext>
            </a:extLst>
          </p:cNvPr>
          <p:cNvCxnSpPr>
            <a:cxnSpLocks/>
          </p:cNvCxnSpPr>
          <p:nvPr/>
        </p:nvCxnSpPr>
        <p:spPr bwMode="auto">
          <a:xfrm>
            <a:off x="239746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Card">
            <a:extLst>
              <a:ext uri="{FF2B5EF4-FFF2-40B4-BE49-F238E27FC236}">
                <a16:creationId xmlns:a16="http://schemas.microsoft.com/office/drawing/2014/main" id="{9B1F73F1-32E8-4D06-8451-B98770CD80F4}"/>
              </a:ext>
            </a:extLst>
          </p:cNvPr>
          <p:cNvSpPr/>
          <p:nvPr/>
        </p:nvSpPr>
        <p:spPr>
          <a:xfrm>
            <a:off x="214690" y="3734648"/>
            <a:ext cx="4215057" cy="1296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4FADDBC-D8A8-4A72-988C-2F685F8825C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52218" y="4060182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11" name="Close">
            <a:extLst>
              <a:ext uri="{FF2B5EF4-FFF2-40B4-BE49-F238E27FC236}">
                <a16:creationId xmlns:a16="http://schemas.microsoft.com/office/drawing/2014/main" id="{70803047-CA2C-4224-AA7A-678C44F0F6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6407" y="3790799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E6EEADD-1B4E-4F9A-94BF-83451D4843AA}"/>
              </a:ext>
            </a:extLst>
          </p:cNvPr>
          <p:cNvSpPr/>
          <p:nvPr/>
        </p:nvSpPr>
        <p:spPr>
          <a:xfrm>
            <a:off x="226813" y="3776319"/>
            <a:ext cx="73289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파일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753E8C5-57DF-4E31-A1B7-51DDCFB2F139}"/>
              </a:ext>
            </a:extLst>
          </p:cNvPr>
          <p:cNvSpPr/>
          <p:nvPr/>
        </p:nvSpPr>
        <p:spPr>
          <a:xfrm>
            <a:off x="898660" y="3784013"/>
            <a:ext cx="27638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 영역으로 파일을 드래그 하시면 업로드 됩니다</a:t>
            </a: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14" name="Upload">
            <a:extLst>
              <a:ext uri="{FF2B5EF4-FFF2-40B4-BE49-F238E27FC236}">
                <a16:creationId xmlns:a16="http://schemas.microsoft.com/office/drawing/2014/main" id="{D4EDDDE3-38B2-42FF-A322-0EEBBE9973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9148" y="4260016"/>
            <a:ext cx="233384" cy="231096"/>
          </a:xfrm>
          <a:custGeom>
            <a:avLst/>
            <a:gdLst>
              <a:gd name="T0" fmla="*/ 706 w 1412"/>
              <a:gd name="T1" fmla="*/ 0 h 1393"/>
              <a:gd name="T2" fmla="*/ 587 w 1412"/>
              <a:gd name="T3" fmla="*/ 90 h 1393"/>
              <a:gd name="T4" fmla="*/ 229 w 1412"/>
              <a:gd name="T5" fmla="*/ 447 h 1393"/>
              <a:gd name="T6" fmla="*/ 257 w 1412"/>
              <a:gd name="T7" fmla="*/ 525 h 1393"/>
              <a:gd name="T8" fmla="*/ 435 w 1412"/>
              <a:gd name="T9" fmla="*/ 525 h 1393"/>
              <a:gd name="T10" fmla="*/ 435 w 1412"/>
              <a:gd name="T11" fmla="*/ 959 h 1393"/>
              <a:gd name="T12" fmla="*/ 597 w 1412"/>
              <a:gd name="T13" fmla="*/ 1122 h 1393"/>
              <a:gd name="T14" fmla="*/ 815 w 1412"/>
              <a:gd name="T15" fmla="*/ 1122 h 1393"/>
              <a:gd name="T16" fmla="*/ 977 w 1412"/>
              <a:gd name="T17" fmla="*/ 959 h 1393"/>
              <a:gd name="T18" fmla="*/ 977 w 1412"/>
              <a:gd name="T19" fmla="*/ 525 h 1393"/>
              <a:gd name="T20" fmla="*/ 1155 w 1412"/>
              <a:gd name="T21" fmla="*/ 525 h 1393"/>
              <a:gd name="T22" fmla="*/ 1181 w 1412"/>
              <a:gd name="T23" fmla="*/ 447 h 1393"/>
              <a:gd name="T24" fmla="*/ 825 w 1412"/>
              <a:gd name="T25" fmla="*/ 90 h 1393"/>
              <a:gd name="T26" fmla="*/ 706 w 1412"/>
              <a:gd name="T27" fmla="*/ 0 h 1393"/>
              <a:gd name="T28" fmla="*/ 0 w 1412"/>
              <a:gd name="T29" fmla="*/ 1013 h 1393"/>
              <a:gd name="T30" fmla="*/ 0 w 1412"/>
              <a:gd name="T31" fmla="*/ 1230 h 1393"/>
              <a:gd name="T32" fmla="*/ 163 w 1412"/>
              <a:gd name="T33" fmla="*/ 1393 h 1393"/>
              <a:gd name="T34" fmla="*/ 1249 w 1412"/>
              <a:gd name="T35" fmla="*/ 1393 h 1393"/>
              <a:gd name="T36" fmla="*/ 1412 w 1412"/>
              <a:gd name="T37" fmla="*/ 1230 h 1393"/>
              <a:gd name="T38" fmla="*/ 1412 w 1412"/>
              <a:gd name="T39" fmla="*/ 1013 h 1393"/>
              <a:gd name="T40" fmla="*/ 1303 w 1412"/>
              <a:gd name="T41" fmla="*/ 1013 h 1393"/>
              <a:gd name="T42" fmla="*/ 1303 w 1412"/>
              <a:gd name="T43" fmla="*/ 1230 h 1393"/>
              <a:gd name="T44" fmla="*/ 1249 w 1412"/>
              <a:gd name="T45" fmla="*/ 1284 h 1393"/>
              <a:gd name="T46" fmla="*/ 163 w 1412"/>
              <a:gd name="T47" fmla="*/ 1284 h 1393"/>
              <a:gd name="T48" fmla="*/ 109 w 1412"/>
              <a:gd name="T49" fmla="*/ 1230 h 1393"/>
              <a:gd name="T50" fmla="*/ 109 w 1412"/>
              <a:gd name="T51" fmla="*/ 1013 h 1393"/>
              <a:gd name="T52" fmla="*/ 0 w 1412"/>
              <a:gd name="T53" fmla="*/ 101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2" h="1393">
                <a:moveTo>
                  <a:pt x="706" y="0"/>
                </a:moveTo>
                <a:cubicBezTo>
                  <a:pt x="677" y="0"/>
                  <a:pt x="647" y="30"/>
                  <a:pt x="587" y="90"/>
                </a:cubicBezTo>
                <a:lnTo>
                  <a:pt x="229" y="447"/>
                </a:lnTo>
                <a:cubicBezTo>
                  <a:pt x="164" y="512"/>
                  <a:pt x="187" y="525"/>
                  <a:pt x="257" y="525"/>
                </a:cubicBezTo>
                <a:lnTo>
                  <a:pt x="435" y="525"/>
                </a:lnTo>
                <a:lnTo>
                  <a:pt x="435" y="959"/>
                </a:lnTo>
                <a:cubicBezTo>
                  <a:pt x="435" y="1049"/>
                  <a:pt x="508" y="1122"/>
                  <a:pt x="597" y="1122"/>
                </a:cubicBezTo>
                <a:lnTo>
                  <a:pt x="815" y="1122"/>
                </a:lnTo>
                <a:cubicBezTo>
                  <a:pt x="904" y="1122"/>
                  <a:pt x="977" y="1049"/>
                  <a:pt x="977" y="959"/>
                </a:cubicBezTo>
                <a:lnTo>
                  <a:pt x="977" y="525"/>
                </a:lnTo>
                <a:lnTo>
                  <a:pt x="1155" y="525"/>
                </a:lnTo>
                <a:cubicBezTo>
                  <a:pt x="1232" y="525"/>
                  <a:pt x="1246" y="512"/>
                  <a:pt x="1181" y="447"/>
                </a:cubicBezTo>
                <a:lnTo>
                  <a:pt x="825" y="90"/>
                </a:lnTo>
                <a:cubicBezTo>
                  <a:pt x="765" y="31"/>
                  <a:pt x="736" y="1"/>
                  <a:pt x="706" y="0"/>
                </a:cubicBezTo>
                <a:close/>
                <a:moveTo>
                  <a:pt x="0" y="1013"/>
                </a:moveTo>
                <a:lnTo>
                  <a:pt x="0" y="1230"/>
                </a:lnTo>
                <a:cubicBezTo>
                  <a:pt x="0" y="1320"/>
                  <a:pt x="73" y="1393"/>
                  <a:pt x="163" y="1393"/>
                </a:cubicBezTo>
                <a:lnTo>
                  <a:pt x="1249" y="1393"/>
                </a:lnTo>
                <a:cubicBezTo>
                  <a:pt x="1339" y="1393"/>
                  <a:pt x="1412" y="1320"/>
                  <a:pt x="1412" y="1230"/>
                </a:cubicBezTo>
                <a:lnTo>
                  <a:pt x="1412" y="1013"/>
                </a:lnTo>
                <a:lnTo>
                  <a:pt x="1303" y="1013"/>
                </a:lnTo>
                <a:lnTo>
                  <a:pt x="1303" y="1230"/>
                </a:lnTo>
                <a:cubicBezTo>
                  <a:pt x="1303" y="1260"/>
                  <a:pt x="1279" y="1284"/>
                  <a:pt x="1249" y="1284"/>
                </a:cubicBezTo>
                <a:lnTo>
                  <a:pt x="163" y="1284"/>
                </a:lnTo>
                <a:cubicBezTo>
                  <a:pt x="133" y="1284"/>
                  <a:pt x="109" y="1260"/>
                  <a:pt x="109" y="1230"/>
                </a:cubicBezTo>
                <a:lnTo>
                  <a:pt x="109" y="1013"/>
                </a:lnTo>
                <a:lnTo>
                  <a:pt x="0" y="1013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Card">
            <a:extLst>
              <a:ext uri="{FF2B5EF4-FFF2-40B4-BE49-F238E27FC236}">
                <a16:creationId xmlns:a16="http://schemas.microsoft.com/office/drawing/2014/main" id="{C6C3FE03-87CA-4FDD-9648-3DACE3A7356F}"/>
              </a:ext>
            </a:extLst>
          </p:cNvPr>
          <p:cNvSpPr/>
          <p:nvPr/>
        </p:nvSpPr>
        <p:spPr>
          <a:xfrm>
            <a:off x="638175" y="4115232"/>
            <a:ext cx="3719490" cy="520665"/>
          </a:xfrm>
          <a:prstGeom prst="roundRect">
            <a:avLst>
              <a:gd name="adj" fmla="val 10578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6" name="Scroll Indicator">
            <a:extLst>
              <a:ext uri="{FF2B5EF4-FFF2-40B4-BE49-F238E27FC236}">
                <a16:creationId xmlns:a16="http://schemas.microsoft.com/office/drawing/2014/main" id="{F9ECF67B-FA7D-495E-8B74-19C14F38382F}"/>
              </a:ext>
            </a:extLst>
          </p:cNvPr>
          <p:cNvGrpSpPr/>
          <p:nvPr/>
        </p:nvGrpSpPr>
        <p:grpSpPr>
          <a:xfrm>
            <a:off x="4265603" y="4141564"/>
            <a:ext cx="25400" cy="468000"/>
            <a:chOff x="892175" y="1261242"/>
            <a:chExt cx="25400" cy="3016250"/>
          </a:xfrm>
        </p:grpSpPr>
        <p:cxnSp>
          <p:nvCxnSpPr>
            <p:cNvPr id="117" name="Track">
              <a:extLst>
                <a:ext uri="{FF2B5EF4-FFF2-40B4-BE49-F238E27FC236}">
                  <a16:creationId xmlns:a16="http://schemas.microsoft.com/office/drawing/2014/main" id="{F42DD492-2076-4600-96F8-B2B6A91D2E1B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humb">
              <a:extLst>
                <a:ext uri="{FF2B5EF4-FFF2-40B4-BE49-F238E27FC236}">
                  <a16:creationId xmlns:a16="http://schemas.microsoft.com/office/drawing/2014/main" id="{71751D3F-B0B5-4E4F-AE66-4CB16AB573E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9B31C5C-213B-4A02-9A0A-8E846F2E5C84}"/>
              </a:ext>
            </a:extLst>
          </p:cNvPr>
          <p:cNvSpPr/>
          <p:nvPr/>
        </p:nvSpPr>
        <p:spPr>
          <a:xfrm>
            <a:off x="643120" y="4144732"/>
            <a:ext cx="2831985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Image.jpg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Movie.avi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CAC773A-23D8-4D93-9EA5-82931E3BBBB8}"/>
              </a:ext>
            </a:extLst>
          </p:cNvPr>
          <p:cNvGrpSpPr/>
          <p:nvPr/>
        </p:nvGrpSpPr>
        <p:grpSpPr>
          <a:xfrm>
            <a:off x="3540113" y="4708456"/>
            <a:ext cx="811222" cy="242912"/>
            <a:chOff x="3254363" y="4260781"/>
            <a:chExt cx="811222" cy="242912"/>
          </a:xfrm>
        </p:grpSpPr>
        <p:sp>
          <p:nvSpPr>
            <p:cNvPr id="121" name="Flyout">
              <a:extLst>
                <a:ext uri="{FF2B5EF4-FFF2-40B4-BE49-F238E27FC236}">
                  <a16:creationId xmlns:a16="http://schemas.microsoft.com/office/drawing/2014/main" id="{836A4F2B-A91E-4D6C-B965-26C156F08CD2}"/>
                </a:ext>
              </a:extLst>
            </p:cNvPr>
            <p:cNvSpPr/>
            <p:nvPr/>
          </p:nvSpPr>
          <p:spPr>
            <a:xfrm>
              <a:off x="3254363" y="4260781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2" name="Flyout">
              <a:extLst>
                <a:ext uri="{FF2B5EF4-FFF2-40B4-BE49-F238E27FC236}">
                  <a16:creationId xmlns:a16="http://schemas.microsoft.com/office/drawing/2014/main" id="{98CBAC9F-42F7-485A-ACE3-80FF84972FE4}"/>
                </a:ext>
              </a:extLst>
            </p:cNvPr>
            <p:cNvSpPr/>
            <p:nvPr/>
          </p:nvSpPr>
          <p:spPr>
            <a:xfrm>
              <a:off x="3680385" y="4260781"/>
              <a:ext cx="385200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5083E8F5-D9D4-40B2-8294-1F25638991DE}"/>
              </a:ext>
            </a:extLst>
          </p:cNvPr>
          <p:cNvSpPr>
            <a:spLocks noChangeAspect="1"/>
          </p:cNvSpPr>
          <p:nvPr/>
        </p:nvSpPr>
        <p:spPr>
          <a:xfrm>
            <a:off x="130206" y="36284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66673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업로드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44" name="Track">
            <a:extLst>
              <a:ext uri="{FF2B5EF4-FFF2-40B4-BE49-F238E27FC236}">
                <a16:creationId xmlns:a16="http://schemas.microsoft.com/office/drawing/2014/main" id="{37970BAC-EB89-4E47-B29E-74FFAA30D1DF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5" name="Line">
            <a:extLst>
              <a:ext uri="{FF2B5EF4-FFF2-40B4-BE49-F238E27FC236}">
                <a16:creationId xmlns:a16="http://schemas.microsoft.com/office/drawing/2014/main" id="{1898C685-CFAC-4422-930F-69F050197381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E7AAC2D-542A-45FE-BD51-D7C386F59493}"/>
              </a:ext>
            </a:extLst>
          </p:cNvPr>
          <p:cNvGrpSpPr/>
          <p:nvPr/>
        </p:nvGrpSpPr>
        <p:grpSpPr>
          <a:xfrm>
            <a:off x="1714629" y="4127764"/>
            <a:ext cx="2680609" cy="898202"/>
            <a:chOff x="1714629" y="4004672"/>
            <a:chExt cx="2680609" cy="898202"/>
          </a:xfrm>
        </p:grpSpPr>
        <p:sp>
          <p:nvSpPr>
            <p:cNvPr id="389" name="Card">
              <a:extLst>
                <a:ext uri="{FF2B5EF4-FFF2-40B4-BE49-F238E27FC236}">
                  <a16:creationId xmlns:a16="http://schemas.microsoft.com/office/drawing/2014/main" id="{DF535890-ED8B-4A4A-86C2-765CD11EEF4F}"/>
                </a:ext>
              </a:extLst>
            </p:cNvPr>
            <p:cNvSpPr/>
            <p:nvPr/>
          </p:nvSpPr>
          <p:spPr>
            <a:xfrm>
              <a:off x="1714629" y="4004672"/>
              <a:ext cx="2680609" cy="625943"/>
            </a:xfrm>
            <a:prstGeom prst="roundRect">
              <a:avLst>
                <a:gd name="adj" fmla="val 1433"/>
              </a:avLst>
            </a:prstGeom>
            <a:solidFill>
              <a:schemeClr val="bg1"/>
            </a:solidFill>
            <a:ln w="6350">
              <a:noFill/>
            </a:ln>
            <a:effectLst>
              <a:outerShdw blurRad="50800" dist="12700" dir="5400000" algn="ctr" rotWithShape="0">
                <a:prstClr val="black">
                  <a:alpha val="3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3F07789A-6FEC-43ED-AB9A-726F25ACC2FB}"/>
                </a:ext>
              </a:extLst>
            </p:cNvPr>
            <p:cNvGrpSpPr/>
            <p:nvPr/>
          </p:nvGrpSpPr>
          <p:grpSpPr>
            <a:xfrm>
              <a:off x="3822986" y="4076343"/>
              <a:ext cx="482600" cy="482600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643498D8-2BB7-4712-9749-04DCDFCFC4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A283A869-D6E7-4397-A8B7-1BD55575A0CB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B61EF021-BC2D-440A-B2AF-347803DE203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2DBFFCC-BE69-4840-9E91-D7B0BE965064}"/>
                </a:ext>
              </a:extLst>
            </p:cNvPr>
            <p:cNvSpPr/>
            <p:nvPr/>
          </p:nvSpPr>
          <p:spPr>
            <a:xfrm>
              <a:off x="1714629" y="4132977"/>
              <a:ext cx="161761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UX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가이드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_V0.1_0309.pptx</a:t>
              </a: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9E338D02-3B5A-4DCC-A27A-C6D65E992BD3}"/>
                </a:ext>
              </a:extLst>
            </p:cNvPr>
            <p:cNvGrpSpPr/>
            <p:nvPr/>
          </p:nvGrpSpPr>
          <p:grpSpPr>
            <a:xfrm>
              <a:off x="2162213" y="4687430"/>
              <a:ext cx="2233025" cy="215444"/>
              <a:chOff x="1942035" y="4907686"/>
              <a:chExt cx="2233025" cy="215444"/>
            </a:xfrm>
          </p:grpSpPr>
          <p:grpSp>
            <p:nvGrpSpPr>
              <p:cNvPr id="396" name="Progress Bar">
                <a:extLst>
                  <a:ext uri="{FF2B5EF4-FFF2-40B4-BE49-F238E27FC236}">
                    <a16:creationId xmlns:a16="http://schemas.microsoft.com/office/drawing/2014/main" id="{00654D47-8749-4EDE-9DD9-A98D90CE96AB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99" name="Track">
                  <a:extLst>
                    <a:ext uri="{FF2B5EF4-FFF2-40B4-BE49-F238E27FC236}">
                      <a16:creationId xmlns:a16="http://schemas.microsoft.com/office/drawing/2014/main" id="{23023199-EB36-46B6-BF3A-E87EBF25D475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Value">
                  <a:extLst>
                    <a:ext uri="{FF2B5EF4-FFF2-40B4-BE49-F238E27FC236}">
                      <a16:creationId xmlns:a16="http://schemas.microsoft.com/office/drawing/2014/main" id="{3918BF12-567C-4DE3-B660-4DA49711C196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Delete">
                <a:extLst>
                  <a:ext uri="{FF2B5EF4-FFF2-40B4-BE49-F238E27FC236}">
                    <a16:creationId xmlns:a16="http://schemas.microsoft.com/office/drawing/2014/main" id="{42FD7199-7D37-47FA-85C7-6BF3D1013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1EAA4348-4B52-4ADE-A86F-73951EB2F53E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0DCCC6D-B87D-4B25-9D9E-182709B8EB4A}"/>
              </a:ext>
            </a:extLst>
          </p:cNvPr>
          <p:cNvGrpSpPr/>
          <p:nvPr/>
        </p:nvGrpSpPr>
        <p:grpSpPr>
          <a:xfrm>
            <a:off x="2162213" y="1158338"/>
            <a:ext cx="2233025" cy="1247521"/>
            <a:chOff x="2162213" y="1158338"/>
            <a:chExt cx="2233025" cy="124752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85A76E2-BC34-4697-8D8E-E0D64D819CE9}"/>
                </a:ext>
              </a:extLst>
            </p:cNvPr>
            <p:cNvGrpSpPr/>
            <p:nvPr/>
          </p:nvGrpSpPr>
          <p:grpSpPr>
            <a:xfrm>
              <a:off x="2162213" y="2190415"/>
              <a:ext cx="2233025" cy="215444"/>
              <a:chOff x="1942035" y="4907686"/>
              <a:chExt cx="2233025" cy="215444"/>
            </a:xfrm>
          </p:grpSpPr>
          <p:grpSp>
            <p:nvGrpSpPr>
              <p:cNvPr id="385" name="Progress Bar">
                <a:extLst>
                  <a:ext uri="{FF2B5EF4-FFF2-40B4-BE49-F238E27FC236}">
                    <a16:creationId xmlns:a16="http://schemas.microsoft.com/office/drawing/2014/main" id="{8AF644CE-757F-4FD4-99CD-0E1B846B1D26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86" name="Track">
                  <a:extLst>
                    <a:ext uri="{FF2B5EF4-FFF2-40B4-BE49-F238E27FC236}">
                      <a16:creationId xmlns:a16="http://schemas.microsoft.com/office/drawing/2014/main" id="{955DDA55-E816-4AC6-8FC2-0E584D2FEA4F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7" name="Value">
                  <a:extLst>
                    <a:ext uri="{FF2B5EF4-FFF2-40B4-BE49-F238E27FC236}">
                      <a16:creationId xmlns:a16="http://schemas.microsoft.com/office/drawing/2014/main" id="{665BC732-4B93-40B2-8532-ABF4A3AA697D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8" name="Delete">
                <a:extLst>
                  <a:ext uri="{FF2B5EF4-FFF2-40B4-BE49-F238E27FC236}">
                    <a16:creationId xmlns:a16="http://schemas.microsoft.com/office/drawing/2014/main" id="{6F3BBFB2-1ED1-4905-B64C-93D3002A8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DEF20D5-DE3D-4CEE-B8B2-4C0F9D8F2653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  <p:grpSp>
          <p:nvGrpSpPr>
            <p:cNvPr id="405" name="Placeholder">
              <a:extLst>
                <a:ext uri="{FF2B5EF4-FFF2-40B4-BE49-F238E27FC236}">
                  <a16:creationId xmlns:a16="http://schemas.microsoft.com/office/drawing/2014/main" id="{D290432B-29A0-474F-ABCA-95849A06F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1158338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06" name="Border">
                <a:extLst>
                  <a:ext uri="{FF2B5EF4-FFF2-40B4-BE49-F238E27FC236}">
                    <a16:creationId xmlns:a16="http://schemas.microsoft.com/office/drawing/2014/main" id="{31A4D111-0944-4D4B-A908-B1D75E2E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7" name="Line 2">
                <a:extLst>
                  <a:ext uri="{FF2B5EF4-FFF2-40B4-BE49-F238E27FC236}">
                    <a16:creationId xmlns:a16="http://schemas.microsoft.com/office/drawing/2014/main" id="{9264A342-A712-4FFF-AB6A-2C55A9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8" name="Line 1">
                <a:extLst>
                  <a:ext uri="{FF2B5EF4-FFF2-40B4-BE49-F238E27FC236}">
                    <a16:creationId xmlns:a16="http://schemas.microsoft.com/office/drawing/2014/main" id="{630C5DFC-E354-49C5-80B3-B621732E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1F5E3EE-6DE5-4A84-AF1E-9CA4EB303A26}"/>
              </a:ext>
            </a:extLst>
          </p:cNvPr>
          <p:cNvGrpSpPr/>
          <p:nvPr/>
        </p:nvGrpSpPr>
        <p:grpSpPr>
          <a:xfrm>
            <a:off x="2162213" y="2643051"/>
            <a:ext cx="2233025" cy="1247522"/>
            <a:chOff x="2162213" y="2556314"/>
            <a:chExt cx="2233025" cy="1247522"/>
          </a:xfrm>
        </p:grpSpPr>
        <p:grpSp>
          <p:nvGrpSpPr>
            <p:cNvPr id="410" name="Placeholder">
              <a:extLst>
                <a:ext uri="{FF2B5EF4-FFF2-40B4-BE49-F238E27FC236}">
                  <a16:creationId xmlns:a16="http://schemas.microsoft.com/office/drawing/2014/main" id="{396000CF-59E7-48B4-AA21-618CB4409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2556314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12" name="Border">
                <a:extLst>
                  <a:ext uri="{FF2B5EF4-FFF2-40B4-BE49-F238E27FC236}">
                    <a16:creationId xmlns:a16="http://schemas.microsoft.com/office/drawing/2014/main" id="{165ED63B-1089-41B8-8421-B6689FF3B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3" name="Line 2">
                <a:extLst>
                  <a:ext uri="{FF2B5EF4-FFF2-40B4-BE49-F238E27FC236}">
                    <a16:creationId xmlns:a16="http://schemas.microsoft.com/office/drawing/2014/main" id="{115AD3CF-806C-4DF2-83B7-F7CAB2DB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Line 1">
                <a:extLst>
                  <a:ext uri="{FF2B5EF4-FFF2-40B4-BE49-F238E27FC236}">
                    <a16:creationId xmlns:a16="http://schemas.microsoft.com/office/drawing/2014/main" id="{E05A860F-A536-4C96-BF63-36AF9C01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5" name="Triangle">
              <a:extLst>
                <a:ext uri="{FF2B5EF4-FFF2-40B4-BE49-F238E27FC236}">
                  <a16:creationId xmlns:a16="http://schemas.microsoft.com/office/drawing/2014/main" id="{F8924F70-3E5B-4905-9785-3E594C9A19AF}"/>
                </a:ext>
              </a:extLst>
            </p:cNvPr>
            <p:cNvSpPr/>
            <p:nvPr/>
          </p:nvSpPr>
          <p:spPr>
            <a:xfrm rot="5400000">
              <a:off x="3432701" y="3013235"/>
              <a:ext cx="186192" cy="86640"/>
            </a:xfrm>
            <a:prstGeom prst="triangle">
              <a:avLst/>
            </a:prstGeom>
            <a:solidFill>
              <a:srgbClr val="A6A6A6"/>
            </a:solidFill>
            <a:ln w="6350">
              <a:solidFill>
                <a:srgbClr val="A6A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8E474513-6088-4602-8A57-9F4B7D2DBBA2}"/>
                </a:ext>
              </a:extLst>
            </p:cNvPr>
            <p:cNvGrpSpPr/>
            <p:nvPr/>
          </p:nvGrpSpPr>
          <p:grpSpPr>
            <a:xfrm>
              <a:off x="2162213" y="3588392"/>
              <a:ext cx="2233025" cy="215444"/>
              <a:chOff x="1942035" y="4907686"/>
              <a:chExt cx="2233025" cy="215444"/>
            </a:xfrm>
          </p:grpSpPr>
          <p:grpSp>
            <p:nvGrpSpPr>
              <p:cNvPr id="418" name="Progress Bar">
                <a:extLst>
                  <a:ext uri="{FF2B5EF4-FFF2-40B4-BE49-F238E27FC236}">
                    <a16:creationId xmlns:a16="http://schemas.microsoft.com/office/drawing/2014/main" id="{6F4F6285-83F4-401B-8EDF-AD9CABC5C502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421" name="Track">
                  <a:extLst>
                    <a:ext uri="{FF2B5EF4-FFF2-40B4-BE49-F238E27FC236}">
                      <a16:creationId xmlns:a16="http://schemas.microsoft.com/office/drawing/2014/main" id="{A66DBD0F-F427-487F-B529-ED1903645A28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2" name="Value">
                  <a:extLst>
                    <a:ext uri="{FF2B5EF4-FFF2-40B4-BE49-F238E27FC236}">
                      <a16:creationId xmlns:a16="http://schemas.microsoft.com/office/drawing/2014/main" id="{DA6986BC-B5EB-4277-A3B3-5218E131FC44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9" name="Delete">
                <a:extLst>
                  <a:ext uri="{FF2B5EF4-FFF2-40B4-BE49-F238E27FC236}">
                    <a16:creationId xmlns:a16="http://schemas.microsoft.com/office/drawing/2014/main" id="{FD2CB245-E10B-4B6F-85A3-E18F7CCB5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AD66C01F-3BD9-47C0-8C78-056E73B6FD4C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434" name="Track">
            <a:extLst>
              <a:ext uri="{FF2B5EF4-FFF2-40B4-BE49-F238E27FC236}">
                <a16:creationId xmlns:a16="http://schemas.microsoft.com/office/drawing/2014/main" id="{DEF44A6F-5C22-4923-8E33-197C95BB0A7E}"/>
              </a:ext>
            </a:extLst>
          </p:cNvPr>
          <p:cNvCxnSpPr/>
          <p:nvPr/>
        </p:nvCxnSpPr>
        <p:spPr>
          <a:xfrm>
            <a:off x="9203197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5" name="Placeholder">
            <a:extLst>
              <a:ext uri="{FF2B5EF4-FFF2-40B4-BE49-F238E27FC236}">
                <a16:creationId xmlns:a16="http://schemas.microsoft.com/office/drawing/2014/main" id="{E2C677FB-66E1-4F65-A5C0-2113BCFB8D78}"/>
              </a:ext>
            </a:extLst>
          </p:cNvPr>
          <p:cNvGrpSpPr>
            <a:grpSpLocks/>
          </p:cNvGrpSpPr>
          <p:nvPr/>
        </p:nvGrpSpPr>
        <p:grpSpPr bwMode="auto">
          <a:xfrm>
            <a:off x="74289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477" name="Border">
              <a:extLst>
                <a:ext uri="{FF2B5EF4-FFF2-40B4-BE49-F238E27FC236}">
                  <a16:creationId xmlns:a16="http://schemas.microsoft.com/office/drawing/2014/main" id="{688ED18C-8095-4937-A827-1E899505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Line 2">
              <a:extLst>
                <a:ext uri="{FF2B5EF4-FFF2-40B4-BE49-F238E27FC236}">
                  <a16:creationId xmlns:a16="http://schemas.microsoft.com/office/drawing/2014/main" id="{F49EE02E-16F7-4E0A-915A-4DFFBE2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Line 1">
              <a:extLst>
                <a:ext uri="{FF2B5EF4-FFF2-40B4-BE49-F238E27FC236}">
                  <a16:creationId xmlns:a16="http://schemas.microsoft.com/office/drawing/2014/main" id="{27AB3263-D1FE-4513-9E2E-89914838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0EF71D-8191-4C95-8816-F56AFE3F8BD2}"/>
              </a:ext>
            </a:extLst>
          </p:cNvPr>
          <p:cNvGrpSpPr/>
          <p:nvPr/>
        </p:nvGrpSpPr>
        <p:grpSpPr>
          <a:xfrm>
            <a:off x="7435667" y="2335133"/>
            <a:ext cx="1711771" cy="1008112"/>
            <a:chOff x="7428935" y="2643051"/>
            <a:chExt cx="1711771" cy="1008112"/>
          </a:xfrm>
        </p:grpSpPr>
        <p:grpSp>
          <p:nvGrpSpPr>
            <p:cNvPr id="486" name="Placeholder">
              <a:extLst>
                <a:ext uri="{FF2B5EF4-FFF2-40B4-BE49-F238E27FC236}">
                  <a16:creationId xmlns:a16="http://schemas.microsoft.com/office/drawing/2014/main" id="{F26F538C-A359-4AAF-BD04-155878F4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8935" y="2643051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A6B1D5B2-F2BF-47A3-847E-A293D6A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7" name="Line 2">
                <a:extLst>
                  <a:ext uri="{FF2B5EF4-FFF2-40B4-BE49-F238E27FC236}">
                    <a16:creationId xmlns:a16="http://schemas.microsoft.com/office/drawing/2014/main" id="{BFD3232E-F3A7-4CC5-BBBF-494C785A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8" name="Line 1">
                <a:extLst>
                  <a:ext uri="{FF2B5EF4-FFF2-40B4-BE49-F238E27FC236}">
                    <a16:creationId xmlns:a16="http://schemas.microsoft.com/office/drawing/2014/main" id="{D6108343-8A11-4826-B715-E80EE8B4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87" name="그룹 486">
              <a:extLst>
                <a:ext uri="{FF2B5EF4-FFF2-40B4-BE49-F238E27FC236}">
                  <a16:creationId xmlns:a16="http://schemas.microsoft.com/office/drawing/2014/main" id="{D67F7149-0F22-46BB-997D-63874DC5E9E0}"/>
                </a:ext>
              </a:extLst>
            </p:cNvPr>
            <p:cNvGrpSpPr/>
            <p:nvPr/>
          </p:nvGrpSpPr>
          <p:grpSpPr>
            <a:xfrm>
              <a:off x="8077872" y="3037492"/>
              <a:ext cx="413896" cy="399733"/>
              <a:chOff x="3312441" y="2884956"/>
              <a:chExt cx="413896" cy="399733"/>
            </a:xfrm>
          </p:grpSpPr>
          <p:sp>
            <p:nvSpPr>
              <p:cNvPr id="494" name="Triangle">
                <a:extLst>
                  <a:ext uri="{FF2B5EF4-FFF2-40B4-BE49-F238E27FC236}">
                    <a16:creationId xmlns:a16="http://schemas.microsoft.com/office/drawing/2014/main" id="{4EF96CA1-2647-4238-A8EF-861E11D4D306}"/>
                  </a:ext>
                </a:extLst>
              </p:cNvPr>
              <p:cNvSpPr/>
              <p:nvPr/>
            </p:nvSpPr>
            <p:spPr>
              <a:xfrm rot="5400000">
                <a:off x="3426618" y="2899814"/>
                <a:ext cx="215432" cy="185716"/>
              </a:xfrm>
              <a:prstGeom prst="triangle">
                <a:avLst/>
              </a:prstGeom>
              <a:solidFill>
                <a:srgbClr val="A6A6A6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5331CB34-ECC8-4A64-B9DB-D051B5BA48E1}"/>
                  </a:ext>
                </a:extLst>
              </p:cNvPr>
              <p:cNvSpPr/>
              <p:nvPr/>
            </p:nvSpPr>
            <p:spPr>
              <a:xfrm>
                <a:off x="3312441" y="3084634"/>
                <a:ext cx="41389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/>
              </a:p>
            </p:txBody>
          </p:sp>
        </p:grpSp>
      </p:grpSp>
      <p:sp>
        <p:nvSpPr>
          <p:cNvPr id="460" name="Card">
            <a:extLst>
              <a:ext uri="{FF2B5EF4-FFF2-40B4-BE49-F238E27FC236}">
                <a16:creationId xmlns:a16="http://schemas.microsoft.com/office/drawing/2014/main" id="{EE2DB82D-2542-4BAE-8857-C1E58DEE49F9}"/>
              </a:ext>
            </a:extLst>
          </p:cNvPr>
          <p:cNvSpPr/>
          <p:nvPr/>
        </p:nvSpPr>
        <p:spPr>
          <a:xfrm>
            <a:off x="6480060" y="3591434"/>
            <a:ext cx="2680609" cy="1178974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1" name="Image">
            <a:extLst>
              <a:ext uri="{FF2B5EF4-FFF2-40B4-BE49-F238E27FC236}">
                <a16:creationId xmlns:a16="http://schemas.microsoft.com/office/drawing/2014/main" id="{FC717FDF-0334-469E-AC03-08EFC8899FCD}"/>
              </a:ext>
            </a:extLst>
          </p:cNvPr>
          <p:cNvGrpSpPr/>
          <p:nvPr/>
        </p:nvGrpSpPr>
        <p:grpSpPr>
          <a:xfrm>
            <a:off x="8588417" y="3663104"/>
            <a:ext cx="482600" cy="482600"/>
            <a:chOff x="9600101" y="1622168"/>
            <a:chExt cx="1333500" cy="1333500"/>
          </a:xfrm>
        </p:grpSpPr>
        <p:sp>
          <p:nvSpPr>
            <p:cNvPr id="469" name="Border">
              <a:extLst>
                <a:ext uri="{FF2B5EF4-FFF2-40B4-BE49-F238E27FC236}">
                  <a16:creationId xmlns:a16="http://schemas.microsoft.com/office/drawing/2014/main" id="{2195CB74-8E4B-44A0-ABE9-9D22114D36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0" name="Line">
              <a:extLst>
                <a:ext uri="{FF2B5EF4-FFF2-40B4-BE49-F238E27FC236}">
                  <a16:creationId xmlns:a16="http://schemas.microsoft.com/office/drawing/2014/main" id="{B83BED19-937E-4717-BDDE-1188E3622EC4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Line">
              <a:extLst>
                <a:ext uri="{FF2B5EF4-FFF2-40B4-BE49-F238E27FC236}">
                  <a16:creationId xmlns:a16="http://schemas.microsoft.com/office/drawing/2014/main" id="{5AD127E7-A108-4B89-BD39-E7BAC9FDD9FB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DAF8B7D1-6C4E-4CA9-A174-C45AE99E7FD2}"/>
              </a:ext>
            </a:extLst>
          </p:cNvPr>
          <p:cNvSpPr/>
          <p:nvPr/>
        </p:nvSpPr>
        <p:spPr>
          <a:xfrm>
            <a:off x="6480060" y="3719738"/>
            <a:ext cx="161761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DAB9194-AFE6-4D18-8094-A828974A9DE5}"/>
              </a:ext>
            </a:extLst>
          </p:cNvPr>
          <p:cNvSpPr/>
          <p:nvPr/>
        </p:nvSpPr>
        <p:spPr>
          <a:xfrm>
            <a:off x="6503078" y="4114141"/>
            <a:ext cx="161761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유효기간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~2020.03.15</a:t>
            </a:r>
          </a:p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용량 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5.30MB</a:t>
            </a:r>
          </a:p>
        </p:txBody>
      </p:sp>
      <p:sp>
        <p:nvSpPr>
          <p:cNvPr id="511" name="Flyout">
            <a:extLst>
              <a:ext uri="{FF2B5EF4-FFF2-40B4-BE49-F238E27FC236}">
                <a16:creationId xmlns:a16="http://schemas.microsoft.com/office/drawing/2014/main" id="{BC86E45F-70FE-4CF4-8438-1B1E35EB1FFB}"/>
              </a:ext>
            </a:extLst>
          </p:cNvPr>
          <p:cNvSpPr/>
          <p:nvPr/>
        </p:nvSpPr>
        <p:spPr>
          <a:xfrm>
            <a:off x="7633859" y="4457521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2" name="Flyout">
            <a:extLst>
              <a:ext uri="{FF2B5EF4-FFF2-40B4-BE49-F238E27FC236}">
                <a16:creationId xmlns:a16="http://schemas.microsoft.com/office/drawing/2014/main" id="{76F72A2D-C3C8-46C4-9457-B92A4F11AA21}"/>
              </a:ext>
            </a:extLst>
          </p:cNvPr>
          <p:cNvSpPr/>
          <p:nvPr/>
        </p:nvSpPr>
        <p:spPr>
          <a:xfrm>
            <a:off x="8067676" y="4457521"/>
            <a:ext cx="991078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이름으로 저장</a:t>
            </a: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1348133" y="6113675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중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EECA1B4-6D88-4542-819E-7FC71C363E0A}"/>
              </a:ext>
            </a:extLst>
          </p:cNvPr>
          <p:cNvSpPr/>
          <p:nvPr/>
        </p:nvSpPr>
        <p:spPr>
          <a:xfrm>
            <a:off x="5154107" y="5892159"/>
            <a:ext cx="3558572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완료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 : </a:t>
            </a: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첨부파일을 다른 사람이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다른 사람이 올린 첨부파일을 다운받았거나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첨부파일을 내가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194321B8-662B-4A9D-813D-5BA07F6FE086}"/>
              </a:ext>
            </a:extLst>
          </p:cNvPr>
          <p:cNvSpPr/>
          <p:nvPr/>
        </p:nvSpPr>
        <p:spPr>
          <a:xfrm>
            <a:off x="7324726" y="4396578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9EFC6137-FE2D-4B44-BEF2-D92883AFFAA4}"/>
              </a:ext>
            </a:extLst>
          </p:cNvPr>
          <p:cNvSpPr>
            <a:spLocks noChangeAspect="1"/>
          </p:cNvSpPr>
          <p:nvPr/>
        </p:nvSpPr>
        <p:spPr>
          <a:xfrm>
            <a:off x="7297219" y="42785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8" name="Flyout">
            <a:extLst>
              <a:ext uri="{FF2B5EF4-FFF2-40B4-BE49-F238E27FC236}">
                <a16:creationId xmlns:a16="http://schemas.microsoft.com/office/drawing/2014/main" id="{A5C20AFE-0BC8-4AA6-83BD-5DA8DDDF1E3F}"/>
              </a:ext>
            </a:extLst>
          </p:cNvPr>
          <p:cNvSpPr/>
          <p:nvPr/>
        </p:nvSpPr>
        <p:spPr>
          <a:xfrm>
            <a:off x="7633859" y="4943296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열기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49" name="Flyout">
            <a:extLst>
              <a:ext uri="{FF2B5EF4-FFF2-40B4-BE49-F238E27FC236}">
                <a16:creationId xmlns:a16="http://schemas.microsoft.com/office/drawing/2014/main" id="{4169CACA-3E84-4575-9AD8-CC03A0DDDE06}"/>
              </a:ext>
            </a:extLst>
          </p:cNvPr>
          <p:cNvSpPr/>
          <p:nvPr/>
        </p:nvSpPr>
        <p:spPr>
          <a:xfrm>
            <a:off x="8067676" y="4943296"/>
            <a:ext cx="991077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 폴더 열기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CF8C26B8-10FE-497E-9D35-426651C5C77F}"/>
              </a:ext>
            </a:extLst>
          </p:cNvPr>
          <p:cNvSpPr/>
          <p:nvPr/>
        </p:nvSpPr>
        <p:spPr>
          <a:xfrm>
            <a:off x="7324726" y="4882353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246838F7-EF27-4598-9E44-C6E34545757B}"/>
              </a:ext>
            </a:extLst>
          </p:cNvPr>
          <p:cNvSpPr>
            <a:spLocks noChangeAspect="1"/>
          </p:cNvSpPr>
          <p:nvPr/>
        </p:nvSpPr>
        <p:spPr>
          <a:xfrm>
            <a:off x="7297219" y="4764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7487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 뷰어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21D36F0-D8D1-48A4-8FFD-DA7958EA0FAB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CD63F2-9684-4113-835C-63A376184D51}"/>
                </a:ext>
              </a:extLst>
            </p:cNvPr>
            <p:cNvGrpSpPr/>
            <p:nvPr/>
          </p:nvGrpSpPr>
          <p:grpSpPr>
            <a:xfrm>
              <a:off x="118845" y="569495"/>
              <a:ext cx="9662997" cy="6236749"/>
              <a:chOff x="118845" y="569495"/>
              <a:chExt cx="9662997" cy="6236749"/>
            </a:xfrm>
          </p:grpSpPr>
          <p:pic>
            <p:nvPicPr>
              <p:cNvPr id="2" name="그림 1">
                <a:extLst>
                  <a:ext uri="{FF2B5EF4-FFF2-40B4-BE49-F238E27FC236}">
                    <a16:creationId xmlns:a16="http://schemas.microsoft.com/office/drawing/2014/main" id="{7003E88A-7F86-4BA6-9D91-8FA657D422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8845" y="569495"/>
                <a:ext cx="9662997" cy="6236749"/>
              </a:xfrm>
              <a:prstGeom prst="rect">
                <a:avLst/>
              </a:prstGeom>
            </p:spPr>
          </p:pic>
          <p:sp>
            <p:nvSpPr>
              <p:cNvPr id="520" name="Overlay">
                <a:extLst>
                  <a:ext uri="{FF2B5EF4-FFF2-40B4-BE49-F238E27FC236}">
                    <a16:creationId xmlns:a16="http://schemas.microsoft.com/office/drawing/2014/main" id="{A8FCEED1-45F7-45DE-A4E6-95C17A90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45" y="975333"/>
                <a:ext cx="9662997" cy="5770523"/>
              </a:xfrm>
              <a:prstGeom prst="rect">
                <a:avLst/>
              </a:prstGeom>
              <a:solidFill>
                <a:srgbClr val="000000">
                  <a:alpha val="9098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8" name="Placeholder">
              <a:extLst>
                <a:ext uri="{FF2B5EF4-FFF2-40B4-BE49-F238E27FC236}">
                  <a16:creationId xmlns:a16="http://schemas.microsoft.com/office/drawing/2014/main" id="{3A878E1A-A7E2-44CA-B4D4-3F94EC09EA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885562" y="2110351"/>
              <a:ext cx="4129562" cy="3309374"/>
              <a:chOff x="5107122" y="2328044"/>
              <a:chExt cx="1257959" cy="1008112"/>
            </a:xfrm>
            <a:solidFill>
              <a:srgbClr val="FFFFFF"/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C6BB2CBA-1B46-42ED-A910-0411E448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122" y="2328044"/>
                <a:ext cx="1257959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Picture">
                <a:extLst>
                  <a:ext uri="{FF2B5EF4-FFF2-40B4-BE49-F238E27FC236}">
                    <a16:creationId xmlns:a16="http://schemas.microsoft.com/office/drawing/2014/main" id="{F0A4212F-588F-449E-9C36-C40080679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98737" y="2457563"/>
                <a:ext cx="1074728" cy="786978"/>
              </a:xfrm>
              <a:custGeom>
                <a:avLst/>
                <a:gdLst>
                  <a:gd name="T0" fmla="*/ 0 w 1329"/>
                  <a:gd name="T1" fmla="*/ 784 h 969"/>
                  <a:gd name="T2" fmla="*/ 303 w 1329"/>
                  <a:gd name="T3" fmla="*/ 481 h 969"/>
                  <a:gd name="T4" fmla="*/ 460 w 1329"/>
                  <a:gd name="T5" fmla="*/ 638 h 969"/>
                  <a:gd name="T6" fmla="*/ 941 w 1329"/>
                  <a:gd name="T7" fmla="*/ 157 h 969"/>
                  <a:gd name="T8" fmla="*/ 1329 w 1329"/>
                  <a:gd name="T9" fmla="*/ 545 h 969"/>
                  <a:gd name="T10" fmla="*/ 1329 w 1329"/>
                  <a:gd name="T11" fmla="*/ 969 h 969"/>
                  <a:gd name="T12" fmla="*/ 0 w 1329"/>
                  <a:gd name="T13" fmla="*/ 969 h 969"/>
                  <a:gd name="T14" fmla="*/ 0 w 1329"/>
                  <a:gd name="T15" fmla="*/ 784 h 969"/>
                  <a:gd name="T16" fmla="*/ 363 w 1329"/>
                  <a:gd name="T17" fmla="*/ 180 h 969"/>
                  <a:gd name="T18" fmla="*/ 184 w 1329"/>
                  <a:gd name="T19" fmla="*/ 360 h 969"/>
                  <a:gd name="T20" fmla="*/ 4 w 1329"/>
                  <a:gd name="T21" fmla="*/ 180 h 969"/>
                  <a:gd name="T22" fmla="*/ 184 w 1329"/>
                  <a:gd name="T23" fmla="*/ 0 h 969"/>
                  <a:gd name="T24" fmla="*/ 363 w 1329"/>
                  <a:gd name="T25" fmla="*/ 18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29" h="969">
                    <a:moveTo>
                      <a:pt x="0" y="784"/>
                    </a:moveTo>
                    <a:lnTo>
                      <a:pt x="303" y="481"/>
                    </a:lnTo>
                    <a:lnTo>
                      <a:pt x="460" y="638"/>
                    </a:lnTo>
                    <a:lnTo>
                      <a:pt x="941" y="157"/>
                    </a:lnTo>
                    <a:lnTo>
                      <a:pt x="1329" y="545"/>
                    </a:lnTo>
                    <a:lnTo>
                      <a:pt x="1329" y="969"/>
                    </a:lnTo>
                    <a:lnTo>
                      <a:pt x="0" y="969"/>
                    </a:lnTo>
                    <a:lnTo>
                      <a:pt x="0" y="784"/>
                    </a:lnTo>
                    <a:close/>
                    <a:moveTo>
                      <a:pt x="363" y="180"/>
                    </a:moveTo>
                    <a:cubicBezTo>
                      <a:pt x="363" y="279"/>
                      <a:pt x="283" y="360"/>
                      <a:pt x="184" y="360"/>
                    </a:cubicBezTo>
                    <a:cubicBezTo>
                      <a:pt x="84" y="360"/>
                      <a:pt x="4" y="279"/>
                      <a:pt x="4" y="180"/>
                    </a:cubicBezTo>
                    <a:cubicBezTo>
                      <a:pt x="4" y="80"/>
                      <a:pt x="84" y="0"/>
                      <a:pt x="184" y="0"/>
                    </a:cubicBezTo>
                    <a:cubicBezTo>
                      <a:pt x="283" y="0"/>
                      <a:pt x="363" y="80"/>
                      <a:pt x="363" y="180"/>
                    </a:cubicBezTo>
                    <a:close/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Chevron Right">
              <a:extLst>
                <a:ext uri="{FF2B5EF4-FFF2-40B4-BE49-F238E27FC236}">
                  <a16:creationId xmlns:a16="http://schemas.microsoft.com/office/drawing/2014/main" id="{E24AA10C-2E4C-445D-BD3C-8DD121BF87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582969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Chevron Right">
              <a:extLst>
                <a:ext uri="{FF2B5EF4-FFF2-40B4-BE49-F238E27FC236}">
                  <a16:creationId xmlns:a16="http://schemas.microsoft.com/office/drawing/2014/main" id="{1BD81904-0F23-474E-9BA8-820AC43FE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0694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2" name="Zoom In">
            <a:extLst>
              <a:ext uri="{FF2B5EF4-FFF2-40B4-BE49-F238E27FC236}">
                <a16:creationId xmlns:a16="http://schemas.microsoft.com/office/drawing/2014/main" id="{720B150E-23C3-495A-9556-EEE8C4CC9F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43999" y="6458360"/>
            <a:ext cx="161925" cy="161925"/>
          </a:xfrm>
          <a:custGeom>
            <a:avLst/>
            <a:gdLst>
              <a:gd name="T0" fmla="*/ 532 w 1402"/>
              <a:gd name="T1" fmla="*/ 0 h 1404"/>
              <a:gd name="T2" fmla="*/ 0 w 1402"/>
              <a:gd name="T3" fmla="*/ 533 h 1404"/>
              <a:gd name="T4" fmla="*/ 532 w 1402"/>
              <a:gd name="T5" fmla="*/ 1066 h 1404"/>
              <a:gd name="T6" fmla="*/ 861 w 1402"/>
              <a:gd name="T7" fmla="*/ 950 h 1404"/>
              <a:gd name="T8" fmla="*/ 910 w 1402"/>
              <a:gd name="T9" fmla="*/ 999 h 1404"/>
              <a:gd name="T10" fmla="*/ 926 w 1402"/>
              <a:gd name="T11" fmla="*/ 1115 h 1404"/>
              <a:gd name="T12" fmla="*/ 1177 w 1402"/>
              <a:gd name="T13" fmla="*/ 1366 h 1404"/>
              <a:gd name="T14" fmla="*/ 1318 w 1402"/>
              <a:gd name="T15" fmla="*/ 1366 h 1404"/>
              <a:gd name="T16" fmla="*/ 1363 w 1402"/>
              <a:gd name="T17" fmla="*/ 1318 h 1404"/>
              <a:gd name="T18" fmla="*/ 1363 w 1402"/>
              <a:gd name="T19" fmla="*/ 1177 h 1404"/>
              <a:gd name="T20" fmla="*/ 1114 w 1402"/>
              <a:gd name="T21" fmla="*/ 928 h 1404"/>
              <a:gd name="T22" fmla="*/ 997 w 1402"/>
              <a:gd name="T23" fmla="*/ 910 h 1404"/>
              <a:gd name="T24" fmla="*/ 949 w 1402"/>
              <a:gd name="T25" fmla="*/ 864 h 1404"/>
              <a:gd name="T26" fmla="*/ 1065 w 1402"/>
              <a:gd name="T27" fmla="*/ 533 h 1404"/>
              <a:gd name="T28" fmla="*/ 532 w 1402"/>
              <a:gd name="T29" fmla="*/ 0 h 1404"/>
              <a:gd name="T30" fmla="*/ 532 w 1402"/>
              <a:gd name="T31" fmla="*/ 99 h 1404"/>
              <a:gd name="T32" fmla="*/ 966 w 1402"/>
              <a:gd name="T33" fmla="*/ 533 h 1404"/>
              <a:gd name="T34" fmla="*/ 532 w 1402"/>
              <a:gd name="T35" fmla="*/ 967 h 1404"/>
              <a:gd name="T36" fmla="*/ 98 w 1402"/>
              <a:gd name="T37" fmla="*/ 533 h 1404"/>
              <a:gd name="T38" fmla="*/ 532 w 1402"/>
              <a:gd name="T39" fmla="*/ 99 h 1404"/>
              <a:gd name="T40" fmla="*/ 478 w 1402"/>
              <a:gd name="T41" fmla="*/ 262 h 1404"/>
              <a:gd name="T42" fmla="*/ 478 w 1402"/>
              <a:gd name="T43" fmla="*/ 479 h 1404"/>
              <a:gd name="T44" fmla="*/ 261 w 1402"/>
              <a:gd name="T45" fmla="*/ 479 h 1404"/>
              <a:gd name="T46" fmla="*/ 261 w 1402"/>
              <a:gd name="T47" fmla="*/ 587 h 1404"/>
              <a:gd name="T48" fmla="*/ 478 w 1402"/>
              <a:gd name="T49" fmla="*/ 587 h 1404"/>
              <a:gd name="T50" fmla="*/ 478 w 1402"/>
              <a:gd name="T51" fmla="*/ 804 h 1404"/>
              <a:gd name="T52" fmla="*/ 587 w 1402"/>
              <a:gd name="T53" fmla="*/ 804 h 1404"/>
              <a:gd name="T54" fmla="*/ 587 w 1402"/>
              <a:gd name="T55" fmla="*/ 587 h 1404"/>
              <a:gd name="T56" fmla="*/ 804 w 1402"/>
              <a:gd name="T57" fmla="*/ 587 h 1404"/>
              <a:gd name="T58" fmla="*/ 804 w 1402"/>
              <a:gd name="T59" fmla="*/ 479 h 1404"/>
              <a:gd name="T60" fmla="*/ 587 w 1402"/>
              <a:gd name="T61" fmla="*/ 479 h 1404"/>
              <a:gd name="T62" fmla="*/ 587 w 1402"/>
              <a:gd name="T63" fmla="*/ 262 h 1404"/>
              <a:gd name="T64" fmla="*/ 478 w 1402"/>
              <a:gd name="T65" fmla="*/ 262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2" h="1404">
                <a:moveTo>
                  <a:pt x="532" y="0"/>
                </a:moveTo>
                <a:cubicBezTo>
                  <a:pt x="238" y="0"/>
                  <a:pt x="0" y="239"/>
                  <a:pt x="0" y="533"/>
                </a:cubicBezTo>
                <a:cubicBezTo>
                  <a:pt x="0" y="827"/>
                  <a:pt x="238" y="1066"/>
                  <a:pt x="532" y="1066"/>
                </a:cubicBezTo>
                <a:cubicBezTo>
                  <a:pt x="657" y="1066"/>
                  <a:pt x="771" y="1022"/>
                  <a:pt x="861" y="950"/>
                </a:cubicBezTo>
                <a:lnTo>
                  <a:pt x="910" y="999"/>
                </a:lnTo>
                <a:cubicBezTo>
                  <a:pt x="891" y="1037"/>
                  <a:pt x="894" y="1083"/>
                  <a:pt x="926" y="1115"/>
                </a:cubicBezTo>
                <a:lnTo>
                  <a:pt x="1177" y="1366"/>
                </a:lnTo>
                <a:cubicBezTo>
                  <a:pt x="1215" y="1404"/>
                  <a:pt x="1279" y="1404"/>
                  <a:pt x="1318" y="1366"/>
                </a:cubicBezTo>
                <a:lnTo>
                  <a:pt x="1363" y="1318"/>
                </a:lnTo>
                <a:cubicBezTo>
                  <a:pt x="1402" y="1279"/>
                  <a:pt x="1402" y="1216"/>
                  <a:pt x="1363" y="1177"/>
                </a:cubicBezTo>
                <a:lnTo>
                  <a:pt x="1114" y="928"/>
                </a:lnTo>
                <a:cubicBezTo>
                  <a:pt x="1083" y="897"/>
                  <a:pt x="1034" y="890"/>
                  <a:pt x="997" y="910"/>
                </a:cubicBezTo>
                <a:lnTo>
                  <a:pt x="949" y="864"/>
                </a:lnTo>
                <a:cubicBezTo>
                  <a:pt x="1021" y="773"/>
                  <a:pt x="1065" y="658"/>
                  <a:pt x="1065" y="533"/>
                </a:cubicBezTo>
                <a:cubicBezTo>
                  <a:pt x="1065" y="239"/>
                  <a:pt x="826" y="0"/>
                  <a:pt x="532" y="0"/>
                </a:cubicBezTo>
                <a:close/>
                <a:moveTo>
                  <a:pt x="532" y="99"/>
                </a:moveTo>
                <a:cubicBezTo>
                  <a:pt x="772" y="99"/>
                  <a:pt x="966" y="293"/>
                  <a:pt x="966" y="533"/>
                </a:cubicBezTo>
                <a:cubicBezTo>
                  <a:pt x="966" y="773"/>
                  <a:pt x="772" y="967"/>
                  <a:pt x="532" y="967"/>
                </a:cubicBezTo>
                <a:cubicBezTo>
                  <a:pt x="292" y="967"/>
                  <a:pt x="98" y="773"/>
                  <a:pt x="98" y="533"/>
                </a:cubicBezTo>
                <a:cubicBezTo>
                  <a:pt x="98" y="293"/>
                  <a:pt x="292" y="99"/>
                  <a:pt x="532" y="99"/>
                </a:cubicBezTo>
                <a:close/>
                <a:moveTo>
                  <a:pt x="478" y="262"/>
                </a:moveTo>
                <a:lnTo>
                  <a:pt x="478" y="479"/>
                </a:lnTo>
                <a:lnTo>
                  <a:pt x="261" y="479"/>
                </a:lnTo>
                <a:lnTo>
                  <a:pt x="261" y="587"/>
                </a:lnTo>
                <a:lnTo>
                  <a:pt x="478" y="587"/>
                </a:lnTo>
                <a:lnTo>
                  <a:pt x="478" y="804"/>
                </a:lnTo>
                <a:lnTo>
                  <a:pt x="587" y="804"/>
                </a:lnTo>
                <a:lnTo>
                  <a:pt x="587" y="587"/>
                </a:lnTo>
                <a:lnTo>
                  <a:pt x="804" y="587"/>
                </a:lnTo>
                <a:lnTo>
                  <a:pt x="804" y="479"/>
                </a:lnTo>
                <a:lnTo>
                  <a:pt x="587" y="479"/>
                </a:lnTo>
                <a:lnTo>
                  <a:pt x="587" y="262"/>
                </a:lnTo>
                <a:lnTo>
                  <a:pt x="478" y="26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Zoom Out">
            <a:extLst>
              <a:ext uri="{FF2B5EF4-FFF2-40B4-BE49-F238E27FC236}">
                <a16:creationId xmlns:a16="http://schemas.microsoft.com/office/drawing/2014/main" id="{ACD8A635-C29B-4411-85D6-9AC9080B7A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3204" y="6459154"/>
            <a:ext cx="160338" cy="160337"/>
          </a:xfrm>
          <a:custGeom>
            <a:avLst/>
            <a:gdLst>
              <a:gd name="T0" fmla="*/ 533 w 1404"/>
              <a:gd name="T1" fmla="*/ 0 h 1404"/>
              <a:gd name="T2" fmla="*/ 0 w 1404"/>
              <a:gd name="T3" fmla="*/ 532 h 1404"/>
              <a:gd name="T4" fmla="*/ 533 w 1404"/>
              <a:gd name="T5" fmla="*/ 1065 h 1404"/>
              <a:gd name="T6" fmla="*/ 863 w 1404"/>
              <a:gd name="T7" fmla="*/ 951 h 1404"/>
              <a:gd name="T8" fmla="*/ 911 w 1404"/>
              <a:gd name="T9" fmla="*/ 999 h 1404"/>
              <a:gd name="T10" fmla="*/ 928 w 1404"/>
              <a:gd name="T11" fmla="*/ 1114 h 1404"/>
              <a:gd name="T12" fmla="*/ 1179 w 1404"/>
              <a:gd name="T13" fmla="*/ 1365 h 1404"/>
              <a:gd name="T14" fmla="*/ 1318 w 1404"/>
              <a:gd name="T15" fmla="*/ 1365 h 1404"/>
              <a:gd name="T16" fmla="*/ 1365 w 1404"/>
              <a:gd name="T17" fmla="*/ 1318 h 1404"/>
              <a:gd name="T18" fmla="*/ 1365 w 1404"/>
              <a:gd name="T19" fmla="*/ 1179 h 1404"/>
              <a:gd name="T20" fmla="*/ 1114 w 1404"/>
              <a:gd name="T21" fmla="*/ 928 h 1404"/>
              <a:gd name="T22" fmla="*/ 999 w 1404"/>
              <a:gd name="T23" fmla="*/ 911 h 1404"/>
              <a:gd name="T24" fmla="*/ 952 w 1404"/>
              <a:gd name="T25" fmla="*/ 863 h 1404"/>
              <a:gd name="T26" fmla="*/ 1065 w 1404"/>
              <a:gd name="T27" fmla="*/ 532 h 1404"/>
              <a:gd name="T28" fmla="*/ 533 w 1404"/>
              <a:gd name="T29" fmla="*/ 0 h 1404"/>
              <a:gd name="T30" fmla="*/ 533 w 1404"/>
              <a:gd name="T31" fmla="*/ 100 h 1404"/>
              <a:gd name="T32" fmla="*/ 967 w 1404"/>
              <a:gd name="T33" fmla="*/ 532 h 1404"/>
              <a:gd name="T34" fmla="*/ 533 w 1404"/>
              <a:gd name="T35" fmla="*/ 967 h 1404"/>
              <a:gd name="T36" fmla="*/ 98 w 1404"/>
              <a:gd name="T37" fmla="*/ 532 h 1404"/>
              <a:gd name="T38" fmla="*/ 533 w 1404"/>
              <a:gd name="T39" fmla="*/ 100 h 1404"/>
              <a:gd name="T40" fmla="*/ 261 w 1404"/>
              <a:gd name="T41" fmla="*/ 478 h 1404"/>
              <a:gd name="T42" fmla="*/ 261 w 1404"/>
              <a:gd name="T43" fmla="*/ 587 h 1404"/>
              <a:gd name="T44" fmla="*/ 804 w 1404"/>
              <a:gd name="T45" fmla="*/ 587 h 1404"/>
              <a:gd name="T46" fmla="*/ 804 w 1404"/>
              <a:gd name="T47" fmla="*/ 478 h 1404"/>
              <a:gd name="T48" fmla="*/ 261 w 1404"/>
              <a:gd name="T49" fmla="*/ 478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4" h="1404">
                <a:moveTo>
                  <a:pt x="533" y="0"/>
                </a:moveTo>
                <a:cubicBezTo>
                  <a:pt x="239" y="0"/>
                  <a:pt x="0" y="238"/>
                  <a:pt x="0" y="532"/>
                </a:cubicBezTo>
                <a:cubicBezTo>
                  <a:pt x="0" y="827"/>
                  <a:pt x="239" y="1065"/>
                  <a:pt x="533" y="1065"/>
                </a:cubicBezTo>
                <a:cubicBezTo>
                  <a:pt x="657" y="1065"/>
                  <a:pt x="773" y="1023"/>
                  <a:pt x="863" y="951"/>
                </a:cubicBezTo>
                <a:lnTo>
                  <a:pt x="911" y="999"/>
                </a:lnTo>
                <a:cubicBezTo>
                  <a:pt x="891" y="1036"/>
                  <a:pt x="896" y="1083"/>
                  <a:pt x="928" y="1114"/>
                </a:cubicBezTo>
                <a:lnTo>
                  <a:pt x="1179" y="1365"/>
                </a:lnTo>
                <a:cubicBezTo>
                  <a:pt x="1218" y="1404"/>
                  <a:pt x="1279" y="1404"/>
                  <a:pt x="1318" y="1365"/>
                </a:cubicBezTo>
                <a:lnTo>
                  <a:pt x="1365" y="1318"/>
                </a:lnTo>
                <a:cubicBezTo>
                  <a:pt x="1404" y="1279"/>
                  <a:pt x="1404" y="1217"/>
                  <a:pt x="1365" y="1179"/>
                </a:cubicBezTo>
                <a:lnTo>
                  <a:pt x="1114" y="928"/>
                </a:lnTo>
                <a:cubicBezTo>
                  <a:pt x="1083" y="896"/>
                  <a:pt x="1036" y="891"/>
                  <a:pt x="999" y="911"/>
                </a:cubicBezTo>
                <a:lnTo>
                  <a:pt x="952" y="863"/>
                </a:lnTo>
                <a:cubicBezTo>
                  <a:pt x="1023" y="772"/>
                  <a:pt x="1065" y="657"/>
                  <a:pt x="1065" y="532"/>
                </a:cubicBezTo>
                <a:cubicBezTo>
                  <a:pt x="1065" y="238"/>
                  <a:pt x="827" y="0"/>
                  <a:pt x="533" y="0"/>
                </a:cubicBezTo>
                <a:close/>
                <a:moveTo>
                  <a:pt x="533" y="100"/>
                </a:moveTo>
                <a:cubicBezTo>
                  <a:pt x="772" y="100"/>
                  <a:pt x="967" y="293"/>
                  <a:pt x="967" y="532"/>
                </a:cubicBezTo>
                <a:cubicBezTo>
                  <a:pt x="967" y="772"/>
                  <a:pt x="772" y="967"/>
                  <a:pt x="533" y="967"/>
                </a:cubicBezTo>
                <a:cubicBezTo>
                  <a:pt x="293" y="967"/>
                  <a:pt x="98" y="772"/>
                  <a:pt x="98" y="532"/>
                </a:cubicBezTo>
                <a:cubicBezTo>
                  <a:pt x="98" y="293"/>
                  <a:pt x="293" y="100"/>
                  <a:pt x="533" y="100"/>
                </a:cubicBezTo>
                <a:close/>
                <a:moveTo>
                  <a:pt x="261" y="478"/>
                </a:moveTo>
                <a:lnTo>
                  <a:pt x="261" y="587"/>
                </a:lnTo>
                <a:lnTo>
                  <a:pt x="804" y="587"/>
                </a:lnTo>
                <a:lnTo>
                  <a:pt x="804" y="478"/>
                </a:lnTo>
                <a:lnTo>
                  <a:pt x="261" y="478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rrow Down">
            <a:extLst>
              <a:ext uri="{FF2B5EF4-FFF2-40B4-BE49-F238E27FC236}">
                <a16:creationId xmlns:a16="http://schemas.microsoft.com/office/drawing/2014/main" id="{2752F702-03A4-402D-A4ED-9DBDECAE0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822" y="6457566"/>
            <a:ext cx="165100" cy="163513"/>
          </a:xfrm>
          <a:custGeom>
            <a:avLst/>
            <a:gdLst>
              <a:gd name="T0" fmla="*/ 184 w 1435"/>
              <a:gd name="T1" fmla="*/ 0 h 1420"/>
              <a:gd name="T2" fmla="*/ 52 w 1435"/>
              <a:gd name="T3" fmla="*/ 3 h 1420"/>
              <a:gd name="T4" fmla="*/ 30 w 1435"/>
              <a:gd name="T5" fmla="*/ 15 h 1420"/>
              <a:gd name="T6" fmla="*/ 18 w 1435"/>
              <a:gd name="T7" fmla="*/ 37 h 1420"/>
              <a:gd name="T8" fmla="*/ 35 w 1435"/>
              <a:gd name="T9" fmla="*/ 429 h 1420"/>
              <a:gd name="T10" fmla="*/ 62 w 1435"/>
              <a:gd name="T11" fmla="*/ 458 h 1420"/>
              <a:gd name="T12" fmla="*/ 99 w 1435"/>
              <a:gd name="T13" fmla="*/ 448 h 1420"/>
              <a:gd name="T14" fmla="*/ 193 w 1435"/>
              <a:gd name="T15" fmla="*/ 354 h 1420"/>
              <a:gd name="T16" fmla="*/ 420 w 1435"/>
              <a:gd name="T17" fmla="*/ 534 h 1420"/>
              <a:gd name="T18" fmla="*/ 508 w 1435"/>
              <a:gd name="T19" fmla="*/ 493 h 1420"/>
              <a:gd name="T20" fmla="*/ 554 w 1435"/>
              <a:gd name="T21" fmla="*/ 400 h 1420"/>
              <a:gd name="T22" fmla="*/ 369 w 1435"/>
              <a:gd name="T23" fmla="*/ 178 h 1420"/>
              <a:gd name="T24" fmla="*/ 462 w 1435"/>
              <a:gd name="T25" fmla="*/ 85 h 1420"/>
              <a:gd name="T26" fmla="*/ 473 w 1435"/>
              <a:gd name="T27" fmla="*/ 47 h 1420"/>
              <a:gd name="T28" fmla="*/ 444 w 1435"/>
              <a:gd name="T29" fmla="*/ 20 h 1420"/>
              <a:gd name="T30" fmla="*/ 184 w 1435"/>
              <a:gd name="T31" fmla="*/ 0 h 1420"/>
              <a:gd name="T32" fmla="*/ 1251 w 1435"/>
              <a:gd name="T33" fmla="*/ 0 h 1420"/>
              <a:gd name="T34" fmla="*/ 993 w 1435"/>
              <a:gd name="T35" fmla="*/ 20 h 1420"/>
              <a:gd name="T36" fmla="*/ 964 w 1435"/>
              <a:gd name="T37" fmla="*/ 47 h 1420"/>
              <a:gd name="T38" fmla="*/ 973 w 1435"/>
              <a:gd name="T39" fmla="*/ 85 h 1420"/>
              <a:gd name="T40" fmla="*/ 1066 w 1435"/>
              <a:gd name="T41" fmla="*/ 178 h 1420"/>
              <a:gd name="T42" fmla="*/ 886 w 1435"/>
              <a:gd name="T43" fmla="*/ 405 h 1420"/>
              <a:gd name="T44" fmla="*/ 927 w 1435"/>
              <a:gd name="T45" fmla="*/ 493 h 1420"/>
              <a:gd name="T46" fmla="*/ 1020 w 1435"/>
              <a:gd name="T47" fmla="*/ 538 h 1420"/>
              <a:gd name="T48" fmla="*/ 1243 w 1435"/>
              <a:gd name="T49" fmla="*/ 354 h 1420"/>
              <a:gd name="T50" fmla="*/ 1336 w 1435"/>
              <a:gd name="T51" fmla="*/ 448 h 1420"/>
              <a:gd name="T52" fmla="*/ 1373 w 1435"/>
              <a:gd name="T53" fmla="*/ 456 h 1420"/>
              <a:gd name="T54" fmla="*/ 1400 w 1435"/>
              <a:gd name="T55" fmla="*/ 429 h 1420"/>
              <a:gd name="T56" fmla="*/ 1417 w 1435"/>
              <a:gd name="T57" fmla="*/ 37 h 1420"/>
              <a:gd name="T58" fmla="*/ 1405 w 1435"/>
              <a:gd name="T59" fmla="*/ 15 h 1420"/>
              <a:gd name="T60" fmla="*/ 1383 w 1435"/>
              <a:gd name="T61" fmla="*/ 3 h 1420"/>
              <a:gd name="T62" fmla="*/ 1251 w 1435"/>
              <a:gd name="T63" fmla="*/ 0 h 1420"/>
              <a:gd name="T64" fmla="*/ 415 w 1435"/>
              <a:gd name="T65" fmla="*/ 868 h 1420"/>
              <a:gd name="T66" fmla="*/ 193 w 1435"/>
              <a:gd name="T67" fmla="*/ 1051 h 1420"/>
              <a:gd name="T68" fmla="*/ 99 w 1435"/>
              <a:gd name="T69" fmla="*/ 958 h 1420"/>
              <a:gd name="T70" fmla="*/ 62 w 1435"/>
              <a:gd name="T71" fmla="*/ 950 h 1420"/>
              <a:gd name="T72" fmla="*/ 35 w 1435"/>
              <a:gd name="T73" fmla="*/ 979 h 1420"/>
              <a:gd name="T74" fmla="*/ 18 w 1435"/>
              <a:gd name="T75" fmla="*/ 1369 h 1420"/>
              <a:gd name="T76" fmla="*/ 30 w 1435"/>
              <a:gd name="T77" fmla="*/ 1392 h 1420"/>
              <a:gd name="T78" fmla="*/ 52 w 1435"/>
              <a:gd name="T79" fmla="*/ 1403 h 1420"/>
              <a:gd name="T80" fmla="*/ 444 w 1435"/>
              <a:gd name="T81" fmla="*/ 1386 h 1420"/>
              <a:gd name="T82" fmla="*/ 473 w 1435"/>
              <a:gd name="T83" fmla="*/ 1358 h 1420"/>
              <a:gd name="T84" fmla="*/ 462 w 1435"/>
              <a:gd name="T85" fmla="*/ 1321 h 1420"/>
              <a:gd name="T86" fmla="*/ 369 w 1435"/>
              <a:gd name="T87" fmla="*/ 1228 h 1420"/>
              <a:gd name="T88" fmla="*/ 549 w 1435"/>
              <a:gd name="T89" fmla="*/ 1002 h 1420"/>
              <a:gd name="T90" fmla="*/ 508 w 1435"/>
              <a:gd name="T91" fmla="*/ 912 h 1420"/>
              <a:gd name="T92" fmla="*/ 415 w 1435"/>
              <a:gd name="T93" fmla="*/ 868 h 1420"/>
              <a:gd name="T94" fmla="*/ 1017 w 1435"/>
              <a:gd name="T95" fmla="*/ 872 h 1420"/>
              <a:gd name="T96" fmla="*/ 927 w 1435"/>
              <a:gd name="T97" fmla="*/ 912 h 1420"/>
              <a:gd name="T98" fmla="*/ 883 w 1435"/>
              <a:gd name="T99" fmla="*/ 1006 h 1420"/>
              <a:gd name="T100" fmla="*/ 1066 w 1435"/>
              <a:gd name="T101" fmla="*/ 1228 h 1420"/>
              <a:gd name="T102" fmla="*/ 973 w 1435"/>
              <a:gd name="T103" fmla="*/ 1321 h 1420"/>
              <a:gd name="T104" fmla="*/ 964 w 1435"/>
              <a:gd name="T105" fmla="*/ 1358 h 1420"/>
              <a:gd name="T106" fmla="*/ 993 w 1435"/>
              <a:gd name="T107" fmla="*/ 1386 h 1420"/>
              <a:gd name="T108" fmla="*/ 1383 w 1435"/>
              <a:gd name="T109" fmla="*/ 1403 h 1420"/>
              <a:gd name="T110" fmla="*/ 1407 w 1435"/>
              <a:gd name="T111" fmla="*/ 1391 h 1420"/>
              <a:gd name="T112" fmla="*/ 1417 w 1435"/>
              <a:gd name="T113" fmla="*/ 1369 h 1420"/>
              <a:gd name="T114" fmla="*/ 1400 w 1435"/>
              <a:gd name="T115" fmla="*/ 979 h 1420"/>
              <a:gd name="T116" fmla="*/ 1375 w 1435"/>
              <a:gd name="T117" fmla="*/ 950 h 1420"/>
              <a:gd name="T118" fmla="*/ 1336 w 1435"/>
              <a:gd name="T119" fmla="*/ 958 h 1420"/>
              <a:gd name="T120" fmla="*/ 1243 w 1435"/>
              <a:gd name="T121" fmla="*/ 1051 h 1420"/>
              <a:gd name="T122" fmla="*/ 1017 w 1435"/>
              <a:gd name="T123" fmla="*/ 87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35" h="1420">
                <a:moveTo>
                  <a:pt x="184" y="0"/>
                </a:moveTo>
                <a:cubicBezTo>
                  <a:pt x="110" y="0"/>
                  <a:pt x="56" y="3"/>
                  <a:pt x="52" y="3"/>
                </a:cubicBezTo>
                <a:cubicBezTo>
                  <a:pt x="43" y="4"/>
                  <a:pt x="36" y="9"/>
                  <a:pt x="30" y="15"/>
                </a:cubicBezTo>
                <a:cubicBezTo>
                  <a:pt x="24" y="21"/>
                  <a:pt x="19" y="29"/>
                  <a:pt x="18" y="37"/>
                </a:cubicBezTo>
                <a:cubicBezTo>
                  <a:pt x="17" y="46"/>
                  <a:pt x="0" y="252"/>
                  <a:pt x="35" y="429"/>
                </a:cubicBezTo>
                <a:cubicBezTo>
                  <a:pt x="38" y="443"/>
                  <a:pt x="49" y="454"/>
                  <a:pt x="62" y="458"/>
                </a:cubicBezTo>
                <a:cubicBezTo>
                  <a:pt x="76" y="462"/>
                  <a:pt x="90" y="457"/>
                  <a:pt x="99" y="448"/>
                </a:cubicBezTo>
                <a:lnTo>
                  <a:pt x="193" y="354"/>
                </a:lnTo>
                <a:cubicBezTo>
                  <a:pt x="261" y="403"/>
                  <a:pt x="404" y="531"/>
                  <a:pt x="420" y="534"/>
                </a:cubicBezTo>
                <a:cubicBezTo>
                  <a:pt x="444" y="538"/>
                  <a:pt x="481" y="520"/>
                  <a:pt x="508" y="493"/>
                </a:cubicBezTo>
                <a:cubicBezTo>
                  <a:pt x="535" y="467"/>
                  <a:pt x="558" y="424"/>
                  <a:pt x="554" y="400"/>
                </a:cubicBezTo>
                <a:cubicBezTo>
                  <a:pt x="551" y="384"/>
                  <a:pt x="418" y="246"/>
                  <a:pt x="369" y="178"/>
                </a:cubicBezTo>
                <a:lnTo>
                  <a:pt x="462" y="85"/>
                </a:lnTo>
                <a:cubicBezTo>
                  <a:pt x="472" y="75"/>
                  <a:pt x="477" y="61"/>
                  <a:pt x="473" y="47"/>
                </a:cubicBezTo>
                <a:cubicBezTo>
                  <a:pt x="468" y="34"/>
                  <a:pt x="458" y="23"/>
                  <a:pt x="444" y="20"/>
                </a:cubicBezTo>
                <a:cubicBezTo>
                  <a:pt x="355" y="3"/>
                  <a:pt x="259" y="0"/>
                  <a:pt x="184" y="0"/>
                </a:cubicBezTo>
                <a:close/>
                <a:moveTo>
                  <a:pt x="1251" y="0"/>
                </a:moveTo>
                <a:cubicBezTo>
                  <a:pt x="1176" y="0"/>
                  <a:pt x="1082" y="3"/>
                  <a:pt x="993" y="20"/>
                </a:cubicBezTo>
                <a:cubicBezTo>
                  <a:pt x="980" y="23"/>
                  <a:pt x="969" y="34"/>
                  <a:pt x="964" y="47"/>
                </a:cubicBezTo>
                <a:cubicBezTo>
                  <a:pt x="960" y="61"/>
                  <a:pt x="963" y="75"/>
                  <a:pt x="973" y="85"/>
                </a:cubicBezTo>
                <a:lnTo>
                  <a:pt x="1066" y="178"/>
                </a:lnTo>
                <a:cubicBezTo>
                  <a:pt x="1018" y="246"/>
                  <a:pt x="889" y="389"/>
                  <a:pt x="886" y="405"/>
                </a:cubicBezTo>
                <a:cubicBezTo>
                  <a:pt x="882" y="429"/>
                  <a:pt x="900" y="467"/>
                  <a:pt x="927" y="493"/>
                </a:cubicBezTo>
                <a:cubicBezTo>
                  <a:pt x="954" y="520"/>
                  <a:pt x="996" y="542"/>
                  <a:pt x="1020" y="538"/>
                </a:cubicBezTo>
                <a:cubicBezTo>
                  <a:pt x="1037" y="535"/>
                  <a:pt x="1175" y="403"/>
                  <a:pt x="1243" y="354"/>
                </a:cubicBezTo>
                <a:lnTo>
                  <a:pt x="1336" y="448"/>
                </a:lnTo>
                <a:cubicBezTo>
                  <a:pt x="1346" y="458"/>
                  <a:pt x="1360" y="460"/>
                  <a:pt x="1373" y="456"/>
                </a:cubicBezTo>
                <a:cubicBezTo>
                  <a:pt x="1387" y="452"/>
                  <a:pt x="1398" y="443"/>
                  <a:pt x="1400" y="429"/>
                </a:cubicBezTo>
                <a:cubicBezTo>
                  <a:pt x="1435" y="252"/>
                  <a:pt x="1418" y="46"/>
                  <a:pt x="1417" y="37"/>
                </a:cubicBezTo>
                <a:cubicBezTo>
                  <a:pt x="1416" y="29"/>
                  <a:pt x="1411" y="21"/>
                  <a:pt x="1405" y="15"/>
                </a:cubicBezTo>
                <a:cubicBezTo>
                  <a:pt x="1400" y="9"/>
                  <a:pt x="1392" y="4"/>
                  <a:pt x="1383" y="3"/>
                </a:cubicBezTo>
                <a:cubicBezTo>
                  <a:pt x="1379" y="3"/>
                  <a:pt x="1326" y="0"/>
                  <a:pt x="1251" y="0"/>
                </a:cubicBezTo>
                <a:close/>
                <a:moveTo>
                  <a:pt x="415" y="868"/>
                </a:moveTo>
                <a:cubicBezTo>
                  <a:pt x="399" y="871"/>
                  <a:pt x="261" y="1003"/>
                  <a:pt x="193" y="1051"/>
                </a:cubicBezTo>
                <a:lnTo>
                  <a:pt x="99" y="958"/>
                </a:lnTo>
                <a:cubicBezTo>
                  <a:pt x="90" y="948"/>
                  <a:pt x="75" y="946"/>
                  <a:pt x="62" y="950"/>
                </a:cubicBezTo>
                <a:cubicBezTo>
                  <a:pt x="49" y="954"/>
                  <a:pt x="38" y="965"/>
                  <a:pt x="35" y="979"/>
                </a:cubicBezTo>
                <a:cubicBezTo>
                  <a:pt x="0" y="1156"/>
                  <a:pt x="17" y="1360"/>
                  <a:pt x="18" y="1369"/>
                </a:cubicBezTo>
                <a:cubicBezTo>
                  <a:pt x="19" y="1377"/>
                  <a:pt x="24" y="1387"/>
                  <a:pt x="30" y="1392"/>
                </a:cubicBezTo>
                <a:cubicBezTo>
                  <a:pt x="36" y="1398"/>
                  <a:pt x="43" y="1402"/>
                  <a:pt x="52" y="1403"/>
                </a:cubicBezTo>
                <a:cubicBezTo>
                  <a:pt x="60" y="1404"/>
                  <a:pt x="266" y="1420"/>
                  <a:pt x="444" y="1386"/>
                </a:cubicBezTo>
                <a:cubicBezTo>
                  <a:pt x="457" y="1383"/>
                  <a:pt x="468" y="1372"/>
                  <a:pt x="473" y="1358"/>
                </a:cubicBezTo>
                <a:cubicBezTo>
                  <a:pt x="477" y="1345"/>
                  <a:pt x="472" y="1331"/>
                  <a:pt x="462" y="1321"/>
                </a:cubicBezTo>
                <a:lnTo>
                  <a:pt x="369" y="1228"/>
                </a:lnTo>
                <a:cubicBezTo>
                  <a:pt x="418" y="1160"/>
                  <a:pt x="546" y="1019"/>
                  <a:pt x="549" y="1002"/>
                </a:cubicBezTo>
                <a:cubicBezTo>
                  <a:pt x="553" y="978"/>
                  <a:pt x="535" y="939"/>
                  <a:pt x="508" y="912"/>
                </a:cubicBezTo>
                <a:cubicBezTo>
                  <a:pt x="481" y="886"/>
                  <a:pt x="439" y="864"/>
                  <a:pt x="415" y="868"/>
                </a:cubicBezTo>
                <a:close/>
                <a:moveTo>
                  <a:pt x="1017" y="872"/>
                </a:moveTo>
                <a:cubicBezTo>
                  <a:pt x="993" y="868"/>
                  <a:pt x="954" y="886"/>
                  <a:pt x="927" y="912"/>
                </a:cubicBezTo>
                <a:cubicBezTo>
                  <a:pt x="900" y="939"/>
                  <a:pt x="879" y="982"/>
                  <a:pt x="883" y="1006"/>
                </a:cubicBezTo>
                <a:cubicBezTo>
                  <a:pt x="886" y="1022"/>
                  <a:pt x="1018" y="1160"/>
                  <a:pt x="1066" y="1228"/>
                </a:cubicBezTo>
                <a:lnTo>
                  <a:pt x="973" y="1321"/>
                </a:lnTo>
                <a:cubicBezTo>
                  <a:pt x="963" y="1331"/>
                  <a:pt x="960" y="1345"/>
                  <a:pt x="964" y="1358"/>
                </a:cubicBezTo>
                <a:cubicBezTo>
                  <a:pt x="968" y="1372"/>
                  <a:pt x="979" y="1383"/>
                  <a:pt x="993" y="1386"/>
                </a:cubicBezTo>
                <a:cubicBezTo>
                  <a:pt x="1170" y="1420"/>
                  <a:pt x="1375" y="1404"/>
                  <a:pt x="1383" y="1403"/>
                </a:cubicBezTo>
                <a:cubicBezTo>
                  <a:pt x="1392" y="1402"/>
                  <a:pt x="1401" y="1397"/>
                  <a:pt x="1407" y="1391"/>
                </a:cubicBezTo>
                <a:cubicBezTo>
                  <a:pt x="1413" y="1385"/>
                  <a:pt x="1416" y="1377"/>
                  <a:pt x="1417" y="1369"/>
                </a:cubicBezTo>
                <a:cubicBezTo>
                  <a:pt x="1418" y="1360"/>
                  <a:pt x="1435" y="1156"/>
                  <a:pt x="1400" y="979"/>
                </a:cubicBezTo>
                <a:cubicBezTo>
                  <a:pt x="1398" y="965"/>
                  <a:pt x="1388" y="954"/>
                  <a:pt x="1375" y="950"/>
                </a:cubicBezTo>
                <a:cubicBezTo>
                  <a:pt x="1361" y="946"/>
                  <a:pt x="1346" y="948"/>
                  <a:pt x="1336" y="958"/>
                </a:cubicBezTo>
                <a:lnTo>
                  <a:pt x="1243" y="1051"/>
                </a:lnTo>
                <a:cubicBezTo>
                  <a:pt x="1175" y="1003"/>
                  <a:pt x="1033" y="875"/>
                  <a:pt x="1017" y="872"/>
                </a:cubicBezTo>
                <a:close/>
              </a:path>
            </a:pathLst>
          </a:custGeom>
          <a:solidFill>
            <a:schemeClr val="bg1"/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6B9748-EA24-4DCC-A473-3E8CD9E0C2EB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87" name="Trash">
              <a:extLst>
                <a:ext uri="{FF2B5EF4-FFF2-40B4-BE49-F238E27FC236}">
                  <a16:creationId xmlns:a16="http://schemas.microsoft.com/office/drawing/2014/main" id="{7EAC46BB-DA55-41DE-BADD-98B8507FEE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Download">
              <a:extLst>
                <a:ext uri="{FF2B5EF4-FFF2-40B4-BE49-F238E27FC236}">
                  <a16:creationId xmlns:a16="http://schemas.microsoft.com/office/drawing/2014/main" id="{1FAE63D9-3C46-4432-BE59-D572CD02E4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hare">
              <a:extLst>
                <a:ext uri="{FF2B5EF4-FFF2-40B4-BE49-F238E27FC236}">
                  <a16:creationId xmlns:a16="http://schemas.microsoft.com/office/drawing/2014/main" id="{435868C3-7E5D-41B3-92D7-C77859FD7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95571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Image.img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750315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CD63F2-9684-4113-835C-63A376184D51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pic>
          <p:nvPicPr>
            <p:cNvPr id="2" name="그림 1">
              <a:extLst>
                <a:ext uri="{FF2B5EF4-FFF2-40B4-BE49-F238E27FC236}">
                  <a16:creationId xmlns:a16="http://schemas.microsoft.com/office/drawing/2014/main" id="{7003E88A-7F86-4BA6-9D91-8FA657D42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8845" y="569495"/>
              <a:ext cx="9662997" cy="6236749"/>
            </a:xfrm>
            <a:prstGeom prst="rect">
              <a:avLst/>
            </a:prstGeom>
          </p:spPr>
        </p:pic>
        <p:sp>
          <p:nvSpPr>
            <p:cNvPr id="520" name="Overlay">
              <a:extLst>
                <a:ext uri="{FF2B5EF4-FFF2-40B4-BE49-F238E27FC236}">
                  <a16:creationId xmlns:a16="http://schemas.microsoft.com/office/drawing/2014/main" id="{A8FCEED1-45F7-45DE-A4E6-95C17A90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45" y="975333"/>
              <a:ext cx="9662997" cy="5770523"/>
            </a:xfrm>
            <a:prstGeom prst="rect">
              <a:avLst/>
            </a:prstGeom>
            <a:solidFill>
              <a:srgbClr val="000000">
                <a:alpha val="9098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Chevron Right">
            <a:extLst>
              <a:ext uri="{FF2B5EF4-FFF2-40B4-BE49-F238E27FC236}">
                <a16:creationId xmlns:a16="http://schemas.microsoft.com/office/drawing/2014/main" id="{E24AA10C-2E4C-445D-BD3C-8DD121BF876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82969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Chevron Right">
            <a:extLst>
              <a:ext uri="{FF2B5EF4-FFF2-40B4-BE49-F238E27FC236}">
                <a16:creationId xmlns:a16="http://schemas.microsoft.com/office/drawing/2014/main" id="{1BD81904-0F23-474E-9BA8-820AC43FEBD7}"/>
              </a:ext>
            </a:extLst>
          </p:cNvPr>
          <p:cNvSpPr>
            <a:spLocks noChangeAspect="1"/>
          </p:cNvSpPr>
          <p:nvPr/>
        </p:nvSpPr>
        <p:spPr bwMode="auto">
          <a:xfrm>
            <a:off x="9050694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101983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movie.wmv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1" name="Placeholder Photo">
            <a:extLst>
              <a:ext uri="{FF2B5EF4-FFF2-40B4-BE49-F238E27FC236}">
                <a16:creationId xmlns:a16="http://schemas.microsoft.com/office/drawing/2014/main" id="{499D3F2A-0600-486C-9873-B011A2F1828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5559" y="2110351"/>
            <a:ext cx="4129562" cy="3309374"/>
          </a:xfrm>
          <a:prstGeom prst="rect">
            <a:avLst/>
          </a:prstGeom>
        </p:spPr>
      </p:pic>
      <p:grpSp>
        <p:nvGrpSpPr>
          <p:cNvPr id="64" name="그룹 63">
            <a:extLst>
              <a:ext uri="{FF2B5EF4-FFF2-40B4-BE49-F238E27FC236}">
                <a16:creationId xmlns:a16="http://schemas.microsoft.com/office/drawing/2014/main" id="{F6D472E0-A105-459B-93EF-2BE64B1BE45B}"/>
              </a:ext>
            </a:extLst>
          </p:cNvPr>
          <p:cNvGrpSpPr/>
          <p:nvPr/>
        </p:nvGrpSpPr>
        <p:grpSpPr>
          <a:xfrm>
            <a:off x="4490884" y="3350824"/>
            <a:ext cx="924232" cy="924232"/>
            <a:chOff x="4490884" y="2966884"/>
            <a:chExt cx="924232" cy="924232"/>
          </a:xfrm>
        </p:grpSpPr>
        <p:sp>
          <p:nvSpPr>
            <p:cNvPr id="65" name="Oval">
              <a:extLst>
                <a:ext uri="{FF2B5EF4-FFF2-40B4-BE49-F238E27FC236}">
                  <a16:creationId xmlns:a16="http://schemas.microsoft.com/office/drawing/2014/main" id="{FF6429E3-B4AE-4EBF-B3D1-EBCA2B31EC3A}"/>
                </a:ext>
              </a:extLst>
            </p:cNvPr>
            <p:cNvSpPr/>
            <p:nvPr/>
          </p:nvSpPr>
          <p:spPr>
            <a:xfrm>
              <a:off x="4490884" y="2966884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Triangle">
              <a:extLst>
                <a:ext uri="{FF2B5EF4-FFF2-40B4-BE49-F238E27FC236}">
                  <a16:creationId xmlns:a16="http://schemas.microsoft.com/office/drawing/2014/main" id="{28FD42EF-34C1-457A-9CDD-430E4875A79C}"/>
                </a:ext>
              </a:extLst>
            </p:cNvPr>
            <p:cNvSpPr/>
            <p:nvPr/>
          </p:nvSpPr>
          <p:spPr>
            <a:xfrm rot="5400000">
              <a:off x="4802038" y="3298860"/>
              <a:ext cx="301924" cy="260280"/>
            </a:xfrm>
            <a:prstGeom prst="triangl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A3E524A-688C-49E5-A10B-0A8C687821E0}"/>
              </a:ext>
            </a:extLst>
          </p:cNvPr>
          <p:cNvGrpSpPr/>
          <p:nvPr/>
        </p:nvGrpSpPr>
        <p:grpSpPr>
          <a:xfrm>
            <a:off x="2214041" y="6429472"/>
            <a:ext cx="5472604" cy="200055"/>
            <a:chOff x="1199598" y="6429472"/>
            <a:chExt cx="5472604" cy="200055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2BF9655-E745-4CD5-8B80-9420667507FB}"/>
                </a:ext>
              </a:extLst>
            </p:cNvPr>
            <p:cNvGrpSpPr/>
            <p:nvPr/>
          </p:nvGrpSpPr>
          <p:grpSpPr>
            <a:xfrm>
              <a:off x="1761293" y="6429472"/>
              <a:ext cx="4620991" cy="200055"/>
              <a:chOff x="1889349" y="6429472"/>
              <a:chExt cx="4620991" cy="200055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54710838-69F5-4F78-8384-839409071F2A}"/>
                  </a:ext>
                </a:extLst>
              </p:cNvPr>
              <p:cNvSpPr/>
              <p:nvPr/>
            </p:nvSpPr>
            <p:spPr>
              <a:xfrm>
                <a:off x="1889349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01:35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4" name="Slider" descr="&lt;SmartSettings&gt;&lt;SmartResize enabled=&quot;True&quot; minWidth=&quot;12&quot; minHeight=&quot;12&quot; /&gt;&lt;/SmartSettings&gt;">
                <a:extLst>
                  <a:ext uri="{FF2B5EF4-FFF2-40B4-BE49-F238E27FC236}">
                    <a16:creationId xmlns:a16="http://schemas.microsoft.com/office/drawing/2014/main" id="{81751441-906A-4058-B18D-A1FFB31630DC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2309845" y="6451468"/>
                <a:ext cx="3780000" cy="171450"/>
                <a:chOff x="898872" y="1728800"/>
                <a:chExt cx="3780000" cy="171450"/>
              </a:xfrm>
            </p:grpSpPr>
            <p:sp>
              <p:nvSpPr>
                <p:cNvPr id="106" name="Track" descr="&lt;SmartSettings&gt;&lt;SmartResize anchorLeft=&quot;Relative&quot; anchorTop=&quot;None&quot; anchorRight=&quot;Relative&quot; anchorBottom=&quot;None&quot; /&gt;&lt;/SmartSettings&gt;">
                  <a:extLst>
                    <a:ext uri="{FF2B5EF4-FFF2-40B4-BE49-F238E27FC236}">
                      <a16:creationId xmlns:a16="http://schemas.microsoft.com/office/drawing/2014/main" id="{371CA3A1-FCD9-47A5-91B0-E8D86834CBAC}"/>
                    </a:ext>
                  </a:extLst>
                </p:cNvPr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898872" y="1807381"/>
                  <a:ext cx="3780000" cy="14288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Value" descr="&lt;Tags&gt;&lt;SMARTRESIZEANCHORS&gt;None,None,Relative,Relative&lt;/SMARTRESIZEANCHORS&gt;&lt;/Tags&gt;">
                  <a:extLst>
                    <a:ext uri="{FF2B5EF4-FFF2-40B4-BE49-F238E27FC236}">
                      <a16:creationId xmlns:a16="http://schemas.microsoft.com/office/drawing/2014/main" id="{2DA499BD-6C70-43FE-95A5-B69F63C51CC5}"/>
                    </a:ext>
                  </a:extLst>
                </p:cNvPr>
                <p:cNvSpPr/>
                <p:nvPr/>
              </p:nvSpPr>
              <p:spPr>
                <a:xfrm>
                  <a:off x="898872" y="1807381"/>
                  <a:ext cx="914400" cy="14288"/>
                </a:xfrm>
                <a:prstGeom prst="rect">
                  <a:avLst/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8" name="Handle" descr="&lt;Tags&gt;&lt;SMARTRESIZEANCHORS&gt;None,None,None,None&lt;/SMARTRESIZEANCHORS&gt;&lt;/Tags&gt;">
                  <a:extLst>
                    <a:ext uri="{FF2B5EF4-FFF2-40B4-BE49-F238E27FC236}">
                      <a16:creationId xmlns:a16="http://schemas.microsoft.com/office/drawing/2014/main" id="{282A9EB2-77EB-4C8F-BA4E-76DD33DA5EF2}"/>
                    </a:ext>
                  </a:extLst>
                </p:cNvPr>
                <p:cNvSpPr/>
                <p:nvPr/>
              </p:nvSpPr>
              <p:spPr>
                <a:xfrm>
                  <a:off x="1779934" y="1728800"/>
                  <a:ext cx="57150" cy="1714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F6CB19E1-EDC9-4548-8F91-9A7DE7239EB3}"/>
                  </a:ext>
                </a:extLst>
              </p:cNvPr>
              <p:cNvSpPr/>
              <p:nvPr/>
            </p:nvSpPr>
            <p:spPr>
              <a:xfrm>
                <a:off x="6107666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3032D94-4B6E-4830-9DB0-05C3B9119701}"/>
                </a:ext>
              </a:extLst>
            </p:cNvPr>
            <p:cNvGrpSpPr/>
            <p:nvPr/>
          </p:nvGrpSpPr>
          <p:grpSpPr>
            <a:xfrm>
              <a:off x="1199598" y="6482807"/>
              <a:ext cx="433702" cy="100013"/>
              <a:chOff x="1199598" y="6482807"/>
              <a:chExt cx="433702" cy="100013"/>
            </a:xfrm>
          </p:grpSpPr>
          <p:sp>
            <p:nvSpPr>
              <p:cNvPr id="100" name="Play">
                <a:extLst>
                  <a:ext uri="{FF2B5EF4-FFF2-40B4-BE49-F238E27FC236}">
                    <a16:creationId xmlns:a16="http://schemas.microsoft.com/office/drawing/2014/main" id="{320181B8-C2A7-4B8D-BCB4-27B0D285B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9598" y="6482807"/>
                <a:ext cx="100013" cy="100013"/>
              </a:xfrm>
              <a:custGeom>
                <a:avLst/>
                <a:gdLst>
                  <a:gd name="T0" fmla="*/ 824 w 863"/>
                  <a:gd name="T1" fmla="*/ 369 h 858"/>
                  <a:gd name="T2" fmla="*/ 102 w 863"/>
                  <a:gd name="T3" fmla="*/ 11 h 858"/>
                  <a:gd name="T4" fmla="*/ 33 w 863"/>
                  <a:gd name="T5" fmla="*/ 13 h 858"/>
                  <a:gd name="T6" fmla="*/ 0 w 863"/>
                  <a:gd name="T7" fmla="*/ 73 h 858"/>
                  <a:gd name="T8" fmla="*/ 0 w 863"/>
                  <a:gd name="T9" fmla="*/ 789 h 858"/>
                  <a:gd name="T10" fmla="*/ 33 w 863"/>
                  <a:gd name="T11" fmla="*/ 848 h 858"/>
                  <a:gd name="T12" fmla="*/ 71 w 863"/>
                  <a:gd name="T13" fmla="*/ 858 h 858"/>
                  <a:gd name="T14" fmla="*/ 102 w 863"/>
                  <a:gd name="T15" fmla="*/ 851 h 858"/>
                  <a:gd name="T16" fmla="*/ 825 w 863"/>
                  <a:gd name="T17" fmla="*/ 493 h 858"/>
                  <a:gd name="T18" fmla="*/ 863 w 863"/>
                  <a:gd name="T19" fmla="*/ 431 h 858"/>
                  <a:gd name="T20" fmla="*/ 824 w 863"/>
                  <a:gd name="T21" fmla="*/ 369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3" h="858">
                    <a:moveTo>
                      <a:pt x="824" y="369"/>
                    </a:moveTo>
                    <a:lnTo>
                      <a:pt x="102" y="11"/>
                    </a:lnTo>
                    <a:cubicBezTo>
                      <a:pt x="80" y="0"/>
                      <a:pt x="54" y="1"/>
                      <a:pt x="33" y="13"/>
                    </a:cubicBezTo>
                    <a:cubicBezTo>
                      <a:pt x="13" y="26"/>
                      <a:pt x="0" y="49"/>
                      <a:pt x="0" y="73"/>
                    </a:cubicBezTo>
                    <a:lnTo>
                      <a:pt x="0" y="789"/>
                    </a:lnTo>
                    <a:cubicBezTo>
                      <a:pt x="0" y="813"/>
                      <a:pt x="13" y="835"/>
                      <a:pt x="33" y="848"/>
                    </a:cubicBezTo>
                    <a:cubicBezTo>
                      <a:pt x="45" y="855"/>
                      <a:pt x="58" y="858"/>
                      <a:pt x="71" y="858"/>
                    </a:cubicBezTo>
                    <a:cubicBezTo>
                      <a:pt x="81" y="858"/>
                      <a:pt x="92" y="856"/>
                      <a:pt x="102" y="851"/>
                    </a:cubicBezTo>
                    <a:lnTo>
                      <a:pt x="825" y="493"/>
                    </a:lnTo>
                    <a:cubicBezTo>
                      <a:pt x="848" y="481"/>
                      <a:pt x="863" y="457"/>
                      <a:pt x="863" y="431"/>
                    </a:cubicBezTo>
                    <a:cubicBezTo>
                      <a:pt x="863" y="404"/>
                      <a:pt x="848" y="380"/>
                      <a:pt x="824" y="36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Pause">
                <a:extLst>
                  <a:ext uri="{FF2B5EF4-FFF2-40B4-BE49-F238E27FC236}">
                    <a16:creationId xmlns:a16="http://schemas.microsoft.com/office/drawing/2014/main" id="{BC0FC9AD-7D55-46B8-8A3C-8BED8D85A6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2793" y="6482807"/>
                <a:ext cx="87313" cy="100013"/>
              </a:xfrm>
              <a:custGeom>
                <a:avLst/>
                <a:gdLst>
                  <a:gd name="T0" fmla="*/ 55 w 760"/>
                  <a:gd name="T1" fmla="*/ 0 h 868"/>
                  <a:gd name="T2" fmla="*/ 0 w 760"/>
                  <a:gd name="T3" fmla="*/ 54 h 868"/>
                  <a:gd name="T4" fmla="*/ 0 w 760"/>
                  <a:gd name="T5" fmla="*/ 814 h 868"/>
                  <a:gd name="T6" fmla="*/ 55 w 760"/>
                  <a:gd name="T7" fmla="*/ 868 h 868"/>
                  <a:gd name="T8" fmla="*/ 218 w 760"/>
                  <a:gd name="T9" fmla="*/ 868 h 868"/>
                  <a:gd name="T10" fmla="*/ 272 w 760"/>
                  <a:gd name="T11" fmla="*/ 814 h 868"/>
                  <a:gd name="T12" fmla="*/ 272 w 760"/>
                  <a:gd name="T13" fmla="*/ 54 h 868"/>
                  <a:gd name="T14" fmla="*/ 218 w 760"/>
                  <a:gd name="T15" fmla="*/ 0 h 868"/>
                  <a:gd name="T16" fmla="*/ 55 w 760"/>
                  <a:gd name="T17" fmla="*/ 0 h 868"/>
                  <a:gd name="T18" fmla="*/ 543 w 760"/>
                  <a:gd name="T19" fmla="*/ 0 h 868"/>
                  <a:gd name="T20" fmla="*/ 489 w 760"/>
                  <a:gd name="T21" fmla="*/ 54 h 868"/>
                  <a:gd name="T22" fmla="*/ 489 w 760"/>
                  <a:gd name="T23" fmla="*/ 814 h 868"/>
                  <a:gd name="T24" fmla="*/ 543 w 760"/>
                  <a:gd name="T25" fmla="*/ 868 h 868"/>
                  <a:gd name="T26" fmla="*/ 706 w 760"/>
                  <a:gd name="T27" fmla="*/ 868 h 868"/>
                  <a:gd name="T28" fmla="*/ 760 w 760"/>
                  <a:gd name="T29" fmla="*/ 814 h 868"/>
                  <a:gd name="T30" fmla="*/ 760 w 760"/>
                  <a:gd name="T31" fmla="*/ 54 h 868"/>
                  <a:gd name="T32" fmla="*/ 706 w 760"/>
                  <a:gd name="T33" fmla="*/ 0 h 868"/>
                  <a:gd name="T34" fmla="*/ 543 w 760"/>
                  <a:gd name="T3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0" h="868">
                    <a:moveTo>
                      <a:pt x="55" y="0"/>
                    </a:moveTo>
                    <a:cubicBezTo>
                      <a:pt x="25" y="0"/>
                      <a:pt x="0" y="24"/>
                      <a:pt x="0" y="54"/>
                    </a:cubicBezTo>
                    <a:lnTo>
                      <a:pt x="0" y="814"/>
                    </a:lnTo>
                    <a:cubicBezTo>
                      <a:pt x="0" y="844"/>
                      <a:pt x="25" y="868"/>
                      <a:pt x="55" y="868"/>
                    </a:cubicBezTo>
                    <a:lnTo>
                      <a:pt x="218" y="868"/>
                    </a:lnTo>
                    <a:cubicBezTo>
                      <a:pt x="247" y="868"/>
                      <a:pt x="272" y="844"/>
                      <a:pt x="272" y="814"/>
                    </a:cubicBezTo>
                    <a:lnTo>
                      <a:pt x="272" y="54"/>
                    </a:lnTo>
                    <a:cubicBezTo>
                      <a:pt x="272" y="24"/>
                      <a:pt x="247" y="0"/>
                      <a:pt x="218" y="0"/>
                    </a:cubicBezTo>
                    <a:lnTo>
                      <a:pt x="55" y="0"/>
                    </a:lnTo>
                    <a:close/>
                    <a:moveTo>
                      <a:pt x="543" y="0"/>
                    </a:moveTo>
                    <a:cubicBezTo>
                      <a:pt x="513" y="0"/>
                      <a:pt x="489" y="24"/>
                      <a:pt x="489" y="54"/>
                    </a:cubicBezTo>
                    <a:lnTo>
                      <a:pt x="489" y="814"/>
                    </a:lnTo>
                    <a:cubicBezTo>
                      <a:pt x="489" y="844"/>
                      <a:pt x="513" y="868"/>
                      <a:pt x="543" y="868"/>
                    </a:cubicBezTo>
                    <a:lnTo>
                      <a:pt x="706" y="868"/>
                    </a:lnTo>
                    <a:cubicBezTo>
                      <a:pt x="736" y="868"/>
                      <a:pt x="760" y="844"/>
                      <a:pt x="760" y="814"/>
                    </a:cubicBezTo>
                    <a:lnTo>
                      <a:pt x="760" y="54"/>
                    </a:lnTo>
                    <a:cubicBezTo>
                      <a:pt x="760" y="24"/>
                      <a:pt x="736" y="0"/>
                      <a:pt x="706" y="0"/>
                    </a:cubicBezTo>
                    <a:lnTo>
                      <a:pt x="54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Stop">
                <a:extLst>
                  <a:ext uri="{FF2B5EF4-FFF2-40B4-BE49-F238E27FC236}">
                    <a16:creationId xmlns:a16="http://schemas.microsoft.com/office/drawing/2014/main" id="{CE6E8F14-54FA-4BB5-BAED-DA9DC00F96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287" y="6482807"/>
                <a:ext cx="100013" cy="100013"/>
              </a:xfrm>
              <a:custGeom>
                <a:avLst/>
                <a:gdLst>
                  <a:gd name="T0" fmla="*/ 868 w 868"/>
                  <a:gd name="T1" fmla="*/ 814 h 868"/>
                  <a:gd name="T2" fmla="*/ 814 w 868"/>
                  <a:gd name="T3" fmla="*/ 868 h 868"/>
                  <a:gd name="T4" fmla="*/ 54 w 868"/>
                  <a:gd name="T5" fmla="*/ 868 h 868"/>
                  <a:gd name="T6" fmla="*/ 0 w 868"/>
                  <a:gd name="T7" fmla="*/ 814 h 868"/>
                  <a:gd name="T8" fmla="*/ 0 w 868"/>
                  <a:gd name="T9" fmla="*/ 54 h 868"/>
                  <a:gd name="T10" fmla="*/ 54 w 868"/>
                  <a:gd name="T11" fmla="*/ 0 h 868"/>
                  <a:gd name="T12" fmla="*/ 814 w 868"/>
                  <a:gd name="T13" fmla="*/ 0 h 868"/>
                  <a:gd name="T14" fmla="*/ 868 w 868"/>
                  <a:gd name="T15" fmla="*/ 54 h 868"/>
                  <a:gd name="T16" fmla="*/ 868 w 868"/>
                  <a:gd name="T17" fmla="*/ 814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8" h="868">
                    <a:moveTo>
                      <a:pt x="868" y="814"/>
                    </a:moveTo>
                    <a:cubicBezTo>
                      <a:pt x="868" y="844"/>
                      <a:pt x="844" y="868"/>
                      <a:pt x="814" y="868"/>
                    </a:cubicBezTo>
                    <a:lnTo>
                      <a:pt x="54" y="868"/>
                    </a:lnTo>
                    <a:cubicBezTo>
                      <a:pt x="24" y="868"/>
                      <a:pt x="0" y="844"/>
                      <a:pt x="0" y="814"/>
                    </a:cubicBezTo>
                    <a:lnTo>
                      <a:pt x="0" y="54"/>
                    </a:lnTo>
                    <a:cubicBezTo>
                      <a:pt x="0" y="24"/>
                      <a:pt x="24" y="0"/>
                      <a:pt x="54" y="0"/>
                    </a:cubicBezTo>
                    <a:lnTo>
                      <a:pt x="814" y="0"/>
                    </a:lnTo>
                    <a:cubicBezTo>
                      <a:pt x="844" y="0"/>
                      <a:pt x="868" y="24"/>
                      <a:pt x="868" y="54"/>
                    </a:cubicBezTo>
                    <a:lnTo>
                      <a:pt x="868" y="81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Volume Up">
              <a:extLst>
                <a:ext uri="{FF2B5EF4-FFF2-40B4-BE49-F238E27FC236}">
                  <a16:creationId xmlns:a16="http://schemas.microsoft.com/office/drawing/2014/main" id="{5D7E7483-DFF1-4AF6-B191-83F21D50B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0277" y="6457138"/>
              <a:ext cx="161925" cy="139700"/>
            </a:xfrm>
            <a:custGeom>
              <a:avLst/>
              <a:gdLst>
                <a:gd name="T0" fmla="*/ 653 w 1411"/>
                <a:gd name="T1" fmla="*/ 0 h 1215"/>
                <a:gd name="T2" fmla="*/ 598 w 1411"/>
                <a:gd name="T3" fmla="*/ 26 h 1215"/>
                <a:gd name="T4" fmla="*/ 241 w 1411"/>
                <a:gd name="T5" fmla="*/ 377 h 1215"/>
                <a:gd name="T6" fmla="*/ 54 w 1411"/>
                <a:gd name="T7" fmla="*/ 377 h 1215"/>
                <a:gd name="T8" fmla="*/ 0 w 1411"/>
                <a:gd name="T9" fmla="*/ 431 h 1215"/>
                <a:gd name="T10" fmla="*/ 0 w 1411"/>
                <a:gd name="T11" fmla="*/ 757 h 1215"/>
                <a:gd name="T12" fmla="*/ 54 w 1411"/>
                <a:gd name="T13" fmla="*/ 811 h 1215"/>
                <a:gd name="T14" fmla="*/ 241 w 1411"/>
                <a:gd name="T15" fmla="*/ 811 h 1215"/>
                <a:gd name="T16" fmla="*/ 597 w 1411"/>
                <a:gd name="T17" fmla="*/ 1160 h 1215"/>
                <a:gd name="T18" fmla="*/ 705 w 1411"/>
                <a:gd name="T19" fmla="*/ 1113 h 1215"/>
                <a:gd name="T20" fmla="*/ 705 w 1411"/>
                <a:gd name="T21" fmla="*/ 66 h 1215"/>
                <a:gd name="T22" fmla="*/ 653 w 1411"/>
                <a:gd name="T23" fmla="*/ 0 h 1215"/>
                <a:gd name="T24" fmla="*/ 1046 w 1411"/>
                <a:gd name="T25" fmla="*/ 55 h 1215"/>
                <a:gd name="T26" fmla="*/ 1004 w 1411"/>
                <a:gd name="T27" fmla="*/ 101 h 1215"/>
                <a:gd name="T28" fmla="*/ 1034 w 1411"/>
                <a:gd name="T29" fmla="*/ 156 h 1215"/>
                <a:gd name="T30" fmla="*/ 1302 w 1411"/>
                <a:gd name="T31" fmla="*/ 594 h 1215"/>
                <a:gd name="T32" fmla="*/ 1034 w 1411"/>
                <a:gd name="T33" fmla="*/ 1030 h 1215"/>
                <a:gd name="T34" fmla="*/ 1009 w 1411"/>
                <a:gd name="T35" fmla="*/ 1104 h 1215"/>
                <a:gd name="T36" fmla="*/ 1084 w 1411"/>
                <a:gd name="T37" fmla="*/ 1126 h 1215"/>
                <a:gd name="T38" fmla="*/ 1411 w 1411"/>
                <a:gd name="T39" fmla="*/ 594 h 1215"/>
                <a:gd name="T40" fmla="*/ 1084 w 1411"/>
                <a:gd name="T41" fmla="*/ 60 h 1215"/>
                <a:gd name="T42" fmla="*/ 1046 w 1411"/>
                <a:gd name="T43" fmla="*/ 55 h 1215"/>
                <a:gd name="T44" fmla="*/ 934 w 1411"/>
                <a:gd name="T45" fmla="*/ 204 h 1215"/>
                <a:gd name="T46" fmla="*/ 884 w 1411"/>
                <a:gd name="T47" fmla="*/ 248 h 1215"/>
                <a:gd name="T48" fmla="*/ 914 w 1411"/>
                <a:gd name="T49" fmla="*/ 307 h 1215"/>
                <a:gd name="T50" fmla="*/ 1085 w 1411"/>
                <a:gd name="T51" fmla="*/ 594 h 1215"/>
                <a:gd name="T52" fmla="*/ 916 w 1411"/>
                <a:gd name="T53" fmla="*/ 881 h 1215"/>
                <a:gd name="T54" fmla="*/ 887 w 1411"/>
                <a:gd name="T55" fmla="*/ 957 h 1215"/>
                <a:gd name="T56" fmla="*/ 967 w 1411"/>
                <a:gd name="T57" fmla="*/ 975 h 1215"/>
                <a:gd name="T58" fmla="*/ 1194 w 1411"/>
                <a:gd name="T59" fmla="*/ 594 h 1215"/>
                <a:gd name="T60" fmla="*/ 967 w 1411"/>
                <a:gd name="T61" fmla="*/ 211 h 1215"/>
                <a:gd name="T62" fmla="*/ 934 w 1411"/>
                <a:gd name="T63" fmla="*/ 204 h 1215"/>
                <a:gd name="T64" fmla="*/ 794 w 1411"/>
                <a:gd name="T65" fmla="*/ 382 h 1215"/>
                <a:gd name="T66" fmla="*/ 745 w 1411"/>
                <a:gd name="T67" fmla="*/ 432 h 1215"/>
                <a:gd name="T68" fmla="*/ 787 w 1411"/>
                <a:gd name="T69" fmla="*/ 489 h 1215"/>
                <a:gd name="T70" fmla="*/ 868 w 1411"/>
                <a:gd name="T71" fmla="*/ 594 h 1215"/>
                <a:gd name="T72" fmla="*/ 787 w 1411"/>
                <a:gd name="T73" fmla="*/ 699 h 1215"/>
                <a:gd name="T74" fmla="*/ 749 w 1411"/>
                <a:gd name="T75" fmla="*/ 766 h 1215"/>
                <a:gd name="T76" fmla="*/ 816 w 1411"/>
                <a:gd name="T77" fmla="*/ 804 h 1215"/>
                <a:gd name="T78" fmla="*/ 977 w 1411"/>
                <a:gd name="T79" fmla="*/ 594 h 1215"/>
                <a:gd name="T80" fmla="*/ 816 w 1411"/>
                <a:gd name="T81" fmla="*/ 384 h 1215"/>
                <a:gd name="T82" fmla="*/ 794 w 1411"/>
                <a:gd name="T83" fmla="*/ 382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1" h="1215">
                  <a:moveTo>
                    <a:pt x="653" y="0"/>
                  </a:moveTo>
                  <a:cubicBezTo>
                    <a:pt x="635" y="0"/>
                    <a:pt x="616" y="8"/>
                    <a:pt x="598" y="26"/>
                  </a:cubicBezTo>
                  <a:lnTo>
                    <a:pt x="241" y="377"/>
                  </a:lnTo>
                  <a:lnTo>
                    <a:pt x="54" y="377"/>
                  </a:lnTo>
                  <a:cubicBezTo>
                    <a:pt x="24" y="377"/>
                    <a:pt x="0" y="401"/>
                    <a:pt x="0" y="431"/>
                  </a:cubicBezTo>
                  <a:lnTo>
                    <a:pt x="0" y="757"/>
                  </a:lnTo>
                  <a:cubicBezTo>
                    <a:pt x="0" y="787"/>
                    <a:pt x="24" y="811"/>
                    <a:pt x="54" y="811"/>
                  </a:cubicBezTo>
                  <a:lnTo>
                    <a:pt x="241" y="811"/>
                  </a:lnTo>
                  <a:lnTo>
                    <a:pt x="597" y="1160"/>
                  </a:lnTo>
                  <a:cubicBezTo>
                    <a:pt x="651" y="1215"/>
                    <a:pt x="705" y="1187"/>
                    <a:pt x="705" y="1113"/>
                  </a:cubicBezTo>
                  <a:lnTo>
                    <a:pt x="705" y="66"/>
                  </a:lnTo>
                  <a:cubicBezTo>
                    <a:pt x="705" y="23"/>
                    <a:pt x="682" y="0"/>
                    <a:pt x="653" y="0"/>
                  </a:cubicBezTo>
                  <a:close/>
                  <a:moveTo>
                    <a:pt x="1046" y="55"/>
                  </a:moveTo>
                  <a:cubicBezTo>
                    <a:pt x="1024" y="59"/>
                    <a:pt x="1007" y="79"/>
                    <a:pt x="1004" y="101"/>
                  </a:cubicBezTo>
                  <a:cubicBezTo>
                    <a:pt x="1002" y="123"/>
                    <a:pt x="1014" y="147"/>
                    <a:pt x="1034" y="156"/>
                  </a:cubicBezTo>
                  <a:cubicBezTo>
                    <a:pt x="1194" y="237"/>
                    <a:pt x="1302" y="403"/>
                    <a:pt x="1302" y="594"/>
                  </a:cubicBezTo>
                  <a:cubicBezTo>
                    <a:pt x="1302" y="785"/>
                    <a:pt x="1194" y="949"/>
                    <a:pt x="1034" y="1030"/>
                  </a:cubicBezTo>
                  <a:cubicBezTo>
                    <a:pt x="1008" y="1042"/>
                    <a:pt x="995" y="1078"/>
                    <a:pt x="1009" y="1104"/>
                  </a:cubicBezTo>
                  <a:cubicBezTo>
                    <a:pt x="1022" y="1130"/>
                    <a:pt x="1058" y="1141"/>
                    <a:pt x="1084" y="1126"/>
                  </a:cubicBezTo>
                  <a:cubicBezTo>
                    <a:pt x="1278" y="1028"/>
                    <a:pt x="1411" y="827"/>
                    <a:pt x="1411" y="594"/>
                  </a:cubicBezTo>
                  <a:cubicBezTo>
                    <a:pt x="1411" y="361"/>
                    <a:pt x="1278" y="158"/>
                    <a:pt x="1084" y="60"/>
                  </a:cubicBezTo>
                  <a:cubicBezTo>
                    <a:pt x="1072" y="54"/>
                    <a:pt x="1059" y="52"/>
                    <a:pt x="1046" y="55"/>
                  </a:cubicBezTo>
                  <a:close/>
                  <a:moveTo>
                    <a:pt x="934" y="204"/>
                  </a:moveTo>
                  <a:cubicBezTo>
                    <a:pt x="910" y="205"/>
                    <a:pt x="888" y="224"/>
                    <a:pt x="884" y="248"/>
                  </a:cubicBezTo>
                  <a:cubicBezTo>
                    <a:pt x="879" y="271"/>
                    <a:pt x="892" y="297"/>
                    <a:pt x="914" y="307"/>
                  </a:cubicBezTo>
                  <a:cubicBezTo>
                    <a:pt x="1016" y="362"/>
                    <a:pt x="1085" y="469"/>
                    <a:pt x="1085" y="594"/>
                  </a:cubicBezTo>
                  <a:cubicBezTo>
                    <a:pt x="1085" y="718"/>
                    <a:pt x="1017" y="825"/>
                    <a:pt x="916" y="881"/>
                  </a:cubicBezTo>
                  <a:cubicBezTo>
                    <a:pt x="887" y="892"/>
                    <a:pt x="873" y="930"/>
                    <a:pt x="887" y="957"/>
                  </a:cubicBezTo>
                  <a:cubicBezTo>
                    <a:pt x="902" y="984"/>
                    <a:pt x="941" y="993"/>
                    <a:pt x="967" y="975"/>
                  </a:cubicBezTo>
                  <a:cubicBezTo>
                    <a:pt x="1102" y="902"/>
                    <a:pt x="1194" y="758"/>
                    <a:pt x="1194" y="594"/>
                  </a:cubicBezTo>
                  <a:cubicBezTo>
                    <a:pt x="1194" y="429"/>
                    <a:pt x="1103" y="284"/>
                    <a:pt x="967" y="211"/>
                  </a:cubicBezTo>
                  <a:cubicBezTo>
                    <a:pt x="957" y="205"/>
                    <a:pt x="945" y="203"/>
                    <a:pt x="934" y="204"/>
                  </a:cubicBezTo>
                  <a:close/>
                  <a:moveTo>
                    <a:pt x="794" y="382"/>
                  </a:moveTo>
                  <a:cubicBezTo>
                    <a:pt x="768" y="384"/>
                    <a:pt x="747" y="407"/>
                    <a:pt x="745" y="432"/>
                  </a:cubicBezTo>
                  <a:cubicBezTo>
                    <a:pt x="743" y="458"/>
                    <a:pt x="762" y="483"/>
                    <a:pt x="787" y="489"/>
                  </a:cubicBezTo>
                  <a:cubicBezTo>
                    <a:pt x="833" y="501"/>
                    <a:pt x="868" y="543"/>
                    <a:pt x="868" y="594"/>
                  </a:cubicBezTo>
                  <a:cubicBezTo>
                    <a:pt x="868" y="645"/>
                    <a:pt x="833" y="687"/>
                    <a:pt x="787" y="699"/>
                  </a:cubicBezTo>
                  <a:cubicBezTo>
                    <a:pt x="759" y="707"/>
                    <a:pt x="741" y="739"/>
                    <a:pt x="749" y="766"/>
                  </a:cubicBezTo>
                  <a:cubicBezTo>
                    <a:pt x="756" y="794"/>
                    <a:pt x="788" y="812"/>
                    <a:pt x="816" y="804"/>
                  </a:cubicBezTo>
                  <a:cubicBezTo>
                    <a:pt x="909" y="780"/>
                    <a:pt x="977" y="694"/>
                    <a:pt x="977" y="594"/>
                  </a:cubicBezTo>
                  <a:cubicBezTo>
                    <a:pt x="977" y="493"/>
                    <a:pt x="909" y="408"/>
                    <a:pt x="816" y="384"/>
                  </a:cubicBezTo>
                  <a:cubicBezTo>
                    <a:pt x="808" y="382"/>
                    <a:pt x="801" y="381"/>
                    <a:pt x="794" y="38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622997A-597D-48B1-84BF-B20F6E3FA3FC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115" name="Trash">
              <a:extLst>
                <a:ext uri="{FF2B5EF4-FFF2-40B4-BE49-F238E27FC236}">
                  <a16:creationId xmlns:a16="http://schemas.microsoft.com/office/drawing/2014/main" id="{79F9A7CD-A413-4A72-B3B8-24907E4D09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Download">
              <a:extLst>
                <a:ext uri="{FF2B5EF4-FFF2-40B4-BE49-F238E27FC236}">
                  <a16:creationId xmlns:a16="http://schemas.microsoft.com/office/drawing/2014/main" id="{A00D401D-9266-4DCF-9EF2-D12D14FE1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Share">
              <a:extLst>
                <a:ext uri="{FF2B5EF4-FFF2-40B4-BE49-F238E27FC236}">
                  <a16:creationId xmlns:a16="http://schemas.microsoft.com/office/drawing/2014/main" id="{1E85A5B5-1F09-4239-83DC-F616DCE9F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184669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erlay">
            <a:extLst>
              <a:ext uri="{FF2B5EF4-FFF2-40B4-BE49-F238E27FC236}">
                <a16:creationId xmlns:a16="http://schemas.microsoft.com/office/drawing/2014/main" id="{068CF012-2BD1-4AC6-BA52-EC2F5953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845" y="975333"/>
            <a:ext cx="9662997" cy="5770523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011228E-3970-4B3A-8FEC-A4CCF7947050}"/>
              </a:ext>
            </a:extLst>
          </p:cNvPr>
          <p:cNvGrpSpPr/>
          <p:nvPr/>
        </p:nvGrpSpPr>
        <p:grpSpPr>
          <a:xfrm>
            <a:off x="2108979" y="3215885"/>
            <a:ext cx="591700" cy="425436"/>
            <a:chOff x="4046018" y="6194849"/>
            <a:chExt cx="591700" cy="425436"/>
          </a:xfrm>
        </p:grpSpPr>
        <p:sp>
          <p:nvSpPr>
            <p:cNvPr id="5" name="Zoom In">
              <a:extLst>
                <a:ext uri="{FF2B5EF4-FFF2-40B4-BE49-F238E27FC236}">
                  <a16:creationId xmlns:a16="http://schemas.microsoft.com/office/drawing/2014/main" id="{E0BA2B7C-A8D5-48B0-A955-CD9F4A499FF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260906" y="6458360"/>
              <a:ext cx="161925" cy="161925"/>
            </a:xfrm>
            <a:custGeom>
              <a:avLst/>
              <a:gdLst>
                <a:gd name="T0" fmla="*/ 532 w 1402"/>
                <a:gd name="T1" fmla="*/ 0 h 1404"/>
                <a:gd name="T2" fmla="*/ 0 w 1402"/>
                <a:gd name="T3" fmla="*/ 533 h 1404"/>
                <a:gd name="T4" fmla="*/ 532 w 1402"/>
                <a:gd name="T5" fmla="*/ 1066 h 1404"/>
                <a:gd name="T6" fmla="*/ 861 w 1402"/>
                <a:gd name="T7" fmla="*/ 950 h 1404"/>
                <a:gd name="T8" fmla="*/ 910 w 1402"/>
                <a:gd name="T9" fmla="*/ 999 h 1404"/>
                <a:gd name="T10" fmla="*/ 926 w 1402"/>
                <a:gd name="T11" fmla="*/ 1115 h 1404"/>
                <a:gd name="T12" fmla="*/ 1177 w 1402"/>
                <a:gd name="T13" fmla="*/ 1366 h 1404"/>
                <a:gd name="T14" fmla="*/ 1318 w 1402"/>
                <a:gd name="T15" fmla="*/ 1366 h 1404"/>
                <a:gd name="T16" fmla="*/ 1363 w 1402"/>
                <a:gd name="T17" fmla="*/ 1318 h 1404"/>
                <a:gd name="T18" fmla="*/ 1363 w 1402"/>
                <a:gd name="T19" fmla="*/ 1177 h 1404"/>
                <a:gd name="T20" fmla="*/ 1114 w 1402"/>
                <a:gd name="T21" fmla="*/ 928 h 1404"/>
                <a:gd name="T22" fmla="*/ 997 w 1402"/>
                <a:gd name="T23" fmla="*/ 910 h 1404"/>
                <a:gd name="T24" fmla="*/ 949 w 1402"/>
                <a:gd name="T25" fmla="*/ 864 h 1404"/>
                <a:gd name="T26" fmla="*/ 1065 w 1402"/>
                <a:gd name="T27" fmla="*/ 533 h 1404"/>
                <a:gd name="T28" fmla="*/ 532 w 1402"/>
                <a:gd name="T29" fmla="*/ 0 h 1404"/>
                <a:gd name="T30" fmla="*/ 532 w 1402"/>
                <a:gd name="T31" fmla="*/ 99 h 1404"/>
                <a:gd name="T32" fmla="*/ 966 w 1402"/>
                <a:gd name="T33" fmla="*/ 533 h 1404"/>
                <a:gd name="T34" fmla="*/ 532 w 1402"/>
                <a:gd name="T35" fmla="*/ 967 h 1404"/>
                <a:gd name="T36" fmla="*/ 98 w 1402"/>
                <a:gd name="T37" fmla="*/ 533 h 1404"/>
                <a:gd name="T38" fmla="*/ 532 w 1402"/>
                <a:gd name="T39" fmla="*/ 99 h 1404"/>
                <a:gd name="T40" fmla="*/ 478 w 1402"/>
                <a:gd name="T41" fmla="*/ 262 h 1404"/>
                <a:gd name="T42" fmla="*/ 478 w 1402"/>
                <a:gd name="T43" fmla="*/ 479 h 1404"/>
                <a:gd name="T44" fmla="*/ 261 w 1402"/>
                <a:gd name="T45" fmla="*/ 479 h 1404"/>
                <a:gd name="T46" fmla="*/ 261 w 1402"/>
                <a:gd name="T47" fmla="*/ 587 h 1404"/>
                <a:gd name="T48" fmla="*/ 478 w 1402"/>
                <a:gd name="T49" fmla="*/ 587 h 1404"/>
                <a:gd name="T50" fmla="*/ 478 w 1402"/>
                <a:gd name="T51" fmla="*/ 804 h 1404"/>
                <a:gd name="T52" fmla="*/ 587 w 1402"/>
                <a:gd name="T53" fmla="*/ 804 h 1404"/>
                <a:gd name="T54" fmla="*/ 587 w 1402"/>
                <a:gd name="T55" fmla="*/ 587 h 1404"/>
                <a:gd name="T56" fmla="*/ 804 w 1402"/>
                <a:gd name="T57" fmla="*/ 587 h 1404"/>
                <a:gd name="T58" fmla="*/ 804 w 1402"/>
                <a:gd name="T59" fmla="*/ 479 h 1404"/>
                <a:gd name="T60" fmla="*/ 587 w 1402"/>
                <a:gd name="T61" fmla="*/ 479 h 1404"/>
                <a:gd name="T62" fmla="*/ 587 w 1402"/>
                <a:gd name="T63" fmla="*/ 262 h 1404"/>
                <a:gd name="T64" fmla="*/ 478 w 1402"/>
                <a:gd name="T65" fmla="*/ 262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2" h="1404">
                  <a:moveTo>
                    <a:pt x="532" y="0"/>
                  </a:moveTo>
                  <a:cubicBezTo>
                    <a:pt x="238" y="0"/>
                    <a:pt x="0" y="239"/>
                    <a:pt x="0" y="533"/>
                  </a:cubicBezTo>
                  <a:cubicBezTo>
                    <a:pt x="0" y="827"/>
                    <a:pt x="238" y="1066"/>
                    <a:pt x="532" y="1066"/>
                  </a:cubicBezTo>
                  <a:cubicBezTo>
                    <a:pt x="657" y="1066"/>
                    <a:pt x="771" y="1022"/>
                    <a:pt x="861" y="950"/>
                  </a:cubicBezTo>
                  <a:lnTo>
                    <a:pt x="910" y="999"/>
                  </a:lnTo>
                  <a:cubicBezTo>
                    <a:pt x="891" y="1037"/>
                    <a:pt x="894" y="1083"/>
                    <a:pt x="926" y="1115"/>
                  </a:cubicBezTo>
                  <a:lnTo>
                    <a:pt x="1177" y="1366"/>
                  </a:lnTo>
                  <a:cubicBezTo>
                    <a:pt x="1215" y="1404"/>
                    <a:pt x="1279" y="1404"/>
                    <a:pt x="1318" y="1366"/>
                  </a:cubicBezTo>
                  <a:lnTo>
                    <a:pt x="1363" y="1318"/>
                  </a:lnTo>
                  <a:cubicBezTo>
                    <a:pt x="1402" y="1279"/>
                    <a:pt x="1402" y="1216"/>
                    <a:pt x="1363" y="1177"/>
                  </a:cubicBezTo>
                  <a:lnTo>
                    <a:pt x="1114" y="928"/>
                  </a:lnTo>
                  <a:cubicBezTo>
                    <a:pt x="1083" y="897"/>
                    <a:pt x="1034" y="890"/>
                    <a:pt x="997" y="910"/>
                  </a:cubicBezTo>
                  <a:lnTo>
                    <a:pt x="949" y="864"/>
                  </a:lnTo>
                  <a:cubicBezTo>
                    <a:pt x="1021" y="773"/>
                    <a:pt x="1065" y="658"/>
                    <a:pt x="1065" y="533"/>
                  </a:cubicBezTo>
                  <a:cubicBezTo>
                    <a:pt x="1065" y="239"/>
                    <a:pt x="826" y="0"/>
                    <a:pt x="532" y="0"/>
                  </a:cubicBezTo>
                  <a:close/>
                  <a:moveTo>
                    <a:pt x="532" y="99"/>
                  </a:moveTo>
                  <a:cubicBezTo>
                    <a:pt x="772" y="99"/>
                    <a:pt x="966" y="293"/>
                    <a:pt x="966" y="533"/>
                  </a:cubicBezTo>
                  <a:cubicBezTo>
                    <a:pt x="966" y="773"/>
                    <a:pt x="772" y="967"/>
                    <a:pt x="532" y="967"/>
                  </a:cubicBezTo>
                  <a:cubicBezTo>
                    <a:pt x="292" y="967"/>
                    <a:pt x="98" y="773"/>
                    <a:pt x="98" y="533"/>
                  </a:cubicBezTo>
                  <a:cubicBezTo>
                    <a:pt x="98" y="293"/>
                    <a:pt x="292" y="99"/>
                    <a:pt x="532" y="99"/>
                  </a:cubicBezTo>
                  <a:close/>
                  <a:moveTo>
                    <a:pt x="478" y="262"/>
                  </a:moveTo>
                  <a:lnTo>
                    <a:pt x="478" y="479"/>
                  </a:lnTo>
                  <a:lnTo>
                    <a:pt x="261" y="479"/>
                  </a:lnTo>
                  <a:lnTo>
                    <a:pt x="261" y="587"/>
                  </a:lnTo>
                  <a:lnTo>
                    <a:pt x="478" y="587"/>
                  </a:lnTo>
                  <a:lnTo>
                    <a:pt x="478" y="804"/>
                  </a:lnTo>
                  <a:lnTo>
                    <a:pt x="587" y="804"/>
                  </a:lnTo>
                  <a:lnTo>
                    <a:pt x="587" y="587"/>
                  </a:lnTo>
                  <a:lnTo>
                    <a:pt x="804" y="587"/>
                  </a:lnTo>
                  <a:lnTo>
                    <a:pt x="804" y="479"/>
                  </a:lnTo>
                  <a:lnTo>
                    <a:pt x="587" y="479"/>
                  </a:lnTo>
                  <a:lnTo>
                    <a:pt x="587" y="262"/>
                  </a:lnTo>
                  <a:lnTo>
                    <a:pt x="478" y="262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E265954-C3F9-4170-B67E-89D14ABCA164}"/>
                </a:ext>
              </a:extLst>
            </p:cNvPr>
            <p:cNvGrpSpPr/>
            <p:nvPr/>
          </p:nvGrpSpPr>
          <p:grpSpPr>
            <a:xfrm>
              <a:off x="4046018" y="6194849"/>
              <a:ext cx="591700" cy="223721"/>
              <a:chOff x="6893256" y="3440093"/>
              <a:chExt cx="591700" cy="223721"/>
            </a:xfrm>
          </p:grpSpPr>
          <p:sp>
            <p:nvSpPr>
              <p:cNvPr id="7" name="Tooltip">
                <a:extLst>
                  <a:ext uri="{FF2B5EF4-FFF2-40B4-BE49-F238E27FC236}">
                    <a16:creationId xmlns:a16="http://schemas.microsoft.com/office/drawing/2014/main" id="{1FF9ED20-64BA-4647-8547-B49084C056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046BFB19-E2BD-4E06-9510-D4B3DF3AEA80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확대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6127A0-E7CE-4610-9901-1EE2DD4C33F4}"/>
              </a:ext>
            </a:extLst>
          </p:cNvPr>
          <p:cNvGrpSpPr/>
          <p:nvPr/>
        </p:nvGrpSpPr>
        <p:grpSpPr>
          <a:xfrm>
            <a:off x="2824886" y="3215885"/>
            <a:ext cx="591700" cy="424642"/>
            <a:chOff x="4652904" y="6194849"/>
            <a:chExt cx="591700" cy="424642"/>
          </a:xfrm>
        </p:grpSpPr>
        <p:sp>
          <p:nvSpPr>
            <p:cNvPr id="10" name="Zoom Out">
              <a:extLst>
                <a:ext uri="{FF2B5EF4-FFF2-40B4-BE49-F238E27FC236}">
                  <a16:creationId xmlns:a16="http://schemas.microsoft.com/office/drawing/2014/main" id="{CFC879E9-1746-4FC7-AE70-4A8F5C559F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68585" y="6459154"/>
              <a:ext cx="160338" cy="160337"/>
            </a:xfrm>
            <a:custGeom>
              <a:avLst/>
              <a:gdLst>
                <a:gd name="T0" fmla="*/ 533 w 1404"/>
                <a:gd name="T1" fmla="*/ 0 h 1404"/>
                <a:gd name="T2" fmla="*/ 0 w 1404"/>
                <a:gd name="T3" fmla="*/ 532 h 1404"/>
                <a:gd name="T4" fmla="*/ 533 w 1404"/>
                <a:gd name="T5" fmla="*/ 1065 h 1404"/>
                <a:gd name="T6" fmla="*/ 863 w 1404"/>
                <a:gd name="T7" fmla="*/ 951 h 1404"/>
                <a:gd name="T8" fmla="*/ 911 w 1404"/>
                <a:gd name="T9" fmla="*/ 999 h 1404"/>
                <a:gd name="T10" fmla="*/ 928 w 1404"/>
                <a:gd name="T11" fmla="*/ 1114 h 1404"/>
                <a:gd name="T12" fmla="*/ 1179 w 1404"/>
                <a:gd name="T13" fmla="*/ 1365 h 1404"/>
                <a:gd name="T14" fmla="*/ 1318 w 1404"/>
                <a:gd name="T15" fmla="*/ 1365 h 1404"/>
                <a:gd name="T16" fmla="*/ 1365 w 1404"/>
                <a:gd name="T17" fmla="*/ 1318 h 1404"/>
                <a:gd name="T18" fmla="*/ 1365 w 1404"/>
                <a:gd name="T19" fmla="*/ 1179 h 1404"/>
                <a:gd name="T20" fmla="*/ 1114 w 1404"/>
                <a:gd name="T21" fmla="*/ 928 h 1404"/>
                <a:gd name="T22" fmla="*/ 999 w 1404"/>
                <a:gd name="T23" fmla="*/ 911 h 1404"/>
                <a:gd name="T24" fmla="*/ 952 w 1404"/>
                <a:gd name="T25" fmla="*/ 863 h 1404"/>
                <a:gd name="T26" fmla="*/ 1065 w 1404"/>
                <a:gd name="T27" fmla="*/ 532 h 1404"/>
                <a:gd name="T28" fmla="*/ 533 w 1404"/>
                <a:gd name="T29" fmla="*/ 0 h 1404"/>
                <a:gd name="T30" fmla="*/ 533 w 1404"/>
                <a:gd name="T31" fmla="*/ 100 h 1404"/>
                <a:gd name="T32" fmla="*/ 967 w 1404"/>
                <a:gd name="T33" fmla="*/ 532 h 1404"/>
                <a:gd name="T34" fmla="*/ 533 w 1404"/>
                <a:gd name="T35" fmla="*/ 967 h 1404"/>
                <a:gd name="T36" fmla="*/ 98 w 1404"/>
                <a:gd name="T37" fmla="*/ 532 h 1404"/>
                <a:gd name="T38" fmla="*/ 533 w 1404"/>
                <a:gd name="T39" fmla="*/ 100 h 1404"/>
                <a:gd name="T40" fmla="*/ 261 w 1404"/>
                <a:gd name="T41" fmla="*/ 478 h 1404"/>
                <a:gd name="T42" fmla="*/ 261 w 1404"/>
                <a:gd name="T43" fmla="*/ 587 h 1404"/>
                <a:gd name="T44" fmla="*/ 804 w 1404"/>
                <a:gd name="T45" fmla="*/ 587 h 1404"/>
                <a:gd name="T46" fmla="*/ 804 w 1404"/>
                <a:gd name="T47" fmla="*/ 478 h 1404"/>
                <a:gd name="T48" fmla="*/ 261 w 1404"/>
                <a:gd name="T49" fmla="*/ 478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4" h="1404">
                  <a:moveTo>
                    <a:pt x="533" y="0"/>
                  </a:moveTo>
                  <a:cubicBezTo>
                    <a:pt x="239" y="0"/>
                    <a:pt x="0" y="238"/>
                    <a:pt x="0" y="532"/>
                  </a:cubicBezTo>
                  <a:cubicBezTo>
                    <a:pt x="0" y="827"/>
                    <a:pt x="239" y="1065"/>
                    <a:pt x="533" y="1065"/>
                  </a:cubicBezTo>
                  <a:cubicBezTo>
                    <a:pt x="657" y="1065"/>
                    <a:pt x="773" y="1023"/>
                    <a:pt x="863" y="951"/>
                  </a:cubicBezTo>
                  <a:lnTo>
                    <a:pt x="911" y="999"/>
                  </a:lnTo>
                  <a:cubicBezTo>
                    <a:pt x="891" y="1036"/>
                    <a:pt x="896" y="1083"/>
                    <a:pt x="928" y="1114"/>
                  </a:cubicBezTo>
                  <a:lnTo>
                    <a:pt x="1179" y="1365"/>
                  </a:lnTo>
                  <a:cubicBezTo>
                    <a:pt x="1218" y="1404"/>
                    <a:pt x="1279" y="1404"/>
                    <a:pt x="1318" y="1365"/>
                  </a:cubicBezTo>
                  <a:lnTo>
                    <a:pt x="1365" y="1318"/>
                  </a:lnTo>
                  <a:cubicBezTo>
                    <a:pt x="1404" y="1279"/>
                    <a:pt x="1404" y="1217"/>
                    <a:pt x="1365" y="1179"/>
                  </a:cubicBezTo>
                  <a:lnTo>
                    <a:pt x="1114" y="928"/>
                  </a:lnTo>
                  <a:cubicBezTo>
                    <a:pt x="1083" y="896"/>
                    <a:pt x="1036" y="891"/>
                    <a:pt x="999" y="911"/>
                  </a:cubicBezTo>
                  <a:lnTo>
                    <a:pt x="952" y="863"/>
                  </a:lnTo>
                  <a:cubicBezTo>
                    <a:pt x="1023" y="772"/>
                    <a:pt x="1065" y="657"/>
                    <a:pt x="1065" y="532"/>
                  </a:cubicBezTo>
                  <a:cubicBezTo>
                    <a:pt x="1065" y="238"/>
                    <a:pt x="827" y="0"/>
                    <a:pt x="533" y="0"/>
                  </a:cubicBezTo>
                  <a:close/>
                  <a:moveTo>
                    <a:pt x="533" y="100"/>
                  </a:moveTo>
                  <a:cubicBezTo>
                    <a:pt x="772" y="100"/>
                    <a:pt x="967" y="293"/>
                    <a:pt x="967" y="532"/>
                  </a:cubicBezTo>
                  <a:cubicBezTo>
                    <a:pt x="967" y="772"/>
                    <a:pt x="772" y="967"/>
                    <a:pt x="533" y="967"/>
                  </a:cubicBezTo>
                  <a:cubicBezTo>
                    <a:pt x="293" y="967"/>
                    <a:pt x="98" y="772"/>
                    <a:pt x="98" y="532"/>
                  </a:cubicBezTo>
                  <a:cubicBezTo>
                    <a:pt x="98" y="293"/>
                    <a:pt x="293" y="100"/>
                    <a:pt x="533" y="100"/>
                  </a:cubicBezTo>
                  <a:close/>
                  <a:moveTo>
                    <a:pt x="261" y="478"/>
                  </a:moveTo>
                  <a:lnTo>
                    <a:pt x="261" y="587"/>
                  </a:lnTo>
                  <a:lnTo>
                    <a:pt x="804" y="587"/>
                  </a:lnTo>
                  <a:lnTo>
                    <a:pt x="804" y="478"/>
                  </a:lnTo>
                  <a:lnTo>
                    <a:pt x="261" y="478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B08093A-8596-4C03-A540-DCB5EB616EB8}"/>
                </a:ext>
              </a:extLst>
            </p:cNvPr>
            <p:cNvGrpSpPr/>
            <p:nvPr/>
          </p:nvGrpSpPr>
          <p:grpSpPr>
            <a:xfrm>
              <a:off x="4652904" y="6194849"/>
              <a:ext cx="591700" cy="223721"/>
              <a:chOff x="6893256" y="3440093"/>
              <a:chExt cx="591700" cy="223721"/>
            </a:xfrm>
          </p:grpSpPr>
          <p:sp>
            <p:nvSpPr>
              <p:cNvPr id="12" name="Tooltip">
                <a:extLst>
                  <a:ext uri="{FF2B5EF4-FFF2-40B4-BE49-F238E27FC236}">
                    <a16:creationId xmlns:a16="http://schemas.microsoft.com/office/drawing/2014/main" id="{D4B897F0-6D07-489D-BE3A-CBEC38CC34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48052925-09F6-4F3D-85AE-8B2498AF798F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축소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9A970108-193B-4126-A351-66AE8E085633}"/>
              </a:ext>
            </a:extLst>
          </p:cNvPr>
          <p:cNvGrpSpPr/>
          <p:nvPr/>
        </p:nvGrpSpPr>
        <p:grpSpPr>
          <a:xfrm>
            <a:off x="3540794" y="3215885"/>
            <a:ext cx="591700" cy="426230"/>
            <a:chOff x="5268283" y="6194849"/>
            <a:chExt cx="591700" cy="426230"/>
          </a:xfrm>
        </p:grpSpPr>
        <p:sp>
          <p:nvSpPr>
            <p:cNvPr id="15" name="Arrow Down">
              <a:extLst>
                <a:ext uri="{FF2B5EF4-FFF2-40B4-BE49-F238E27FC236}">
                  <a16:creationId xmlns:a16="http://schemas.microsoft.com/office/drawing/2014/main" id="{F17EDAB5-284B-48CC-B1B9-614B72F615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481583" y="6457566"/>
              <a:ext cx="165100" cy="163513"/>
            </a:xfrm>
            <a:custGeom>
              <a:avLst/>
              <a:gdLst>
                <a:gd name="T0" fmla="*/ 184 w 1435"/>
                <a:gd name="T1" fmla="*/ 0 h 1420"/>
                <a:gd name="T2" fmla="*/ 52 w 1435"/>
                <a:gd name="T3" fmla="*/ 3 h 1420"/>
                <a:gd name="T4" fmla="*/ 30 w 1435"/>
                <a:gd name="T5" fmla="*/ 15 h 1420"/>
                <a:gd name="T6" fmla="*/ 18 w 1435"/>
                <a:gd name="T7" fmla="*/ 37 h 1420"/>
                <a:gd name="T8" fmla="*/ 35 w 1435"/>
                <a:gd name="T9" fmla="*/ 429 h 1420"/>
                <a:gd name="T10" fmla="*/ 62 w 1435"/>
                <a:gd name="T11" fmla="*/ 458 h 1420"/>
                <a:gd name="T12" fmla="*/ 99 w 1435"/>
                <a:gd name="T13" fmla="*/ 448 h 1420"/>
                <a:gd name="T14" fmla="*/ 193 w 1435"/>
                <a:gd name="T15" fmla="*/ 354 h 1420"/>
                <a:gd name="T16" fmla="*/ 420 w 1435"/>
                <a:gd name="T17" fmla="*/ 534 h 1420"/>
                <a:gd name="T18" fmla="*/ 508 w 1435"/>
                <a:gd name="T19" fmla="*/ 493 h 1420"/>
                <a:gd name="T20" fmla="*/ 554 w 1435"/>
                <a:gd name="T21" fmla="*/ 400 h 1420"/>
                <a:gd name="T22" fmla="*/ 369 w 1435"/>
                <a:gd name="T23" fmla="*/ 178 h 1420"/>
                <a:gd name="T24" fmla="*/ 462 w 1435"/>
                <a:gd name="T25" fmla="*/ 85 h 1420"/>
                <a:gd name="T26" fmla="*/ 473 w 1435"/>
                <a:gd name="T27" fmla="*/ 47 h 1420"/>
                <a:gd name="T28" fmla="*/ 444 w 1435"/>
                <a:gd name="T29" fmla="*/ 20 h 1420"/>
                <a:gd name="T30" fmla="*/ 184 w 1435"/>
                <a:gd name="T31" fmla="*/ 0 h 1420"/>
                <a:gd name="T32" fmla="*/ 1251 w 1435"/>
                <a:gd name="T33" fmla="*/ 0 h 1420"/>
                <a:gd name="T34" fmla="*/ 993 w 1435"/>
                <a:gd name="T35" fmla="*/ 20 h 1420"/>
                <a:gd name="T36" fmla="*/ 964 w 1435"/>
                <a:gd name="T37" fmla="*/ 47 h 1420"/>
                <a:gd name="T38" fmla="*/ 973 w 1435"/>
                <a:gd name="T39" fmla="*/ 85 h 1420"/>
                <a:gd name="T40" fmla="*/ 1066 w 1435"/>
                <a:gd name="T41" fmla="*/ 178 h 1420"/>
                <a:gd name="T42" fmla="*/ 886 w 1435"/>
                <a:gd name="T43" fmla="*/ 405 h 1420"/>
                <a:gd name="T44" fmla="*/ 927 w 1435"/>
                <a:gd name="T45" fmla="*/ 493 h 1420"/>
                <a:gd name="T46" fmla="*/ 1020 w 1435"/>
                <a:gd name="T47" fmla="*/ 538 h 1420"/>
                <a:gd name="T48" fmla="*/ 1243 w 1435"/>
                <a:gd name="T49" fmla="*/ 354 h 1420"/>
                <a:gd name="T50" fmla="*/ 1336 w 1435"/>
                <a:gd name="T51" fmla="*/ 448 h 1420"/>
                <a:gd name="T52" fmla="*/ 1373 w 1435"/>
                <a:gd name="T53" fmla="*/ 456 h 1420"/>
                <a:gd name="T54" fmla="*/ 1400 w 1435"/>
                <a:gd name="T55" fmla="*/ 429 h 1420"/>
                <a:gd name="T56" fmla="*/ 1417 w 1435"/>
                <a:gd name="T57" fmla="*/ 37 h 1420"/>
                <a:gd name="T58" fmla="*/ 1405 w 1435"/>
                <a:gd name="T59" fmla="*/ 15 h 1420"/>
                <a:gd name="T60" fmla="*/ 1383 w 1435"/>
                <a:gd name="T61" fmla="*/ 3 h 1420"/>
                <a:gd name="T62" fmla="*/ 1251 w 1435"/>
                <a:gd name="T63" fmla="*/ 0 h 1420"/>
                <a:gd name="T64" fmla="*/ 415 w 1435"/>
                <a:gd name="T65" fmla="*/ 868 h 1420"/>
                <a:gd name="T66" fmla="*/ 193 w 1435"/>
                <a:gd name="T67" fmla="*/ 1051 h 1420"/>
                <a:gd name="T68" fmla="*/ 99 w 1435"/>
                <a:gd name="T69" fmla="*/ 958 h 1420"/>
                <a:gd name="T70" fmla="*/ 62 w 1435"/>
                <a:gd name="T71" fmla="*/ 950 h 1420"/>
                <a:gd name="T72" fmla="*/ 35 w 1435"/>
                <a:gd name="T73" fmla="*/ 979 h 1420"/>
                <a:gd name="T74" fmla="*/ 18 w 1435"/>
                <a:gd name="T75" fmla="*/ 1369 h 1420"/>
                <a:gd name="T76" fmla="*/ 30 w 1435"/>
                <a:gd name="T77" fmla="*/ 1392 h 1420"/>
                <a:gd name="T78" fmla="*/ 52 w 1435"/>
                <a:gd name="T79" fmla="*/ 1403 h 1420"/>
                <a:gd name="T80" fmla="*/ 444 w 1435"/>
                <a:gd name="T81" fmla="*/ 1386 h 1420"/>
                <a:gd name="T82" fmla="*/ 473 w 1435"/>
                <a:gd name="T83" fmla="*/ 1358 h 1420"/>
                <a:gd name="T84" fmla="*/ 462 w 1435"/>
                <a:gd name="T85" fmla="*/ 1321 h 1420"/>
                <a:gd name="T86" fmla="*/ 369 w 1435"/>
                <a:gd name="T87" fmla="*/ 1228 h 1420"/>
                <a:gd name="T88" fmla="*/ 549 w 1435"/>
                <a:gd name="T89" fmla="*/ 1002 h 1420"/>
                <a:gd name="T90" fmla="*/ 508 w 1435"/>
                <a:gd name="T91" fmla="*/ 912 h 1420"/>
                <a:gd name="T92" fmla="*/ 415 w 1435"/>
                <a:gd name="T93" fmla="*/ 868 h 1420"/>
                <a:gd name="T94" fmla="*/ 1017 w 1435"/>
                <a:gd name="T95" fmla="*/ 872 h 1420"/>
                <a:gd name="T96" fmla="*/ 927 w 1435"/>
                <a:gd name="T97" fmla="*/ 912 h 1420"/>
                <a:gd name="T98" fmla="*/ 883 w 1435"/>
                <a:gd name="T99" fmla="*/ 1006 h 1420"/>
                <a:gd name="T100" fmla="*/ 1066 w 1435"/>
                <a:gd name="T101" fmla="*/ 1228 h 1420"/>
                <a:gd name="T102" fmla="*/ 973 w 1435"/>
                <a:gd name="T103" fmla="*/ 1321 h 1420"/>
                <a:gd name="T104" fmla="*/ 964 w 1435"/>
                <a:gd name="T105" fmla="*/ 1358 h 1420"/>
                <a:gd name="T106" fmla="*/ 993 w 1435"/>
                <a:gd name="T107" fmla="*/ 1386 h 1420"/>
                <a:gd name="T108" fmla="*/ 1383 w 1435"/>
                <a:gd name="T109" fmla="*/ 1403 h 1420"/>
                <a:gd name="T110" fmla="*/ 1407 w 1435"/>
                <a:gd name="T111" fmla="*/ 1391 h 1420"/>
                <a:gd name="T112" fmla="*/ 1417 w 1435"/>
                <a:gd name="T113" fmla="*/ 1369 h 1420"/>
                <a:gd name="T114" fmla="*/ 1400 w 1435"/>
                <a:gd name="T115" fmla="*/ 979 h 1420"/>
                <a:gd name="T116" fmla="*/ 1375 w 1435"/>
                <a:gd name="T117" fmla="*/ 950 h 1420"/>
                <a:gd name="T118" fmla="*/ 1336 w 1435"/>
                <a:gd name="T119" fmla="*/ 958 h 1420"/>
                <a:gd name="T120" fmla="*/ 1243 w 1435"/>
                <a:gd name="T121" fmla="*/ 1051 h 1420"/>
                <a:gd name="T122" fmla="*/ 1017 w 1435"/>
                <a:gd name="T123" fmla="*/ 872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20">
                  <a:moveTo>
                    <a:pt x="184" y="0"/>
                  </a:moveTo>
                  <a:cubicBezTo>
                    <a:pt x="110" y="0"/>
                    <a:pt x="56" y="3"/>
                    <a:pt x="52" y="3"/>
                  </a:cubicBezTo>
                  <a:cubicBezTo>
                    <a:pt x="43" y="4"/>
                    <a:pt x="36" y="9"/>
                    <a:pt x="30" y="15"/>
                  </a:cubicBezTo>
                  <a:cubicBezTo>
                    <a:pt x="24" y="21"/>
                    <a:pt x="19" y="29"/>
                    <a:pt x="18" y="37"/>
                  </a:cubicBezTo>
                  <a:cubicBezTo>
                    <a:pt x="17" y="46"/>
                    <a:pt x="0" y="252"/>
                    <a:pt x="35" y="429"/>
                  </a:cubicBezTo>
                  <a:cubicBezTo>
                    <a:pt x="38" y="443"/>
                    <a:pt x="49" y="454"/>
                    <a:pt x="62" y="458"/>
                  </a:cubicBezTo>
                  <a:cubicBezTo>
                    <a:pt x="76" y="462"/>
                    <a:pt x="90" y="457"/>
                    <a:pt x="99" y="448"/>
                  </a:cubicBezTo>
                  <a:lnTo>
                    <a:pt x="193" y="354"/>
                  </a:lnTo>
                  <a:cubicBezTo>
                    <a:pt x="261" y="403"/>
                    <a:pt x="404" y="531"/>
                    <a:pt x="420" y="534"/>
                  </a:cubicBezTo>
                  <a:cubicBezTo>
                    <a:pt x="444" y="538"/>
                    <a:pt x="481" y="520"/>
                    <a:pt x="508" y="493"/>
                  </a:cubicBezTo>
                  <a:cubicBezTo>
                    <a:pt x="535" y="467"/>
                    <a:pt x="558" y="424"/>
                    <a:pt x="554" y="400"/>
                  </a:cubicBezTo>
                  <a:cubicBezTo>
                    <a:pt x="551" y="384"/>
                    <a:pt x="418" y="246"/>
                    <a:pt x="369" y="178"/>
                  </a:cubicBezTo>
                  <a:lnTo>
                    <a:pt x="462" y="85"/>
                  </a:lnTo>
                  <a:cubicBezTo>
                    <a:pt x="472" y="75"/>
                    <a:pt x="477" y="61"/>
                    <a:pt x="473" y="47"/>
                  </a:cubicBezTo>
                  <a:cubicBezTo>
                    <a:pt x="468" y="34"/>
                    <a:pt x="458" y="23"/>
                    <a:pt x="444" y="20"/>
                  </a:cubicBezTo>
                  <a:cubicBezTo>
                    <a:pt x="355" y="3"/>
                    <a:pt x="259" y="0"/>
                    <a:pt x="184" y="0"/>
                  </a:cubicBezTo>
                  <a:close/>
                  <a:moveTo>
                    <a:pt x="1251" y="0"/>
                  </a:moveTo>
                  <a:cubicBezTo>
                    <a:pt x="1176" y="0"/>
                    <a:pt x="1082" y="3"/>
                    <a:pt x="993" y="20"/>
                  </a:cubicBezTo>
                  <a:cubicBezTo>
                    <a:pt x="980" y="23"/>
                    <a:pt x="969" y="34"/>
                    <a:pt x="964" y="47"/>
                  </a:cubicBezTo>
                  <a:cubicBezTo>
                    <a:pt x="960" y="61"/>
                    <a:pt x="963" y="75"/>
                    <a:pt x="973" y="85"/>
                  </a:cubicBezTo>
                  <a:lnTo>
                    <a:pt x="1066" y="178"/>
                  </a:lnTo>
                  <a:cubicBezTo>
                    <a:pt x="1018" y="246"/>
                    <a:pt x="889" y="389"/>
                    <a:pt x="886" y="405"/>
                  </a:cubicBezTo>
                  <a:cubicBezTo>
                    <a:pt x="882" y="429"/>
                    <a:pt x="900" y="467"/>
                    <a:pt x="927" y="493"/>
                  </a:cubicBezTo>
                  <a:cubicBezTo>
                    <a:pt x="954" y="520"/>
                    <a:pt x="996" y="542"/>
                    <a:pt x="1020" y="538"/>
                  </a:cubicBezTo>
                  <a:cubicBezTo>
                    <a:pt x="1037" y="535"/>
                    <a:pt x="1175" y="403"/>
                    <a:pt x="1243" y="354"/>
                  </a:cubicBezTo>
                  <a:lnTo>
                    <a:pt x="1336" y="448"/>
                  </a:lnTo>
                  <a:cubicBezTo>
                    <a:pt x="1346" y="458"/>
                    <a:pt x="1360" y="460"/>
                    <a:pt x="1373" y="456"/>
                  </a:cubicBezTo>
                  <a:cubicBezTo>
                    <a:pt x="1387" y="452"/>
                    <a:pt x="1398" y="443"/>
                    <a:pt x="1400" y="429"/>
                  </a:cubicBezTo>
                  <a:cubicBezTo>
                    <a:pt x="1435" y="252"/>
                    <a:pt x="1418" y="46"/>
                    <a:pt x="1417" y="37"/>
                  </a:cubicBezTo>
                  <a:cubicBezTo>
                    <a:pt x="1416" y="29"/>
                    <a:pt x="1411" y="21"/>
                    <a:pt x="1405" y="15"/>
                  </a:cubicBezTo>
                  <a:cubicBezTo>
                    <a:pt x="1400" y="9"/>
                    <a:pt x="1392" y="4"/>
                    <a:pt x="1383" y="3"/>
                  </a:cubicBezTo>
                  <a:cubicBezTo>
                    <a:pt x="1379" y="3"/>
                    <a:pt x="1326" y="0"/>
                    <a:pt x="1251" y="0"/>
                  </a:cubicBezTo>
                  <a:close/>
                  <a:moveTo>
                    <a:pt x="415" y="868"/>
                  </a:moveTo>
                  <a:cubicBezTo>
                    <a:pt x="399" y="871"/>
                    <a:pt x="261" y="1003"/>
                    <a:pt x="193" y="1051"/>
                  </a:cubicBezTo>
                  <a:lnTo>
                    <a:pt x="99" y="958"/>
                  </a:lnTo>
                  <a:cubicBezTo>
                    <a:pt x="90" y="948"/>
                    <a:pt x="75" y="946"/>
                    <a:pt x="62" y="950"/>
                  </a:cubicBezTo>
                  <a:cubicBezTo>
                    <a:pt x="49" y="954"/>
                    <a:pt x="38" y="965"/>
                    <a:pt x="35" y="979"/>
                  </a:cubicBezTo>
                  <a:cubicBezTo>
                    <a:pt x="0" y="1156"/>
                    <a:pt x="17" y="1360"/>
                    <a:pt x="18" y="1369"/>
                  </a:cubicBezTo>
                  <a:cubicBezTo>
                    <a:pt x="19" y="1377"/>
                    <a:pt x="24" y="1387"/>
                    <a:pt x="30" y="1392"/>
                  </a:cubicBezTo>
                  <a:cubicBezTo>
                    <a:pt x="36" y="1398"/>
                    <a:pt x="43" y="1402"/>
                    <a:pt x="52" y="1403"/>
                  </a:cubicBezTo>
                  <a:cubicBezTo>
                    <a:pt x="60" y="1404"/>
                    <a:pt x="266" y="1420"/>
                    <a:pt x="444" y="1386"/>
                  </a:cubicBezTo>
                  <a:cubicBezTo>
                    <a:pt x="457" y="1383"/>
                    <a:pt x="468" y="1372"/>
                    <a:pt x="473" y="1358"/>
                  </a:cubicBezTo>
                  <a:cubicBezTo>
                    <a:pt x="477" y="1345"/>
                    <a:pt x="472" y="1331"/>
                    <a:pt x="462" y="1321"/>
                  </a:cubicBezTo>
                  <a:lnTo>
                    <a:pt x="369" y="1228"/>
                  </a:lnTo>
                  <a:cubicBezTo>
                    <a:pt x="418" y="1160"/>
                    <a:pt x="546" y="1019"/>
                    <a:pt x="549" y="1002"/>
                  </a:cubicBezTo>
                  <a:cubicBezTo>
                    <a:pt x="553" y="978"/>
                    <a:pt x="535" y="939"/>
                    <a:pt x="508" y="912"/>
                  </a:cubicBezTo>
                  <a:cubicBezTo>
                    <a:pt x="481" y="886"/>
                    <a:pt x="439" y="864"/>
                    <a:pt x="415" y="868"/>
                  </a:cubicBezTo>
                  <a:close/>
                  <a:moveTo>
                    <a:pt x="1017" y="872"/>
                  </a:moveTo>
                  <a:cubicBezTo>
                    <a:pt x="993" y="868"/>
                    <a:pt x="954" y="886"/>
                    <a:pt x="927" y="912"/>
                  </a:cubicBezTo>
                  <a:cubicBezTo>
                    <a:pt x="900" y="939"/>
                    <a:pt x="879" y="982"/>
                    <a:pt x="883" y="1006"/>
                  </a:cubicBezTo>
                  <a:cubicBezTo>
                    <a:pt x="886" y="1022"/>
                    <a:pt x="1018" y="1160"/>
                    <a:pt x="1066" y="1228"/>
                  </a:cubicBezTo>
                  <a:lnTo>
                    <a:pt x="973" y="1321"/>
                  </a:lnTo>
                  <a:cubicBezTo>
                    <a:pt x="963" y="1331"/>
                    <a:pt x="960" y="1345"/>
                    <a:pt x="964" y="1358"/>
                  </a:cubicBezTo>
                  <a:cubicBezTo>
                    <a:pt x="968" y="1372"/>
                    <a:pt x="979" y="1383"/>
                    <a:pt x="993" y="1386"/>
                  </a:cubicBezTo>
                  <a:cubicBezTo>
                    <a:pt x="1170" y="1420"/>
                    <a:pt x="1375" y="1404"/>
                    <a:pt x="1383" y="1403"/>
                  </a:cubicBezTo>
                  <a:cubicBezTo>
                    <a:pt x="1392" y="1402"/>
                    <a:pt x="1401" y="1397"/>
                    <a:pt x="1407" y="1391"/>
                  </a:cubicBezTo>
                  <a:cubicBezTo>
                    <a:pt x="1413" y="1385"/>
                    <a:pt x="1416" y="1377"/>
                    <a:pt x="1417" y="1369"/>
                  </a:cubicBezTo>
                  <a:cubicBezTo>
                    <a:pt x="1418" y="1360"/>
                    <a:pt x="1435" y="1156"/>
                    <a:pt x="1400" y="979"/>
                  </a:cubicBezTo>
                  <a:cubicBezTo>
                    <a:pt x="1398" y="965"/>
                    <a:pt x="1388" y="954"/>
                    <a:pt x="1375" y="950"/>
                  </a:cubicBezTo>
                  <a:cubicBezTo>
                    <a:pt x="1361" y="946"/>
                    <a:pt x="1346" y="948"/>
                    <a:pt x="1336" y="958"/>
                  </a:cubicBezTo>
                  <a:lnTo>
                    <a:pt x="1243" y="1051"/>
                  </a:lnTo>
                  <a:cubicBezTo>
                    <a:pt x="1175" y="1003"/>
                    <a:pt x="1033" y="875"/>
                    <a:pt x="1017" y="872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34BD1FE-F057-4FAE-8DA3-A9EA8F39F1DD}"/>
                </a:ext>
              </a:extLst>
            </p:cNvPr>
            <p:cNvGrpSpPr/>
            <p:nvPr/>
          </p:nvGrpSpPr>
          <p:grpSpPr>
            <a:xfrm>
              <a:off x="5268283" y="6194849"/>
              <a:ext cx="591700" cy="223721"/>
              <a:chOff x="6893256" y="3440093"/>
              <a:chExt cx="591700" cy="223721"/>
            </a:xfrm>
          </p:grpSpPr>
          <p:sp>
            <p:nvSpPr>
              <p:cNvPr id="17" name="Tooltip">
                <a:extLst>
                  <a:ext uri="{FF2B5EF4-FFF2-40B4-BE49-F238E27FC236}">
                    <a16:creationId xmlns:a16="http://schemas.microsoft.com/office/drawing/2014/main" id="{3428F832-8834-4335-AE88-C84F70F2F93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3CF9BD5C-6CE9-4B4A-B8EC-FF853D18B751}"/>
                  </a:ext>
                </a:extLst>
              </p:cNvPr>
              <p:cNvSpPr/>
              <p:nvPr/>
            </p:nvSpPr>
            <p:spPr>
              <a:xfrm>
                <a:off x="6917237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원본비율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402B953-DD5F-4E51-A399-7863D0146EBA}"/>
              </a:ext>
            </a:extLst>
          </p:cNvPr>
          <p:cNvGrpSpPr/>
          <p:nvPr/>
        </p:nvGrpSpPr>
        <p:grpSpPr>
          <a:xfrm>
            <a:off x="5842779" y="3215885"/>
            <a:ext cx="591700" cy="223721"/>
            <a:chOff x="6893256" y="3440093"/>
            <a:chExt cx="591700" cy="223721"/>
          </a:xfrm>
        </p:grpSpPr>
        <p:sp>
          <p:nvSpPr>
            <p:cNvPr id="20" name="Tooltip">
              <a:extLst>
                <a:ext uri="{FF2B5EF4-FFF2-40B4-BE49-F238E27FC236}">
                  <a16:creationId xmlns:a16="http://schemas.microsoft.com/office/drawing/2014/main" id="{CD893F70-436B-48C4-969E-9F2B6C62FAA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28B148D-2D56-4116-AA92-73A072FFDA2D}"/>
                </a:ext>
              </a:extLst>
            </p:cNvPr>
            <p:cNvSpPr/>
            <p:nvPr/>
          </p:nvSpPr>
          <p:spPr>
            <a:xfrm>
              <a:off x="7007005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전달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48515CB-1800-415A-AB11-B1E3C9DD1078}"/>
              </a:ext>
            </a:extLst>
          </p:cNvPr>
          <p:cNvGrpSpPr/>
          <p:nvPr/>
        </p:nvGrpSpPr>
        <p:grpSpPr>
          <a:xfrm>
            <a:off x="6558686" y="3215885"/>
            <a:ext cx="591700" cy="223721"/>
            <a:chOff x="6893256" y="3440093"/>
            <a:chExt cx="591700" cy="223721"/>
          </a:xfrm>
        </p:grpSpPr>
        <p:sp>
          <p:nvSpPr>
            <p:cNvPr id="23" name="Tooltip">
              <a:extLst>
                <a:ext uri="{FF2B5EF4-FFF2-40B4-BE49-F238E27FC236}">
                  <a16:creationId xmlns:a16="http://schemas.microsoft.com/office/drawing/2014/main" id="{3FBE5538-9499-42F7-A505-3C1144F2913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EF7A4E8-D961-4D35-A519-3D34E9398AE3}"/>
                </a:ext>
              </a:extLst>
            </p:cNvPr>
            <p:cNvSpPr/>
            <p:nvPr/>
          </p:nvSpPr>
          <p:spPr>
            <a:xfrm>
              <a:off x="6917237" y="3440093"/>
              <a:ext cx="543740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다운로드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04BF4B-7AB3-4C8F-8D26-ECF63278D3CE}"/>
              </a:ext>
            </a:extLst>
          </p:cNvPr>
          <p:cNvGrpSpPr/>
          <p:nvPr/>
        </p:nvGrpSpPr>
        <p:grpSpPr>
          <a:xfrm>
            <a:off x="7274594" y="3215885"/>
            <a:ext cx="591700" cy="223721"/>
            <a:chOff x="6893256" y="3440093"/>
            <a:chExt cx="591700" cy="223721"/>
          </a:xfrm>
        </p:grpSpPr>
        <p:sp>
          <p:nvSpPr>
            <p:cNvPr id="26" name="Tooltip">
              <a:extLst>
                <a:ext uri="{FF2B5EF4-FFF2-40B4-BE49-F238E27FC236}">
                  <a16:creationId xmlns:a16="http://schemas.microsoft.com/office/drawing/2014/main" id="{03D3CA9D-ABFE-408C-AB11-631DA5AEC2F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09DFA1C-5C1F-4DB2-81E2-9DBC23B034AE}"/>
                </a:ext>
              </a:extLst>
            </p:cNvPr>
            <p:cNvSpPr/>
            <p:nvPr/>
          </p:nvSpPr>
          <p:spPr>
            <a:xfrm>
              <a:off x="7007006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삭제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8" name="Trash">
            <a:extLst>
              <a:ext uri="{FF2B5EF4-FFF2-40B4-BE49-F238E27FC236}">
                <a16:creationId xmlns:a16="http://schemas.microsoft.com/office/drawing/2014/main" id="{0B0047C1-54BE-455F-9069-64935A7EE3D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2093" y="3478602"/>
            <a:ext cx="136525" cy="163512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Download">
            <a:extLst>
              <a:ext uri="{FF2B5EF4-FFF2-40B4-BE49-F238E27FC236}">
                <a16:creationId xmlns:a16="http://schemas.microsoft.com/office/drawing/2014/main" id="{CA81530C-81AD-4DDB-8901-0C3173899A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5741" y="3478602"/>
            <a:ext cx="163513" cy="16351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Share">
            <a:extLst>
              <a:ext uri="{FF2B5EF4-FFF2-40B4-BE49-F238E27FC236}">
                <a16:creationId xmlns:a16="http://schemas.microsoft.com/office/drawing/2014/main" id="{13C37293-68E4-429E-8C7D-AECCF8B7A5C4}"/>
              </a:ext>
            </a:extLst>
          </p:cNvPr>
          <p:cNvSpPr>
            <a:spLocks noChangeAspect="1"/>
          </p:cNvSpPr>
          <p:nvPr/>
        </p:nvSpPr>
        <p:spPr bwMode="auto">
          <a:xfrm>
            <a:off x="6036687" y="3478602"/>
            <a:ext cx="161925" cy="163512"/>
          </a:xfrm>
          <a:custGeom>
            <a:avLst/>
            <a:gdLst>
              <a:gd name="T0" fmla="*/ 1139 w 1411"/>
              <a:gd name="T1" fmla="*/ 0 h 1411"/>
              <a:gd name="T2" fmla="*/ 868 w 1411"/>
              <a:gd name="T3" fmla="*/ 271 h 1411"/>
              <a:gd name="T4" fmla="*/ 868 w 1411"/>
              <a:gd name="T5" fmla="*/ 285 h 1411"/>
              <a:gd name="T6" fmla="*/ 444 w 1411"/>
              <a:gd name="T7" fmla="*/ 498 h 1411"/>
              <a:gd name="T8" fmla="*/ 271 w 1411"/>
              <a:gd name="T9" fmla="*/ 434 h 1411"/>
              <a:gd name="T10" fmla="*/ 0 w 1411"/>
              <a:gd name="T11" fmla="*/ 705 h 1411"/>
              <a:gd name="T12" fmla="*/ 271 w 1411"/>
              <a:gd name="T13" fmla="*/ 976 h 1411"/>
              <a:gd name="T14" fmla="*/ 444 w 1411"/>
              <a:gd name="T15" fmla="*/ 912 h 1411"/>
              <a:gd name="T16" fmla="*/ 870 w 1411"/>
              <a:gd name="T17" fmla="*/ 1126 h 1411"/>
              <a:gd name="T18" fmla="*/ 868 w 1411"/>
              <a:gd name="T19" fmla="*/ 1139 h 1411"/>
              <a:gd name="T20" fmla="*/ 1139 w 1411"/>
              <a:gd name="T21" fmla="*/ 1411 h 1411"/>
              <a:gd name="T22" fmla="*/ 1411 w 1411"/>
              <a:gd name="T23" fmla="*/ 1139 h 1411"/>
              <a:gd name="T24" fmla="*/ 1139 w 1411"/>
              <a:gd name="T25" fmla="*/ 868 h 1411"/>
              <a:gd name="T26" fmla="*/ 966 w 1411"/>
              <a:gd name="T27" fmla="*/ 932 h 1411"/>
              <a:gd name="T28" fmla="*/ 542 w 1411"/>
              <a:gd name="T29" fmla="*/ 719 h 1411"/>
              <a:gd name="T30" fmla="*/ 542 w 1411"/>
              <a:gd name="T31" fmla="*/ 705 h 1411"/>
              <a:gd name="T32" fmla="*/ 541 w 1411"/>
              <a:gd name="T33" fmla="*/ 692 h 1411"/>
              <a:gd name="T34" fmla="*/ 966 w 1411"/>
              <a:gd name="T35" fmla="*/ 478 h 1411"/>
              <a:gd name="T36" fmla="*/ 1139 w 1411"/>
              <a:gd name="T37" fmla="*/ 542 h 1411"/>
              <a:gd name="T38" fmla="*/ 1411 w 1411"/>
              <a:gd name="T39" fmla="*/ 271 h 1411"/>
              <a:gd name="T40" fmla="*/ 1139 w 1411"/>
              <a:gd name="T41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1" h="1411">
                <a:moveTo>
                  <a:pt x="1139" y="0"/>
                </a:moveTo>
                <a:cubicBezTo>
                  <a:pt x="990" y="0"/>
                  <a:pt x="868" y="121"/>
                  <a:pt x="868" y="271"/>
                </a:cubicBezTo>
                <a:cubicBezTo>
                  <a:pt x="868" y="275"/>
                  <a:pt x="868" y="280"/>
                  <a:pt x="868" y="285"/>
                </a:cubicBezTo>
                <a:lnTo>
                  <a:pt x="444" y="498"/>
                </a:lnTo>
                <a:cubicBezTo>
                  <a:pt x="397" y="459"/>
                  <a:pt x="338" y="434"/>
                  <a:pt x="271" y="434"/>
                </a:cubicBezTo>
                <a:cubicBezTo>
                  <a:pt x="121" y="434"/>
                  <a:pt x="0" y="555"/>
                  <a:pt x="0" y="705"/>
                </a:cubicBezTo>
                <a:cubicBezTo>
                  <a:pt x="0" y="855"/>
                  <a:pt x="121" y="976"/>
                  <a:pt x="271" y="976"/>
                </a:cubicBezTo>
                <a:cubicBezTo>
                  <a:pt x="338" y="976"/>
                  <a:pt x="397" y="952"/>
                  <a:pt x="444" y="912"/>
                </a:cubicBezTo>
                <a:lnTo>
                  <a:pt x="870" y="1126"/>
                </a:lnTo>
                <a:cubicBezTo>
                  <a:pt x="870" y="1130"/>
                  <a:pt x="868" y="1135"/>
                  <a:pt x="868" y="1139"/>
                </a:cubicBezTo>
                <a:cubicBezTo>
                  <a:pt x="868" y="1289"/>
                  <a:pt x="990" y="1411"/>
                  <a:pt x="1139" y="1411"/>
                </a:cubicBezTo>
                <a:cubicBezTo>
                  <a:pt x="1289" y="1411"/>
                  <a:pt x="1411" y="1289"/>
                  <a:pt x="1411" y="1139"/>
                </a:cubicBezTo>
                <a:cubicBezTo>
                  <a:pt x="1411" y="989"/>
                  <a:pt x="1289" y="868"/>
                  <a:pt x="1139" y="868"/>
                </a:cubicBezTo>
                <a:cubicBezTo>
                  <a:pt x="1073" y="868"/>
                  <a:pt x="1014" y="893"/>
                  <a:pt x="966" y="932"/>
                </a:cubicBezTo>
                <a:lnTo>
                  <a:pt x="542" y="719"/>
                </a:lnTo>
                <a:cubicBezTo>
                  <a:pt x="543" y="714"/>
                  <a:pt x="542" y="710"/>
                  <a:pt x="542" y="705"/>
                </a:cubicBezTo>
                <a:cubicBezTo>
                  <a:pt x="542" y="700"/>
                  <a:pt x="541" y="696"/>
                  <a:pt x="541" y="692"/>
                </a:cubicBezTo>
                <a:lnTo>
                  <a:pt x="966" y="478"/>
                </a:lnTo>
                <a:cubicBezTo>
                  <a:pt x="1014" y="517"/>
                  <a:pt x="1073" y="542"/>
                  <a:pt x="1139" y="542"/>
                </a:cubicBezTo>
                <a:cubicBezTo>
                  <a:pt x="1289" y="542"/>
                  <a:pt x="1411" y="421"/>
                  <a:pt x="1411" y="271"/>
                </a:cubicBezTo>
                <a:cubicBezTo>
                  <a:pt x="1411" y="121"/>
                  <a:pt x="1289" y="0"/>
                  <a:pt x="11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CD9293F-2E2A-46AA-9267-A07AE12CA477}"/>
              </a:ext>
            </a:extLst>
          </p:cNvPr>
          <p:cNvGrpSpPr/>
          <p:nvPr/>
        </p:nvGrpSpPr>
        <p:grpSpPr>
          <a:xfrm>
            <a:off x="2104737" y="4003228"/>
            <a:ext cx="591700" cy="399805"/>
            <a:chOff x="1631028" y="4568250"/>
            <a:chExt cx="591700" cy="399805"/>
          </a:xfrm>
        </p:grpSpPr>
        <p:sp>
          <p:nvSpPr>
            <p:cNvPr id="48" name="Play">
              <a:extLst>
                <a:ext uri="{FF2B5EF4-FFF2-40B4-BE49-F238E27FC236}">
                  <a16:creationId xmlns:a16="http://schemas.microsoft.com/office/drawing/2014/main" id="{9D4A6684-2DEB-4530-A720-12BDEE39C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872" y="4868042"/>
              <a:ext cx="100013" cy="100013"/>
            </a:xfrm>
            <a:custGeom>
              <a:avLst/>
              <a:gdLst>
                <a:gd name="T0" fmla="*/ 824 w 863"/>
                <a:gd name="T1" fmla="*/ 369 h 858"/>
                <a:gd name="T2" fmla="*/ 102 w 863"/>
                <a:gd name="T3" fmla="*/ 11 h 858"/>
                <a:gd name="T4" fmla="*/ 33 w 863"/>
                <a:gd name="T5" fmla="*/ 13 h 858"/>
                <a:gd name="T6" fmla="*/ 0 w 863"/>
                <a:gd name="T7" fmla="*/ 73 h 858"/>
                <a:gd name="T8" fmla="*/ 0 w 863"/>
                <a:gd name="T9" fmla="*/ 789 h 858"/>
                <a:gd name="T10" fmla="*/ 33 w 863"/>
                <a:gd name="T11" fmla="*/ 848 h 858"/>
                <a:gd name="T12" fmla="*/ 71 w 863"/>
                <a:gd name="T13" fmla="*/ 858 h 858"/>
                <a:gd name="T14" fmla="*/ 102 w 863"/>
                <a:gd name="T15" fmla="*/ 851 h 858"/>
                <a:gd name="T16" fmla="*/ 825 w 863"/>
                <a:gd name="T17" fmla="*/ 493 h 858"/>
                <a:gd name="T18" fmla="*/ 863 w 863"/>
                <a:gd name="T19" fmla="*/ 431 h 858"/>
                <a:gd name="T20" fmla="*/ 824 w 863"/>
                <a:gd name="T21" fmla="*/ 36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3" h="858">
                  <a:moveTo>
                    <a:pt x="824" y="369"/>
                  </a:moveTo>
                  <a:lnTo>
                    <a:pt x="102" y="11"/>
                  </a:lnTo>
                  <a:cubicBezTo>
                    <a:pt x="80" y="0"/>
                    <a:pt x="54" y="1"/>
                    <a:pt x="33" y="13"/>
                  </a:cubicBezTo>
                  <a:cubicBezTo>
                    <a:pt x="13" y="26"/>
                    <a:pt x="0" y="49"/>
                    <a:pt x="0" y="73"/>
                  </a:cubicBezTo>
                  <a:lnTo>
                    <a:pt x="0" y="789"/>
                  </a:lnTo>
                  <a:cubicBezTo>
                    <a:pt x="0" y="813"/>
                    <a:pt x="13" y="835"/>
                    <a:pt x="33" y="848"/>
                  </a:cubicBezTo>
                  <a:cubicBezTo>
                    <a:pt x="45" y="855"/>
                    <a:pt x="58" y="858"/>
                    <a:pt x="71" y="858"/>
                  </a:cubicBezTo>
                  <a:cubicBezTo>
                    <a:pt x="81" y="858"/>
                    <a:pt x="92" y="856"/>
                    <a:pt x="102" y="851"/>
                  </a:cubicBezTo>
                  <a:lnTo>
                    <a:pt x="825" y="493"/>
                  </a:lnTo>
                  <a:cubicBezTo>
                    <a:pt x="848" y="481"/>
                    <a:pt x="863" y="457"/>
                    <a:pt x="863" y="431"/>
                  </a:cubicBezTo>
                  <a:cubicBezTo>
                    <a:pt x="863" y="404"/>
                    <a:pt x="848" y="380"/>
                    <a:pt x="824" y="36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5A66A370-FA11-4198-8DB3-0241C6075458}"/>
                </a:ext>
              </a:extLst>
            </p:cNvPr>
            <p:cNvGrpSpPr/>
            <p:nvPr/>
          </p:nvGrpSpPr>
          <p:grpSpPr>
            <a:xfrm>
              <a:off x="1631028" y="4568250"/>
              <a:ext cx="591700" cy="223721"/>
              <a:chOff x="6893256" y="3440093"/>
              <a:chExt cx="591700" cy="223721"/>
            </a:xfrm>
          </p:grpSpPr>
          <p:sp>
            <p:nvSpPr>
              <p:cNvPr id="58" name="Tooltip">
                <a:extLst>
                  <a:ext uri="{FF2B5EF4-FFF2-40B4-BE49-F238E27FC236}">
                    <a16:creationId xmlns:a16="http://schemas.microsoft.com/office/drawing/2014/main" id="{1CC29011-C0CF-459A-B3FF-F2F69D65ABC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EF684EE-B56C-4BBF-82F4-C35690971A7C}"/>
                  </a:ext>
                </a:extLst>
              </p:cNvPr>
              <p:cNvSpPr/>
              <p:nvPr/>
            </p:nvSpPr>
            <p:spPr>
              <a:xfrm>
                <a:off x="7007006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재생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71C5122-91A8-4846-A42D-C58FC40D3C50}"/>
              </a:ext>
            </a:extLst>
          </p:cNvPr>
          <p:cNvGrpSpPr/>
          <p:nvPr/>
        </p:nvGrpSpPr>
        <p:grpSpPr>
          <a:xfrm>
            <a:off x="2725767" y="4003228"/>
            <a:ext cx="591700" cy="399805"/>
            <a:chOff x="2255868" y="4568250"/>
            <a:chExt cx="591700" cy="399805"/>
          </a:xfrm>
        </p:grpSpPr>
        <p:sp>
          <p:nvSpPr>
            <p:cNvPr id="49" name="Pause">
              <a:extLst>
                <a:ext uri="{FF2B5EF4-FFF2-40B4-BE49-F238E27FC236}">
                  <a16:creationId xmlns:a16="http://schemas.microsoft.com/office/drawing/2014/main" id="{D4474A59-B26C-498D-821B-A755B6651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508062" y="4868042"/>
              <a:ext cx="87313" cy="100013"/>
            </a:xfrm>
            <a:custGeom>
              <a:avLst/>
              <a:gdLst>
                <a:gd name="T0" fmla="*/ 55 w 760"/>
                <a:gd name="T1" fmla="*/ 0 h 868"/>
                <a:gd name="T2" fmla="*/ 0 w 760"/>
                <a:gd name="T3" fmla="*/ 54 h 868"/>
                <a:gd name="T4" fmla="*/ 0 w 760"/>
                <a:gd name="T5" fmla="*/ 814 h 868"/>
                <a:gd name="T6" fmla="*/ 55 w 760"/>
                <a:gd name="T7" fmla="*/ 868 h 868"/>
                <a:gd name="T8" fmla="*/ 218 w 760"/>
                <a:gd name="T9" fmla="*/ 868 h 868"/>
                <a:gd name="T10" fmla="*/ 272 w 760"/>
                <a:gd name="T11" fmla="*/ 814 h 868"/>
                <a:gd name="T12" fmla="*/ 272 w 760"/>
                <a:gd name="T13" fmla="*/ 54 h 868"/>
                <a:gd name="T14" fmla="*/ 218 w 760"/>
                <a:gd name="T15" fmla="*/ 0 h 868"/>
                <a:gd name="T16" fmla="*/ 55 w 760"/>
                <a:gd name="T17" fmla="*/ 0 h 868"/>
                <a:gd name="T18" fmla="*/ 543 w 760"/>
                <a:gd name="T19" fmla="*/ 0 h 868"/>
                <a:gd name="T20" fmla="*/ 489 w 760"/>
                <a:gd name="T21" fmla="*/ 54 h 868"/>
                <a:gd name="T22" fmla="*/ 489 w 760"/>
                <a:gd name="T23" fmla="*/ 814 h 868"/>
                <a:gd name="T24" fmla="*/ 543 w 760"/>
                <a:gd name="T25" fmla="*/ 868 h 868"/>
                <a:gd name="T26" fmla="*/ 706 w 760"/>
                <a:gd name="T27" fmla="*/ 868 h 868"/>
                <a:gd name="T28" fmla="*/ 760 w 760"/>
                <a:gd name="T29" fmla="*/ 814 h 868"/>
                <a:gd name="T30" fmla="*/ 760 w 760"/>
                <a:gd name="T31" fmla="*/ 54 h 868"/>
                <a:gd name="T32" fmla="*/ 706 w 760"/>
                <a:gd name="T33" fmla="*/ 0 h 868"/>
                <a:gd name="T34" fmla="*/ 543 w 760"/>
                <a:gd name="T35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0" h="868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lnTo>
                    <a:pt x="0" y="814"/>
                  </a:lnTo>
                  <a:cubicBezTo>
                    <a:pt x="0" y="844"/>
                    <a:pt x="25" y="868"/>
                    <a:pt x="55" y="868"/>
                  </a:cubicBezTo>
                  <a:lnTo>
                    <a:pt x="218" y="868"/>
                  </a:lnTo>
                  <a:cubicBezTo>
                    <a:pt x="247" y="868"/>
                    <a:pt x="272" y="844"/>
                    <a:pt x="272" y="814"/>
                  </a:cubicBezTo>
                  <a:lnTo>
                    <a:pt x="272" y="54"/>
                  </a:lnTo>
                  <a:cubicBezTo>
                    <a:pt x="272" y="24"/>
                    <a:pt x="247" y="0"/>
                    <a:pt x="218" y="0"/>
                  </a:cubicBezTo>
                  <a:lnTo>
                    <a:pt x="55" y="0"/>
                  </a:lnTo>
                  <a:close/>
                  <a:moveTo>
                    <a:pt x="543" y="0"/>
                  </a:moveTo>
                  <a:cubicBezTo>
                    <a:pt x="513" y="0"/>
                    <a:pt x="489" y="24"/>
                    <a:pt x="489" y="54"/>
                  </a:cubicBezTo>
                  <a:lnTo>
                    <a:pt x="489" y="814"/>
                  </a:lnTo>
                  <a:cubicBezTo>
                    <a:pt x="489" y="844"/>
                    <a:pt x="513" y="868"/>
                    <a:pt x="543" y="868"/>
                  </a:cubicBezTo>
                  <a:lnTo>
                    <a:pt x="706" y="868"/>
                  </a:lnTo>
                  <a:cubicBezTo>
                    <a:pt x="736" y="868"/>
                    <a:pt x="760" y="844"/>
                    <a:pt x="760" y="814"/>
                  </a:cubicBezTo>
                  <a:lnTo>
                    <a:pt x="760" y="54"/>
                  </a:lnTo>
                  <a:cubicBezTo>
                    <a:pt x="760" y="24"/>
                    <a:pt x="736" y="0"/>
                    <a:pt x="706" y="0"/>
                  </a:cubicBezTo>
                  <a:lnTo>
                    <a:pt x="5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9B616682-2391-492D-8231-0F385A261C49}"/>
                </a:ext>
              </a:extLst>
            </p:cNvPr>
            <p:cNvGrpSpPr/>
            <p:nvPr/>
          </p:nvGrpSpPr>
          <p:grpSpPr>
            <a:xfrm>
              <a:off x="2255868" y="4568250"/>
              <a:ext cx="591700" cy="223721"/>
              <a:chOff x="6893256" y="3440093"/>
              <a:chExt cx="591700" cy="223721"/>
            </a:xfrm>
          </p:grpSpPr>
          <p:sp>
            <p:nvSpPr>
              <p:cNvPr id="61" name="Tooltip">
                <a:extLst>
                  <a:ext uri="{FF2B5EF4-FFF2-40B4-BE49-F238E27FC236}">
                    <a16:creationId xmlns:a16="http://schemas.microsoft.com/office/drawing/2014/main" id="{33917600-5448-45D0-B6A7-6069F930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B0F96343-4E90-4C5A-8D06-93CF261F8CCD}"/>
                  </a:ext>
                </a:extLst>
              </p:cNvPr>
              <p:cNvSpPr/>
              <p:nvPr/>
            </p:nvSpPr>
            <p:spPr>
              <a:xfrm>
                <a:off x="6917238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일시정지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41648F4-9CCA-4DBD-9054-5944EDFCA448}"/>
              </a:ext>
            </a:extLst>
          </p:cNvPr>
          <p:cNvGrpSpPr/>
          <p:nvPr/>
        </p:nvGrpSpPr>
        <p:grpSpPr>
          <a:xfrm>
            <a:off x="3346797" y="4003228"/>
            <a:ext cx="591700" cy="399805"/>
            <a:chOff x="2873088" y="4568250"/>
            <a:chExt cx="591700" cy="399805"/>
          </a:xfrm>
        </p:grpSpPr>
        <p:sp>
          <p:nvSpPr>
            <p:cNvPr id="50" name="Stop">
              <a:extLst>
                <a:ext uri="{FF2B5EF4-FFF2-40B4-BE49-F238E27FC236}">
                  <a16:creationId xmlns:a16="http://schemas.microsoft.com/office/drawing/2014/main" id="{79A55188-82C7-47A8-ABC2-7184D7330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932" y="4868042"/>
              <a:ext cx="100013" cy="100013"/>
            </a:xfrm>
            <a:custGeom>
              <a:avLst/>
              <a:gdLst>
                <a:gd name="T0" fmla="*/ 868 w 868"/>
                <a:gd name="T1" fmla="*/ 814 h 868"/>
                <a:gd name="T2" fmla="*/ 814 w 868"/>
                <a:gd name="T3" fmla="*/ 868 h 868"/>
                <a:gd name="T4" fmla="*/ 54 w 868"/>
                <a:gd name="T5" fmla="*/ 868 h 868"/>
                <a:gd name="T6" fmla="*/ 0 w 868"/>
                <a:gd name="T7" fmla="*/ 814 h 868"/>
                <a:gd name="T8" fmla="*/ 0 w 868"/>
                <a:gd name="T9" fmla="*/ 54 h 868"/>
                <a:gd name="T10" fmla="*/ 54 w 868"/>
                <a:gd name="T11" fmla="*/ 0 h 868"/>
                <a:gd name="T12" fmla="*/ 814 w 868"/>
                <a:gd name="T13" fmla="*/ 0 h 868"/>
                <a:gd name="T14" fmla="*/ 868 w 868"/>
                <a:gd name="T15" fmla="*/ 54 h 868"/>
                <a:gd name="T16" fmla="*/ 868 w 868"/>
                <a:gd name="T17" fmla="*/ 81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8" h="868">
                  <a:moveTo>
                    <a:pt x="868" y="814"/>
                  </a:moveTo>
                  <a:cubicBezTo>
                    <a:pt x="868" y="844"/>
                    <a:pt x="844" y="868"/>
                    <a:pt x="814" y="868"/>
                  </a:cubicBezTo>
                  <a:lnTo>
                    <a:pt x="54" y="868"/>
                  </a:lnTo>
                  <a:cubicBezTo>
                    <a:pt x="24" y="868"/>
                    <a:pt x="0" y="844"/>
                    <a:pt x="0" y="814"/>
                  </a:cubicBezTo>
                  <a:lnTo>
                    <a:pt x="0" y="54"/>
                  </a:lnTo>
                  <a:cubicBezTo>
                    <a:pt x="0" y="24"/>
                    <a:pt x="24" y="0"/>
                    <a:pt x="54" y="0"/>
                  </a:cubicBezTo>
                  <a:lnTo>
                    <a:pt x="814" y="0"/>
                  </a:lnTo>
                  <a:cubicBezTo>
                    <a:pt x="844" y="0"/>
                    <a:pt x="868" y="24"/>
                    <a:pt x="868" y="54"/>
                  </a:cubicBezTo>
                  <a:lnTo>
                    <a:pt x="868" y="81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A270B8B-17CF-48CB-AEA5-339E984B2FC9}"/>
                </a:ext>
              </a:extLst>
            </p:cNvPr>
            <p:cNvGrpSpPr/>
            <p:nvPr/>
          </p:nvGrpSpPr>
          <p:grpSpPr>
            <a:xfrm>
              <a:off x="2873088" y="4568250"/>
              <a:ext cx="591700" cy="223721"/>
              <a:chOff x="6893256" y="3440093"/>
              <a:chExt cx="591700" cy="223721"/>
            </a:xfrm>
          </p:grpSpPr>
          <p:sp>
            <p:nvSpPr>
              <p:cNvPr id="64" name="Tooltip">
                <a:extLst>
                  <a:ext uri="{FF2B5EF4-FFF2-40B4-BE49-F238E27FC236}">
                    <a16:creationId xmlns:a16="http://schemas.microsoft.com/office/drawing/2014/main" id="{14320CCF-3215-4D56-8FE9-A411F6330C1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F431D625-A70A-4796-8002-0F60C5B8BBAF}"/>
                  </a:ext>
                </a:extLst>
              </p:cNvPr>
              <p:cNvSpPr/>
              <p:nvPr/>
            </p:nvSpPr>
            <p:spPr>
              <a:xfrm>
                <a:off x="7007007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Google Shape;2188;p25">
            <a:extLst>
              <a:ext uri="{FF2B5EF4-FFF2-40B4-BE49-F238E27FC236}">
                <a16:creationId xmlns:a16="http://schemas.microsoft.com/office/drawing/2014/main" id="{E655A749-2D16-4116-B40C-E9BFB3E177B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0" name="Google Shape;2199;p25">
            <a:extLst>
              <a:ext uri="{FF2B5EF4-FFF2-40B4-BE49-F238E27FC236}">
                <a16:creationId xmlns:a16="http://schemas.microsoft.com/office/drawing/2014/main" id="{CB9F6BA4-643C-4070-A133-59969819523D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버튼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툴팁</a:t>
            </a:r>
            <a:endParaRPr lang="ko-KR" altLang="en-US" sz="8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01576532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118496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3148987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2169336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2160664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2191817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911314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470156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538640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1098919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5091857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588988" y="5892021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1118496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3148987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911314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470156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F91795C9-5203-4F2B-B6EF-9676B0C7DC71}"/>
              </a:ext>
            </a:extLst>
          </p:cNvPr>
          <p:cNvSpPr/>
          <p:nvPr/>
        </p:nvSpPr>
        <p:spPr>
          <a:xfrm>
            <a:off x="503100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1098919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87272" y="4899025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538640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967792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주간보고서를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금일까지 전달해 주시기 바랍니다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5026952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5007304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8529254"/>
              </p:ext>
            </p:extLst>
          </p:nvPr>
        </p:nvGraphicFramePr>
        <p:xfrm>
          <a:off x="5713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5051831"/>
              </p:ext>
            </p:extLst>
          </p:nvPr>
        </p:nvGraphicFramePr>
        <p:xfrm>
          <a:off x="52576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 버튼 클릭 시 캡쳐 프로그램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4" name="Tooltip">
            <a:extLst>
              <a:ext uri="{FF2B5EF4-FFF2-40B4-BE49-F238E27FC236}">
                <a16:creationId xmlns:a16="http://schemas.microsoft.com/office/drawing/2014/main" id="{A2863A49-E7AB-4F4C-AF95-130AE0A282AD}"/>
              </a:ext>
            </a:extLst>
          </p:cNvPr>
          <p:cNvSpPr>
            <a:spLocks/>
          </p:cNvSpPr>
          <p:nvPr/>
        </p:nvSpPr>
        <p:spPr bwMode="auto">
          <a:xfrm flipV="1">
            <a:off x="455844" y="5678461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DB66E73A-2391-41A3-8388-65EFDA351856}"/>
              </a:ext>
            </a:extLst>
          </p:cNvPr>
          <p:cNvSpPr>
            <a:spLocks noChangeAspect="1"/>
          </p:cNvSpPr>
          <p:nvPr/>
        </p:nvSpPr>
        <p:spPr>
          <a:xfrm>
            <a:off x="362194" y="5491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0F9B441B-2654-459B-A3A4-0A3733CAE610}"/>
              </a:ext>
            </a:extLst>
          </p:cNvPr>
          <p:cNvSpPr/>
          <p:nvPr/>
        </p:nvSpPr>
        <p:spPr>
          <a:xfrm>
            <a:off x="4955143" y="1045347"/>
            <a:ext cx="4299749" cy="5153887"/>
          </a:xfrm>
          <a:prstGeom prst="rect">
            <a:avLst/>
          </a:prstGeom>
          <a:solidFill>
            <a:srgbClr val="FFFFFF">
              <a:alpha val="58039"/>
            </a:srgb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C0487363-575E-43BC-8A90-A47773EC05C6}"/>
              </a:ext>
            </a:extLst>
          </p:cNvPr>
          <p:cNvSpPr/>
          <p:nvPr/>
        </p:nvSpPr>
        <p:spPr>
          <a:xfrm>
            <a:off x="551386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CE6970A-CEFF-4346-9D87-4A52A9F6EE80}"/>
              </a:ext>
            </a:extLst>
          </p:cNvPr>
          <p:cNvGrpSpPr/>
          <p:nvPr/>
        </p:nvGrpSpPr>
        <p:grpSpPr>
          <a:xfrm>
            <a:off x="5545118" y="2169336"/>
            <a:ext cx="2152898" cy="777648"/>
            <a:chOff x="8495017" y="1854960"/>
            <a:chExt cx="1318966" cy="777648"/>
          </a:xfrm>
        </p:grpSpPr>
        <p:sp>
          <p:nvSpPr>
            <p:cNvPr id="315" name="Message">
              <a:extLst>
                <a:ext uri="{FF2B5EF4-FFF2-40B4-BE49-F238E27FC236}">
                  <a16:creationId xmlns:a16="http://schemas.microsoft.com/office/drawing/2014/main" id="{A34036A6-24BD-469E-8C4A-8E5283070ACA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316" name="Tip">
              <a:extLst>
                <a:ext uri="{FF2B5EF4-FFF2-40B4-BE49-F238E27FC236}">
                  <a16:creationId xmlns:a16="http://schemas.microsoft.com/office/drawing/2014/main" id="{059531C9-9654-408B-82DD-2F765846E9A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317" name="그림 316">
            <a:extLst>
              <a:ext uri="{FF2B5EF4-FFF2-40B4-BE49-F238E27FC236}">
                <a16:creationId xmlns:a16="http://schemas.microsoft.com/office/drawing/2014/main" id="{84D58C12-DA77-4DE6-B8BC-2D8E80A791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2160664"/>
            <a:ext cx="457200" cy="438150"/>
          </a:xfrm>
          <a:prstGeom prst="ellipse">
            <a:avLst/>
          </a:prstGeom>
        </p:spPr>
      </p:pic>
      <p:cxnSp>
        <p:nvCxnSpPr>
          <p:cNvPr id="318" name="Line">
            <a:extLst>
              <a:ext uri="{FF2B5EF4-FFF2-40B4-BE49-F238E27FC236}">
                <a16:creationId xmlns:a16="http://schemas.microsoft.com/office/drawing/2014/main" id="{D068B718-2709-4572-A1F0-A4AD5FB8B794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288666FA-4F4F-4D23-A9ED-78D818DA5CA4}"/>
              </a:ext>
            </a:extLst>
          </p:cNvPr>
          <p:cNvSpPr/>
          <p:nvPr/>
        </p:nvSpPr>
        <p:spPr>
          <a:xfrm>
            <a:off x="766467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17726F5E-1407-457C-9992-D7FB6830AD74}"/>
              </a:ext>
            </a:extLst>
          </p:cNvPr>
          <p:cNvSpPr/>
          <p:nvPr/>
        </p:nvSpPr>
        <p:spPr>
          <a:xfrm>
            <a:off x="766467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21" name="Picture 6" descr="성조기 마크 이미지 검색결과">
            <a:extLst>
              <a:ext uri="{FF2B5EF4-FFF2-40B4-BE49-F238E27FC236}">
                <a16:creationId xmlns:a16="http://schemas.microsoft.com/office/drawing/2014/main" id="{93FD57AC-425E-41C2-8D68-D21EB7D1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4" descr="태극마크 이미지 검색결과">
            <a:extLst>
              <a:ext uri="{FF2B5EF4-FFF2-40B4-BE49-F238E27FC236}">
                <a16:creationId xmlns:a16="http://schemas.microsoft.com/office/drawing/2014/main" id="{0C95FD80-A173-4AB0-89FC-BAB890BF00B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AB45F48-08BF-42E5-AE15-315FA1CBF73C}"/>
              </a:ext>
            </a:extLst>
          </p:cNvPr>
          <p:cNvGrpSpPr/>
          <p:nvPr/>
        </p:nvGrpSpPr>
        <p:grpSpPr>
          <a:xfrm>
            <a:off x="7738841" y="2191817"/>
            <a:ext cx="39506" cy="140236"/>
            <a:chOff x="2951181" y="1858442"/>
            <a:chExt cx="39506" cy="140236"/>
          </a:xfrm>
        </p:grpSpPr>
        <p:sp>
          <p:nvSpPr>
            <p:cNvPr id="324" name="Oval">
              <a:extLst>
                <a:ext uri="{FF2B5EF4-FFF2-40B4-BE49-F238E27FC236}">
                  <a16:creationId xmlns:a16="http://schemas.microsoft.com/office/drawing/2014/main" id="{AB0D6F49-641A-447C-B0DA-22B0AD3F0FBC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Oval">
              <a:extLst>
                <a:ext uri="{FF2B5EF4-FFF2-40B4-BE49-F238E27FC236}">
                  <a16:creationId xmlns:a16="http://schemas.microsoft.com/office/drawing/2014/main" id="{CE19EC00-AE1C-4C82-AA1D-C69A4E271DEE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6" name="Oval">
              <a:extLst>
                <a:ext uri="{FF2B5EF4-FFF2-40B4-BE49-F238E27FC236}">
                  <a16:creationId xmlns:a16="http://schemas.microsoft.com/office/drawing/2014/main" id="{CAFA625C-B224-47B5-AD20-30337157D3E3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0C276721-7895-4CFA-A8E2-AE498652229D}"/>
              </a:ext>
            </a:extLst>
          </p:cNvPr>
          <p:cNvSpPr/>
          <p:nvPr/>
        </p:nvSpPr>
        <p:spPr>
          <a:xfrm>
            <a:off x="5029201" y="1952626"/>
            <a:ext cx="3228974" cy="1104900"/>
          </a:xfrm>
          <a:prstGeom prst="rect">
            <a:avLst/>
          </a:prstGeom>
          <a:noFill/>
          <a:ln w="3175" cap="flat" cmpd="sng" algn="ctr">
            <a:solidFill>
              <a:srgbClr val="0070C0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1" name="Cross Cursor">
            <a:extLst>
              <a:ext uri="{FF2B5EF4-FFF2-40B4-BE49-F238E27FC236}">
                <a16:creationId xmlns:a16="http://schemas.microsoft.com/office/drawing/2014/main" id="{5912BF28-7136-416E-83C6-243AEFEBAE15}"/>
              </a:ext>
            </a:extLst>
          </p:cNvPr>
          <p:cNvSpPr>
            <a:spLocks noChangeAspect="1"/>
          </p:cNvSpPr>
          <p:nvPr/>
        </p:nvSpPr>
        <p:spPr bwMode="auto">
          <a:xfrm>
            <a:off x="8174425" y="2978929"/>
            <a:ext cx="167332" cy="167332"/>
          </a:xfrm>
          <a:custGeom>
            <a:avLst/>
            <a:gdLst>
              <a:gd name="T0" fmla="*/ 114 w 252"/>
              <a:gd name="T1" fmla="*/ 0 h 252"/>
              <a:gd name="T2" fmla="*/ 114 w 252"/>
              <a:gd name="T3" fmla="*/ 113 h 252"/>
              <a:gd name="T4" fmla="*/ 0 w 252"/>
              <a:gd name="T5" fmla="*/ 113 h 252"/>
              <a:gd name="T6" fmla="*/ 0 w 252"/>
              <a:gd name="T7" fmla="*/ 138 h 252"/>
              <a:gd name="T8" fmla="*/ 114 w 252"/>
              <a:gd name="T9" fmla="*/ 138 h 252"/>
              <a:gd name="T10" fmla="*/ 114 w 252"/>
              <a:gd name="T11" fmla="*/ 252 h 252"/>
              <a:gd name="T12" fmla="*/ 138 w 252"/>
              <a:gd name="T13" fmla="*/ 252 h 252"/>
              <a:gd name="T14" fmla="*/ 138 w 252"/>
              <a:gd name="T15" fmla="*/ 138 h 252"/>
              <a:gd name="T16" fmla="*/ 252 w 252"/>
              <a:gd name="T17" fmla="*/ 138 h 252"/>
              <a:gd name="T18" fmla="*/ 252 w 252"/>
              <a:gd name="T19" fmla="*/ 113 h 252"/>
              <a:gd name="T20" fmla="*/ 138 w 252"/>
              <a:gd name="T21" fmla="*/ 113 h 252"/>
              <a:gd name="T22" fmla="*/ 138 w 252"/>
              <a:gd name="T23" fmla="*/ 0 h 252"/>
              <a:gd name="T24" fmla="*/ 114 w 252"/>
              <a:gd name="T25" fmla="*/ 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2" h="252">
                <a:moveTo>
                  <a:pt x="114" y="0"/>
                </a:moveTo>
                <a:lnTo>
                  <a:pt x="114" y="113"/>
                </a:lnTo>
                <a:lnTo>
                  <a:pt x="0" y="113"/>
                </a:lnTo>
                <a:lnTo>
                  <a:pt x="0" y="138"/>
                </a:lnTo>
                <a:lnTo>
                  <a:pt x="114" y="138"/>
                </a:lnTo>
                <a:lnTo>
                  <a:pt x="114" y="252"/>
                </a:lnTo>
                <a:lnTo>
                  <a:pt x="138" y="252"/>
                </a:lnTo>
                <a:lnTo>
                  <a:pt x="138" y="138"/>
                </a:lnTo>
                <a:lnTo>
                  <a:pt x="252" y="138"/>
                </a:lnTo>
                <a:lnTo>
                  <a:pt x="252" y="113"/>
                </a:lnTo>
                <a:lnTo>
                  <a:pt x="138" y="113"/>
                </a:lnTo>
                <a:lnTo>
                  <a:pt x="138" y="0"/>
                </a:lnTo>
                <a:lnTo>
                  <a:pt x="1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사각형: 둥근 모서리 331">
            <a:extLst>
              <a:ext uri="{FF2B5EF4-FFF2-40B4-BE49-F238E27FC236}">
                <a16:creationId xmlns:a16="http://schemas.microsoft.com/office/drawing/2014/main" id="{9F455905-794A-45B2-8624-E8884B03BC62}"/>
              </a:ext>
            </a:extLst>
          </p:cNvPr>
          <p:cNvSpPr/>
          <p:nvPr/>
        </p:nvSpPr>
        <p:spPr>
          <a:xfrm>
            <a:off x="4903812" y="1815320"/>
            <a:ext cx="3516287" cy="1423179"/>
          </a:xfrm>
          <a:prstGeom prst="roundRect">
            <a:avLst>
              <a:gd name="adj" fmla="val 528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9B32D8CD-51C8-4876-8058-3597A1DD6877}"/>
              </a:ext>
            </a:extLst>
          </p:cNvPr>
          <p:cNvSpPr>
            <a:spLocks noChangeAspect="1"/>
          </p:cNvSpPr>
          <p:nvPr/>
        </p:nvSpPr>
        <p:spPr>
          <a:xfrm>
            <a:off x="4789569" y="17335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2731CC14-E568-44D1-A14C-E1C4BE0DE23A}"/>
              </a:ext>
            </a:extLst>
          </p:cNvPr>
          <p:cNvSpPr/>
          <p:nvPr/>
        </p:nvSpPr>
        <p:spPr>
          <a:xfrm>
            <a:off x="396098" y="5664028"/>
            <a:ext cx="78739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캡쳐 화면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514382" cy="246221"/>
            <a:chOff x="961120" y="736055"/>
            <a:chExt cx="1514382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134524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화면 캡쳐 버튼 클릭</a:t>
              </a:r>
              <a:endParaRPr lang="ko-KR" altLang="en-US" sz="1800" b="1" dirty="0"/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93C35AB-21D0-4A6D-9C4F-59CF737E1A4B}"/>
              </a:ext>
            </a:extLst>
          </p:cNvPr>
          <p:cNvGrpSpPr/>
          <p:nvPr/>
        </p:nvGrpSpPr>
        <p:grpSpPr>
          <a:xfrm>
            <a:off x="6484877" y="745663"/>
            <a:ext cx="1469498" cy="246221"/>
            <a:chOff x="961120" y="736055"/>
            <a:chExt cx="1469498" cy="246221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5E8900DD-3821-465C-BDA0-4BF4F06CAA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6E28029A-CBD4-45AF-8485-58A31567A63F}"/>
                </a:ext>
              </a:extLst>
            </p:cNvPr>
            <p:cNvSpPr/>
            <p:nvPr/>
          </p:nvSpPr>
          <p:spPr>
            <a:xfrm>
              <a:off x="1130262" y="736055"/>
              <a:ext cx="1300356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캡쳐 프로그램 실행</a:t>
              </a:r>
              <a:endParaRPr lang="ko-KR" altLang="en-US" sz="1800" b="1" dirty="0"/>
            </a:p>
          </p:txBody>
        </p:sp>
      </p:grpSp>
      <p:graphicFrame>
        <p:nvGraphicFramePr>
          <p:cNvPr id="339" name="Google Shape;2187;p25">
            <a:extLst>
              <a:ext uri="{FF2B5EF4-FFF2-40B4-BE49-F238E27FC236}">
                <a16:creationId xmlns:a16="http://schemas.microsoft.com/office/drawing/2014/main" id="{8506D1F5-31A1-4DA2-8DDB-14C3859BE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99734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캡쳐 프로그램 실행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개발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6523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이미지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9" name="Placeholder">
            <a:extLst>
              <a:ext uri="{FF2B5EF4-FFF2-40B4-BE49-F238E27FC236}">
                <a16:creationId xmlns:a16="http://schemas.microsoft.com/office/drawing/2014/main" id="{6B9735EB-E2F5-4B37-B34C-C4AE0E576C85}"/>
              </a:ext>
            </a:extLst>
          </p:cNvPr>
          <p:cNvGrpSpPr>
            <a:grpSpLocks noChangeAspect="1"/>
          </p:cNvGrpSpPr>
          <p:nvPr/>
        </p:nvGrpSpPr>
        <p:grpSpPr>
          <a:xfrm>
            <a:off x="3235496" y="2147136"/>
            <a:ext cx="3393904" cy="2719828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30" name="Border">
              <a:extLst>
                <a:ext uri="{FF2B5EF4-FFF2-40B4-BE49-F238E27FC236}">
                  <a16:creationId xmlns:a16="http://schemas.microsoft.com/office/drawing/2014/main" id="{60D78D97-EC13-4886-AD29-0FED691D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Picture">
              <a:extLst>
                <a:ext uri="{FF2B5EF4-FFF2-40B4-BE49-F238E27FC236}">
                  <a16:creationId xmlns:a16="http://schemas.microsoft.com/office/drawing/2014/main" id="{FA3AFB3A-C8F5-46DE-9867-8B5089434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9283316"/>
              </p:ext>
            </p:extLst>
          </p:nvPr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Html </a:t>
            </a:r>
            <a:r>
              <a:rPr lang="ko-KR" altLang="en-US" dirty="0">
                <a:solidFill>
                  <a:srgbClr val="FF0000"/>
                </a:solidFill>
              </a:rPr>
              <a:t>에디터</a:t>
            </a:r>
            <a:endParaRPr lang="en-US" altLang="ko-KR" dirty="0">
              <a:solidFill>
                <a:srgbClr val="FF0000"/>
              </a:solidFill>
            </a:endParaRPr>
          </a:p>
          <a:p>
            <a:pPr algn="ctr"/>
            <a:r>
              <a:rPr lang="ko-KR" altLang="en-US" dirty="0">
                <a:solidFill>
                  <a:srgbClr val="FF0000"/>
                </a:solidFill>
              </a:rPr>
              <a:t>오피스 문서 카피 </a:t>
            </a:r>
            <a:r>
              <a:rPr lang="ko-KR" altLang="en-US" dirty="0" err="1">
                <a:solidFill>
                  <a:srgbClr val="FF0000"/>
                </a:solidFill>
              </a:rPr>
              <a:t>페이스트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55449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오피스 문서 캡쳐 후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/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MS </a:t>
            </a:r>
            <a:r>
              <a:rPr lang="ko-KR" altLang="en-US" dirty="0" err="1">
                <a:solidFill>
                  <a:srgbClr val="FF0000"/>
                </a:solidFill>
              </a:rPr>
              <a:t>팀즈</a:t>
            </a:r>
            <a:r>
              <a:rPr lang="ko-KR" altLang="en-US" dirty="0">
                <a:solidFill>
                  <a:srgbClr val="FF0000"/>
                </a:solidFill>
              </a:rPr>
              <a:t> 참고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46951A-B145-45C4-8A8E-4517E313A12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23663" y="2063254"/>
            <a:ext cx="3453362" cy="2918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1067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이모티콘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816550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5199380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이모티콘 강조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하단에 선택 이모티콘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이모티콘과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함께 텍스트 메시지 전송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804648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671504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436121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733586" y="5330653"/>
            <a:ext cx="543740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3724275"/>
            <a:ext cx="4215057" cy="13335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0498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F0BE8F-C6C5-4E96-B9C0-CDD3F1CE9E26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5040435" y="43165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48" name="Clock">
            <a:extLst>
              <a:ext uri="{FF2B5EF4-FFF2-40B4-BE49-F238E27FC236}">
                <a16:creationId xmlns:a16="http://schemas.microsoft.com/office/drawing/2014/main" id="{34E65C48-75F2-433C-A578-DC288D824D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222" y="4122061"/>
            <a:ext cx="161925" cy="160338"/>
          </a:xfrm>
          <a:custGeom>
            <a:avLst/>
            <a:gdLst>
              <a:gd name="T0" fmla="*/ 698 w 1395"/>
              <a:gd name="T1" fmla="*/ 0 h 1394"/>
              <a:gd name="T2" fmla="*/ 0 w 1395"/>
              <a:gd name="T3" fmla="*/ 697 h 1394"/>
              <a:gd name="T4" fmla="*/ 698 w 1395"/>
              <a:gd name="T5" fmla="*/ 1394 h 1394"/>
              <a:gd name="T6" fmla="*/ 1395 w 1395"/>
              <a:gd name="T7" fmla="*/ 697 h 1394"/>
              <a:gd name="T8" fmla="*/ 698 w 1395"/>
              <a:gd name="T9" fmla="*/ 0 h 1394"/>
              <a:gd name="T10" fmla="*/ 642 w 1395"/>
              <a:gd name="T11" fmla="*/ 154 h 1394"/>
              <a:gd name="T12" fmla="*/ 648 w 1395"/>
              <a:gd name="T13" fmla="*/ 154 h 1394"/>
              <a:gd name="T14" fmla="*/ 648 w 1395"/>
              <a:gd name="T15" fmla="*/ 181 h 1394"/>
              <a:gd name="T16" fmla="*/ 698 w 1395"/>
              <a:gd name="T17" fmla="*/ 230 h 1394"/>
              <a:gd name="T18" fmla="*/ 747 w 1395"/>
              <a:gd name="T19" fmla="*/ 181 h 1394"/>
              <a:gd name="T20" fmla="*/ 747 w 1395"/>
              <a:gd name="T21" fmla="*/ 154 h 1394"/>
              <a:gd name="T22" fmla="*/ 1240 w 1395"/>
              <a:gd name="T23" fmla="*/ 648 h 1394"/>
              <a:gd name="T24" fmla="*/ 1213 w 1395"/>
              <a:gd name="T25" fmla="*/ 648 h 1394"/>
              <a:gd name="T26" fmla="*/ 1208 w 1395"/>
              <a:gd name="T27" fmla="*/ 648 h 1394"/>
              <a:gd name="T28" fmla="*/ 1161 w 1395"/>
              <a:gd name="T29" fmla="*/ 699 h 1394"/>
              <a:gd name="T30" fmla="*/ 1213 w 1395"/>
              <a:gd name="T31" fmla="*/ 746 h 1394"/>
              <a:gd name="T32" fmla="*/ 1240 w 1395"/>
              <a:gd name="T33" fmla="*/ 746 h 1394"/>
              <a:gd name="T34" fmla="*/ 747 w 1395"/>
              <a:gd name="T35" fmla="*/ 1238 h 1394"/>
              <a:gd name="T36" fmla="*/ 747 w 1395"/>
              <a:gd name="T37" fmla="*/ 1211 h 1394"/>
              <a:gd name="T38" fmla="*/ 692 w 1395"/>
              <a:gd name="T39" fmla="*/ 1163 h 1394"/>
              <a:gd name="T40" fmla="*/ 648 w 1395"/>
              <a:gd name="T41" fmla="*/ 1211 h 1394"/>
              <a:gd name="T42" fmla="*/ 648 w 1395"/>
              <a:gd name="T43" fmla="*/ 1238 h 1394"/>
              <a:gd name="T44" fmla="*/ 155 w 1395"/>
              <a:gd name="T45" fmla="*/ 746 h 1394"/>
              <a:gd name="T46" fmla="*/ 182 w 1395"/>
              <a:gd name="T47" fmla="*/ 746 h 1394"/>
              <a:gd name="T48" fmla="*/ 231 w 1395"/>
              <a:gd name="T49" fmla="*/ 697 h 1394"/>
              <a:gd name="T50" fmla="*/ 182 w 1395"/>
              <a:gd name="T51" fmla="*/ 648 h 1394"/>
              <a:gd name="T52" fmla="*/ 155 w 1395"/>
              <a:gd name="T53" fmla="*/ 648 h 1394"/>
              <a:gd name="T54" fmla="*/ 642 w 1395"/>
              <a:gd name="T55" fmla="*/ 154 h 1394"/>
              <a:gd name="T56" fmla="*/ 698 w 1395"/>
              <a:gd name="T57" fmla="*/ 286 h 1394"/>
              <a:gd name="T58" fmla="*/ 659 w 1395"/>
              <a:gd name="T59" fmla="*/ 324 h 1394"/>
              <a:gd name="T60" fmla="*/ 643 w 1395"/>
              <a:gd name="T61" fmla="*/ 610 h 1394"/>
              <a:gd name="T62" fmla="*/ 594 w 1395"/>
              <a:gd name="T63" fmla="*/ 697 h 1394"/>
              <a:gd name="T64" fmla="*/ 698 w 1395"/>
              <a:gd name="T65" fmla="*/ 800 h 1394"/>
              <a:gd name="T66" fmla="*/ 708 w 1395"/>
              <a:gd name="T67" fmla="*/ 800 h 1394"/>
              <a:gd name="T68" fmla="*/ 937 w 1395"/>
              <a:gd name="T69" fmla="*/ 1006 h 1394"/>
              <a:gd name="T70" fmla="*/ 999 w 1395"/>
              <a:gd name="T71" fmla="*/ 999 h 1394"/>
              <a:gd name="T72" fmla="*/ 1008 w 1395"/>
              <a:gd name="T73" fmla="*/ 934 h 1394"/>
              <a:gd name="T74" fmla="*/ 799 w 1395"/>
              <a:gd name="T75" fmla="*/ 697 h 1394"/>
              <a:gd name="T76" fmla="*/ 748 w 1395"/>
              <a:gd name="T77" fmla="*/ 609 h 1394"/>
              <a:gd name="T78" fmla="*/ 737 w 1395"/>
              <a:gd name="T79" fmla="*/ 324 h 1394"/>
              <a:gd name="T80" fmla="*/ 698 w 1395"/>
              <a:gd name="T81" fmla="*/ 28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5" h="1394">
                <a:moveTo>
                  <a:pt x="698" y="0"/>
                </a:moveTo>
                <a:cubicBezTo>
                  <a:pt x="313" y="0"/>
                  <a:pt x="0" y="312"/>
                  <a:pt x="0" y="697"/>
                </a:cubicBezTo>
                <a:cubicBezTo>
                  <a:pt x="0" y="1081"/>
                  <a:pt x="313" y="1394"/>
                  <a:pt x="698" y="1394"/>
                </a:cubicBezTo>
                <a:cubicBezTo>
                  <a:pt x="1082" y="1394"/>
                  <a:pt x="1395" y="1081"/>
                  <a:pt x="1395" y="697"/>
                </a:cubicBezTo>
                <a:cubicBezTo>
                  <a:pt x="1395" y="312"/>
                  <a:pt x="1082" y="0"/>
                  <a:pt x="698" y="0"/>
                </a:cubicBezTo>
                <a:close/>
                <a:moveTo>
                  <a:pt x="642" y="154"/>
                </a:moveTo>
                <a:lnTo>
                  <a:pt x="648" y="154"/>
                </a:lnTo>
                <a:lnTo>
                  <a:pt x="648" y="181"/>
                </a:lnTo>
                <a:cubicBezTo>
                  <a:pt x="648" y="206"/>
                  <a:pt x="671" y="230"/>
                  <a:pt x="698" y="230"/>
                </a:cubicBezTo>
                <a:cubicBezTo>
                  <a:pt x="723" y="230"/>
                  <a:pt x="747" y="206"/>
                  <a:pt x="747" y="181"/>
                </a:cubicBezTo>
                <a:lnTo>
                  <a:pt x="747" y="154"/>
                </a:lnTo>
                <a:cubicBezTo>
                  <a:pt x="1010" y="177"/>
                  <a:pt x="1217" y="384"/>
                  <a:pt x="1240" y="648"/>
                </a:cubicBezTo>
                <a:lnTo>
                  <a:pt x="1213" y="648"/>
                </a:lnTo>
                <a:cubicBezTo>
                  <a:pt x="1211" y="646"/>
                  <a:pt x="1210" y="646"/>
                  <a:pt x="1208" y="648"/>
                </a:cubicBezTo>
                <a:cubicBezTo>
                  <a:pt x="1183" y="648"/>
                  <a:pt x="1159" y="674"/>
                  <a:pt x="1161" y="699"/>
                </a:cubicBezTo>
                <a:cubicBezTo>
                  <a:pt x="1162" y="725"/>
                  <a:pt x="1188" y="746"/>
                  <a:pt x="1213" y="746"/>
                </a:cubicBezTo>
                <a:lnTo>
                  <a:pt x="1240" y="746"/>
                </a:lnTo>
                <a:cubicBezTo>
                  <a:pt x="1217" y="1008"/>
                  <a:pt x="1010" y="1215"/>
                  <a:pt x="747" y="1238"/>
                </a:cubicBezTo>
                <a:lnTo>
                  <a:pt x="747" y="1211"/>
                </a:lnTo>
                <a:cubicBezTo>
                  <a:pt x="749" y="1184"/>
                  <a:pt x="721" y="1159"/>
                  <a:pt x="692" y="1163"/>
                </a:cubicBezTo>
                <a:cubicBezTo>
                  <a:pt x="669" y="1165"/>
                  <a:pt x="648" y="1188"/>
                  <a:pt x="648" y="1211"/>
                </a:cubicBezTo>
                <a:lnTo>
                  <a:pt x="648" y="1238"/>
                </a:lnTo>
                <a:cubicBezTo>
                  <a:pt x="388" y="1214"/>
                  <a:pt x="178" y="1008"/>
                  <a:pt x="155" y="746"/>
                </a:cubicBezTo>
                <a:lnTo>
                  <a:pt x="182" y="746"/>
                </a:lnTo>
                <a:cubicBezTo>
                  <a:pt x="207" y="746"/>
                  <a:pt x="231" y="724"/>
                  <a:pt x="231" y="697"/>
                </a:cubicBezTo>
                <a:cubicBezTo>
                  <a:pt x="231" y="672"/>
                  <a:pt x="207" y="648"/>
                  <a:pt x="182" y="648"/>
                </a:cubicBezTo>
                <a:lnTo>
                  <a:pt x="155" y="648"/>
                </a:lnTo>
                <a:cubicBezTo>
                  <a:pt x="178" y="389"/>
                  <a:pt x="383" y="179"/>
                  <a:pt x="642" y="154"/>
                </a:cubicBezTo>
                <a:close/>
                <a:moveTo>
                  <a:pt x="698" y="286"/>
                </a:moveTo>
                <a:cubicBezTo>
                  <a:pt x="671" y="286"/>
                  <a:pt x="659" y="310"/>
                  <a:pt x="659" y="324"/>
                </a:cubicBezTo>
                <a:lnTo>
                  <a:pt x="643" y="610"/>
                </a:lnTo>
                <a:cubicBezTo>
                  <a:pt x="614" y="628"/>
                  <a:pt x="594" y="661"/>
                  <a:pt x="594" y="697"/>
                </a:cubicBezTo>
                <a:cubicBezTo>
                  <a:pt x="594" y="755"/>
                  <a:pt x="640" y="800"/>
                  <a:pt x="698" y="800"/>
                </a:cubicBezTo>
                <a:cubicBezTo>
                  <a:pt x="701" y="800"/>
                  <a:pt x="704" y="801"/>
                  <a:pt x="708" y="800"/>
                </a:cubicBezTo>
                <a:lnTo>
                  <a:pt x="937" y="1006"/>
                </a:lnTo>
                <a:cubicBezTo>
                  <a:pt x="948" y="1015"/>
                  <a:pt x="974" y="1024"/>
                  <a:pt x="999" y="999"/>
                </a:cubicBezTo>
                <a:cubicBezTo>
                  <a:pt x="1024" y="974"/>
                  <a:pt x="1018" y="944"/>
                  <a:pt x="1008" y="934"/>
                </a:cubicBezTo>
                <a:lnTo>
                  <a:pt x="799" y="697"/>
                </a:lnTo>
                <a:cubicBezTo>
                  <a:pt x="799" y="659"/>
                  <a:pt x="779" y="626"/>
                  <a:pt x="748" y="609"/>
                </a:cubicBezTo>
                <a:lnTo>
                  <a:pt x="737" y="324"/>
                </a:lnTo>
                <a:cubicBezTo>
                  <a:pt x="735" y="310"/>
                  <a:pt x="724" y="286"/>
                  <a:pt x="698" y="28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Angel">
            <a:extLst>
              <a:ext uri="{FF2B5EF4-FFF2-40B4-BE49-F238E27FC236}">
                <a16:creationId xmlns:a16="http://schemas.microsoft.com/office/drawing/2014/main" id="{88451EB6-1497-4372-91B5-FB8AFF9D3F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30259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429 w 1391"/>
              <a:gd name="T3" fmla="*/ 53 h 1391"/>
              <a:gd name="T4" fmla="*/ 426 w 1391"/>
              <a:gd name="T5" fmla="*/ 53 h 1391"/>
              <a:gd name="T6" fmla="*/ 414 w 1391"/>
              <a:gd name="T7" fmla="*/ 51 h 1391"/>
              <a:gd name="T8" fmla="*/ 173 w 1391"/>
              <a:gd name="T9" fmla="*/ 95 h 1391"/>
              <a:gd name="T10" fmla="*/ 93 w 1391"/>
              <a:gd name="T11" fmla="*/ 129 h 1391"/>
              <a:gd name="T12" fmla="*/ 46 w 1391"/>
              <a:gd name="T13" fmla="*/ 209 h 1391"/>
              <a:gd name="T14" fmla="*/ 73 w 1391"/>
              <a:gd name="T15" fmla="*/ 271 h 1391"/>
              <a:gd name="T16" fmla="*/ 120 w 1391"/>
              <a:gd name="T17" fmla="*/ 305 h 1391"/>
              <a:gd name="T18" fmla="*/ 0 w 1391"/>
              <a:gd name="T19" fmla="*/ 695 h 1391"/>
              <a:gd name="T20" fmla="*/ 695 w 1391"/>
              <a:gd name="T21" fmla="*/ 1391 h 1391"/>
              <a:gd name="T22" fmla="*/ 1391 w 1391"/>
              <a:gd name="T23" fmla="*/ 695 h 1391"/>
              <a:gd name="T24" fmla="*/ 1270 w 1391"/>
              <a:gd name="T25" fmla="*/ 305 h 1391"/>
              <a:gd name="T26" fmla="*/ 1318 w 1391"/>
              <a:gd name="T27" fmla="*/ 271 h 1391"/>
              <a:gd name="T28" fmla="*/ 1345 w 1391"/>
              <a:gd name="T29" fmla="*/ 209 h 1391"/>
              <a:gd name="T30" fmla="*/ 1299 w 1391"/>
              <a:gd name="T31" fmla="*/ 129 h 1391"/>
              <a:gd name="T32" fmla="*/ 1218 w 1391"/>
              <a:gd name="T33" fmla="*/ 95 h 1391"/>
              <a:gd name="T34" fmla="*/ 977 w 1391"/>
              <a:gd name="T35" fmla="*/ 51 h 1391"/>
              <a:gd name="T36" fmla="*/ 962 w 1391"/>
              <a:gd name="T37" fmla="*/ 53 h 1391"/>
              <a:gd name="T38" fmla="*/ 960 w 1391"/>
              <a:gd name="T39" fmla="*/ 53 h 1391"/>
              <a:gd name="T40" fmla="*/ 695 w 1391"/>
              <a:gd name="T41" fmla="*/ 0 h 1391"/>
              <a:gd name="T42" fmla="*/ 695 w 1391"/>
              <a:gd name="T43" fmla="*/ 109 h 1391"/>
              <a:gd name="T44" fmla="*/ 1077 w 1391"/>
              <a:gd name="T45" fmla="*/ 249 h 1391"/>
              <a:gd name="T46" fmla="*/ 695 w 1391"/>
              <a:gd name="T47" fmla="*/ 280 h 1391"/>
              <a:gd name="T48" fmla="*/ 315 w 1391"/>
              <a:gd name="T49" fmla="*/ 249 h 1391"/>
              <a:gd name="T50" fmla="*/ 695 w 1391"/>
              <a:gd name="T51" fmla="*/ 109 h 1391"/>
              <a:gd name="T52" fmla="*/ 212 w 1391"/>
              <a:gd name="T53" fmla="*/ 197 h 1391"/>
              <a:gd name="T54" fmla="*/ 192 w 1391"/>
              <a:gd name="T55" fmla="*/ 217 h 1391"/>
              <a:gd name="T56" fmla="*/ 176 w 1391"/>
              <a:gd name="T57" fmla="*/ 210 h 1391"/>
              <a:gd name="T58" fmla="*/ 203 w 1391"/>
              <a:gd name="T59" fmla="*/ 198 h 1391"/>
              <a:gd name="T60" fmla="*/ 212 w 1391"/>
              <a:gd name="T61" fmla="*/ 197 h 1391"/>
              <a:gd name="T62" fmla="*/ 1179 w 1391"/>
              <a:gd name="T63" fmla="*/ 197 h 1391"/>
              <a:gd name="T64" fmla="*/ 1187 w 1391"/>
              <a:gd name="T65" fmla="*/ 198 h 1391"/>
              <a:gd name="T66" fmla="*/ 1216 w 1391"/>
              <a:gd name="T67" fmla="*/ 210 h 1391"/>
              <a:gd name="T68" fmla="*/ 1199 w 1391"/>
              <a:gd name="T69" fmla="*/ 217 h 1391"/>
              <a:gd name="T70" fmla="*/ 1179 w 1391"/>
              <a:gd name="T71" fmla="*/ 197 h 1391"/>
              <a:gd name="T72" fmla="*/ 229 w 1391"/>
              <a:gd name="T73" fmla="*/ 341 h 1391"/>
              <a:gd name="T74" fmla="*/ 263 w 1391"/>
              <a:gd name="T75" fmla="*/ 349 h 1391"/>
              <a:gd name="T76" fmla="*/ 695 w 1391"/>
              <a:gd name="T77" fmla="*/ 388 h 1391"/>
              <a:gd name="T78" fmla="*/ 1128 w 1391"/>
              <a:gd name="T79" fmla="*/ 349 h 1391"/>
              <a:gd name="T80" fmla="*/ 1162 w 1391"/>
              <a:gd name="T81" fmla="*/ 341 h 1391"/>
              <a:gd name="T82" fmla="*/ 1282 w 1391"/>
              <a:gd name="T83" fmla="*/ 695 h 1391"/>
              <a:gd name="T84" fmla="*/ 695 w 1391"/>
              <a:gd name="T85" fmla="*/ 1282 h 1391"/>
              <a:gd name="T86" fmla="*/ 108 w 1391"/>
              <a:gd name="T87" fmla="*/ 695 h 1391"/>
              <a:gd name="T88" fmla="*/ 229 w 1391"/>
              <a:gd name="T89" fmla="*/ 341 h 1391"/>
              <a:gd name="T90" fmla="*/ 478 w 1391"/>
              <a:gd name="T91" fmla="*/ 478 h 1391"/>
              <a:gd name="T92" fmla="*/ 370 w 1391"/>
              <a:gd name="T93" fmla="*/ 587 h 1391"/>
              <a:gd name="T94" fmla="*/ 478 w 1391"/>
              <a:gd name="T95" fmla="*/ 695 h 1391"/>
              <a:gd name="T96" fmla="*/ 587 w 1391"/>
              <a:gd name="T97" fmla="*/ 587 h 1391"/>
              <a:gd name="T98" fmla="*/ 478 w 1391"/>
              <a:gd name="T99" fmla="*/ 478 h 1391"/>
              <a:gd name="T100" fmla="*/ 912 w 1391"/>
              <a:gd name="T101" fmla="*/ 478 h 1391"/>
              <a:gd name="T102" fmla="*/ 804 w 1391"/>
              <a:gd name="T103" fmla="*/ 587 h 1391"/>
              <a:gd name="T104" fmla="*/ 912 w 1391"/>
              <a:gd name="T105" fmla="*/ 695 h 1391"/>
              <a:gd name="T106" fmla="*/ 1021 w 1391"/>
              <a:gd name="T107" fmla="*/ 587 h 1391"/>
              <a:gd name="T108" fmla="*/ 912 w 1391"/>
              <a:gd name="T109" fmla="*/ 478 h 1391"/>
              <a:gd name="T110" fmla="*/ 302 w 1391"/>
              <a:gd name="T111" fmla="*/ 863 h 1391"/>
              <a:gd name="T112" fmla="*/ 695 w 1391"/>
              <a:gd name="T113" fmla="*/ 1069 h 1391"/>
              <a:gd name="T114" fmla="*/ 1089 w 1391"/>
              <a:gd name="T115" fmla="*/ 863 h 1391"/>
              <a:gd name="T116" fmla="*/ 695 w 1391"/>
              <a:gd name="T117" fmla="*/ 991 h 1391"/>
              <a:gd name="T118" fmla="*/ 302 w 1391"/>
              <a:gd name="T119" fmla="*/ 863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601" y="0"/>
                  <a:pt x="511" y="19"/>
                  <a:pt x="429" y="53"/>
                </a:cubicBezTo>
                <a:cubicBezTo>
                  <a:pt x="428" y="53"/>
                  <a:pt x="427" y="52"/>
                  <a:pt x="426" y="53"/>
                </a:cubicBezTo>
                <a:cubicBezTo>
                  <a:pt x="422" y="52"/>
                  <a:pt x="418" y="51"/>
                  <a:pt x="414" y="51"/>
                </a:cubicBezTo>
                <a:cubicBezTo>
                  <a:pt x="317" y="62"/>
                  <a:pt x="235" y="76"/>
                  <a:pt x="173" y="95"/>
                </a:cubicBezTo>
                <a:cubicBezTo>
                  <a:pt x="142" y="104"/>
                  <a:pt x="116" y="113"/>
                  <a:pt x="93" y="129"/>
                </a:cubicBezTo>
                <a:cubicBezTo>
                  <a:pt x="70" y="144"/>
                  <a:pt x="46" y="172"/>
                  <a:pt x="46" y="209"/>
                </a:cubicBezTo>
                <a:cubicBezTo>
                  <a:pt x="46" y="235"/>
                  <a:pt x="58" y="257"/>
                  <a:pt x="73" y="271"/>
                </a:cubicBezTo>
                <a:cubicBezTo>
                  <a:pt x="87" y="286"/>
                  <a:pt x="102" y="296"/>
                  <a:pt x="120" y="305"/>
                </a:cubicBezTo>
                <a:cubicBezTo>
                  <a:pt x="45" y="417"/>
                  <a:pt x="0" y="55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551"/>
                  <a:pt x="1346" y="417"/>
                  <a:pt x="1270" y="305"/>
                </a:cubicBezTo>
                <a:cubicBezTo>
                  <a:pt x="1288" y="296"/>
                  <a:pt x="1304" y="286"/>
                  <a:pt x="1318" y="271"/>
                </a:cubicBezTo>
                <a:cubicBezTo>
                  <a:pt x="1332" y="257"/>
                  <a:pt x="1345" y="235"/>
                  <a:pt x="1345" y="209"/>
                </a:cubicBezTo>
                <a:cubicBezTo>
                  <a:pt x="1345" y="172"/>
                  <a:pt x="1322" y="144"/>
                  <a:pt x="1299" y="129"/>
                </a:cubicBezTo>
                <a:cubicBezTo>
                  <a:pt x="1276" y="113"/>
                  <a:pt x="1249" y="104"/>
                  <a:pt x="1218" y="95"/>
                </a:cubicBezTo>
                <a:cubicBezTo>
                  <a:pt x="1156" y="76"/>
                  <a:pt x="1074" y="62"/>
                  <a:pt x="977" y="51"/>
                </a:cubicBezTo>
                <a:cubicBezTo>
                  <a:pt x="972" y="51"/>
                  <a:pt x="967" y="51"/>
                  <a:pt x="962" y="53"/>
                </a:cubicBezTo>
                <a:lnTo>
                  <a:pt x="960" y="53"/>
                </a:lnTo>
                <a:cubicBezTo>
                  <a:pt x="878" y="19"/>
                  <a:pt x="789" y="0"/>
                  <a:pt x="695" y="0"/>
                </a:cubicBezTo>
                <a:close/>
                <a:moveTo>
                  <a:pt x="695" y="109"/>
                </a:moveTo>
                <a:cubicBezTo>
                  <a:pt x="841" y="109"/>
                  <a:pt x="974" y="161"/>
                  <a:pt x="1077" y="249"/>
                </a:cubicBezTo>
                <a:cubicBezTo>
                  <a:pt x="977" y="268"/>
                  <a:pt x="843" y="280"/>
                  <a:pt x="695" y="280"/>
                </a:cubicBezTo>
                <a:cubicBezTo>
                  <a:pt x="548" y="280"/>
                  <a:pt x="415" y="268"/>
                  <a:pt x="315" y="249"/>
                </a:cubicBezTo>
                <a:cubicBezTo>
                  <a:pt x="418" y="162"/>
                  <a:pt x="550" y="109"/>
                  <a:pt x="695" y="109"/>
                </a:cubicBezTo>
                <a:close/>
                <a:moveTo>
                  <a:pt x="212" y="197"/>
                </a:moveTo>
                <a:cubicBezTo>
                  <a:pt x="205" y="204"/>
                  <a:pt x="198" y="210"/>
                  <a:pt x="192" y="217"/>
                </a:cubicBezTo>
                <a:cubicBezTo>
                  <a:pt x="187" y="215"/>
                  <a:pt x="180" y="212"/>
                  <a:pt x="176" y="210"/>
                </a:cubicBezTo>
                <a:cubicBezTo>
                  <a:pt x="185" y="206"/>
                  <a:pt x="190" y="203"/>
                  <a:pt x="203" y="198"/>
                </a:cubicBezTo>
                <a:cubicBezTo>
                  <a:pt x="206" y="198"/>
                  <a:pt x="209" y="197"/>
                  <a:pt x="212" y="197"/>
                </a:cubicBezTo>
                <a:close/>
                <a:moveTo>
                  <a:pt x="1179" y="197"/>
                </a:moveTo>
                <a:cubicBezTo>
                  <a:pt x="1181" y="197"/>
                  <a:pt x="1185" y="198"/>
                  <a:pt x="1187" y="198"/>
                </a:cubicBezTo>
                <a:cubicBezTo>
                  <a:pt x="1201" y="203"/>
                  <a:pt x="1207" y="206"/>
                  <a:pt x="1216" y="210"/>
                </a:cubicBezTo>
                <a:cubicBezTo>
                  <a:pt x="1212" y="212"/>
                  <a:pt x="1204" y="215"/>
                  <a:pt x="1199" y="217"/>
                </a:cubicBezTo>
                <a:cubicBezTo>
                  <a:pt x="1192" y="210"/>
                  <a:pt x="1186" y="204"/>
                  <a:pt x="1179" y="197"/>
                </a:cubicBezTo>
                <a:close/>
                <a:moveTo>
                  <a:pt x="229" y="341"/>
                </a:moveTo>
                <a:cubicBezTo>
                  <a:pt x="240" y="344"/>
                  <a:pt x="250" y="347"/>
                  <a:pt x="263" y="349"/>
                </a:cubicBezTo>
                <a:cubicBezTo>
                  <a:pt x="376" y="373"/>
                  <a:pt x="528" y="388"/>
                  <a:pt x="695" y="388"/>
                </a:cubicBezTo>
                <a:cubicBezTo>
                  <a:pt x="863" y="388"/>
                  <a:pt x="1015" y="373"/>
                  <a:pt x="1128" y="349"/>
                </a:cubicBezTo>
                <a:cubicBezTo>
                  <a:pt x="1140" y="347"/>
                  <a:pt x="1150" y="344"/>
                  <a:pt x="1162" y="341"/>
                </a:cubicBezTo>
                <a:cubicBezTo>
                  <a:pt x="1237" y="440"/>
                  <a:pt x="1282" y="56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562"/>
                  <a:pt x="154" y="440"/>
                  <a:pt x="229" y="341"/>
                </a:cubicBezTo>
                <a:close/>
                <a:moveTo>
                  <a:pt x="478" y="478"/>
                </a:moveTo>
                <a:cubicBezTo>
                  <a:pt x="418" y="478"/>
                  <a:pt x="370" y="527"/>
                  <a:pt x="370" y="587"/>
                </a:cubicBezTo>
                <a:cubicBezTo>
                  <a:pt x="370" y="647"/>
                  <a:pt x="418" y="695"/>
                  <a:pt x="478" y="695"/>
                </a:cubicBezTo>
                <a:cubicBezTo>
                  <a:pt x="538" y="695"/>
                  <a:pt x="587" y="647"/>
                  <a:pt x="587" y="587"/>
                </a:cubicBezTo>
                <a:cubicBezTo>
                  <a:pt x="587" y="527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27"/>
                  <a:pt x="804" y="587"/>
                </a:cubicBezTo>
                <a:cubicBezTo>
                  <a:pt x="804" y="647"/>
                  <a:pt x="852" y="695"/>
                  <a:pt x="912" y="695"/>
                </a:cubicBezTo>
                <a:cubicBezTo>
                  <a:pt x="972" y="695"/>
                  <a:pt x="1021" y="647"/>
                  <a:pt x="1021" y="587"/>
                </a:cubicBezTo>
                <a:cubicBezTo>
                  <a:pt x="1021" y="527"/>
                  <a:pt x="972" y="478"/>
                  <a:pt x="912" y="478"/>
                </a:cubicBezTo>
                <a:close/>
                <a:moveTo>
                  <a:pt x="302" y="863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3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3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Angry">
            <a:extLst>
              <a:ext uri="{FF2B5EF4-FFF2-40B4-BE49-F238E27FC236}">
                <a16:creationId xmlns:a16="http://schemas.microsoft.com/office/drawing/2014/main" id="{A7092135-977D-4EFE-8632-CB35CA6768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3947" y="4122062"/>
            <a:ext cx="160338" cy="160337"/>
          </a:xfrm>
          <a:custGeom>
            <a:avLst/>
            <a:gdLst>
              <a:gd name="T0" fmla="*/ 695 w 1391"/>
              <a:gd name="T1" fmla="*/ 0 h 1390"/>
              <a:gd name="T2" fmla="*/ 0 w 1391"/>
              <a:gd name="T3" fmla="*/ 695 h 1390"/>
              <a:gd name="T4" fmla="*/ 695 w 1391"/>
              <a:gd name="T5" fmla="*/ 1390 h 1390"/>
              <a:gd name="T6" fmla="*/ 1391 w 1391"/>
              <a:gd name="T7" fmla="*/ 695 h 1390"/>
              <a:gd name="T8" fmla="*/ 695 w 1391"/>
              <a:gd name="T9" fmla="*/ 0 h 1390"/>
              <a:gd name="T10" fmla="*/ 695 w 1391"/>
              <a:gd name="T11" fmla="*/ 108 h 1390"/>
              <a:gd name="T12" fmla="*/ 1282 w 1391"/>
              <a:gd name="T13" fmla="*/ 695 h 1390"/>
              <a:gd name="T14" fmla="*/ 695 w 1391"/>
              <a:gd name="T15" fmla="*/ 1282 h 1390"/>
              <a:gd name="T16" fmla="*/ 109 w 1391"/>
              <a:gd name="T17" fmla="*/ 695 h 1390"/>
              <a:gd name="T18" fmla="*/ 695 w 1391"/>
              <a:gd name="T19" fmla="*/ 108 h 1390"/>
              <a:gd name="T20" fmla="*/ 1024 w 1391"/>
              <a:gd name="T21" fmla="*/ 297 h 1390"/>
              <a:gd name="T22" fmla="*/ 1014 w 1391"/>
              <a:gd name="T23" fmla="*/ 298 h 1390"/>
              <a:gd name="T24" fmla="*/ 1002 w 1391"/>
              <a:gd name="T25" fmla="*/ 303 h 1390"/>
              <a:gd name="T26" fmla="*/ 775 w 1391"/>
              <a:gd name="T27" fmla="*/ 446 h 1390"/>
              <a:gd name="T28" fmla="*/ 770 w 1391"/>
              <a:gd name="T29" fmla="*/ 510 h 1390"/>
              <a:gd name="T30" fmla="*/ 835 w 1391"/>
              <a:gd name="T31" fmla="*/ 509 h 1390"/>
              <a:gd name="T32" fmla="*/ 1040 w 1391"/>
              <a:gd name="T33" fmla="*/ 381 h 1390"/>
              <a:gd name="T34" fmla="*/ 1069 w 1391"/>
              <a:gd name="T35" fmla="*/ 332 h 1390"/>
              <a:gd name="T36" fmla="*/ 1024 w 1391"/>
              <a:gd name="T37" fmla="*/ 297 h 1390"/>
              <a:gd name="T38" fmla="*/ 361 w 1391"/>
              <a:gd name="T39" fmla="*/ 298 h 1390"/>
              <a:gd name="T40" fmla="*/ 327 w 1391"/>
              <a:gd name="T41" fmla="*/ 337 h 1390"/>
              <a:gd name="T42" fmla="*/ 355 w 1391"/>
              <a:gd name="T43" fmla="*/ 381 h 1390"/>
              <a:gd name="T44" fmla="*/ 555 w 1391"/>
              <a:gd name="T45" fmla="*/ 507 h 1390"/>
              <a:gd name="T46" fmla="*/ 619 w 1391"/>
              <a:gd name="T47" fmla="*/ 513 h 1390"/>
              <a:gd name="T48" fmla="*/ 619 w 1391"/>
              <a:gd name="T49" fmla="*/ 449 h 1390"/>
              <a:gd name="T50" fmla="*/ 387 w 1391"/>
              <a:gd name="T51" fmla="*/ 302 h 1390"/>
              <a:gd name="T52" fmla="*/ 361 w 1391"/>
              <a:gd name="T53" fmla="*/ 298 h 1390"/>
              <a:gd name="T54" fmla="*/ 372 w 1391"/>
              <a:gd name="T55" fmla="*/ 481 h 1390"/>
              <a:gd name="T56" fmla="*/ 326 w 1391"/>
              <a:gd name="T57" fmla="*/ 631 h 1390"/>
              <a:gd name="T58" fmla="*/ 465 w 1391"/>
              <a:gd name="T59" fmla="*/ 749 h 1390"/>
              <a:gd name="T60" fmla="*/ 560 w 1391"/>
              <a:gd name="T61" fmla="*/ 600 h 1390"/>
              <a:gd name="T62" fmla="*/ 407 w 1391"/>
              <a:gd name="T63" fmla="*/ 493 h 1390"/>
              <a:gd name="T64" fmla="*/ 372 w 1391"/>
              <a:gd name="T65" fmla="*/ 481 h 1390"/>
              <a:gd name="T66" fmla="*/ 1009 w 1391"/>
              <a:gd name="T67" fmla="*/ 481 h 1390"/>
              <a:gd name="T68" fmla="*/ 984 w 1391"/>
              <a:gd name="T69" fmla="*/ 493 h 1390"/>
              <a:gd name="T70" fmla="*/ 831 w 1391"/>
              <a:gd name="T71" fmla="*/ 600 h 1390"/>
              <a:gd name="T72" fmla="*/ 926 w 1391"/>
              <a:gd name="T73" fmla="*/ 749 h 1390"/>
              <a:gd name="T74" fmla="*/ 1065 w 1391"/>
              <a:gd name="T75" fmla="*/ 631 h 1390"/>
              <a:gd name="T76" fmla="*/ 1009 w 1391"/>
              <a:gd name="T77" fmla="*/ 481 h 1390"/>
              <a:gd name="T78" fmla="*/ 897 w 1391"/>
              <a:gd name="T79" fmla="*/ 863 h 1390"/>
              <a:gd name="T80" fmla="*/ 695 w 1391"/>
              <a:gd name="T81" fmla="*/ 877 h 1390"/>
              <a:gd name="T82" fmla="*/ 497 w 1391"/>
              <a:gd name="T83" fmla="*/ 865 h 1390"/>
              <a:gd name="T84" fmla="*/ 377 w 1391"/>
              <a:gd name="T85" fmla="*/ 944 h 1390"/>
              <a:gd name="T86" fmla="*/ 695 w 1391"/>
              <a:gd name="T87" fmla="*/ 1124 h 1390"/>
              <a:gd name="T88" fmla="*/ 1014 w 1391"/>
              <a:gd name="T89" fmla="*/ 944 h 1390"/>
              <a:gd name="T90" fmla="*/ 897 w 1391"/>
              <a:gd name="T91" fmla="*/ 863 h 1390"/>
              <a:gd name="T92" fmla="*/ 885 w 1391"/>
              <a:gd name="T93" fmla="*/ 951 h 1390"/>
              <a:gd name="T94" fmla="*/ 897 w 1391"/>
              <a:gd name="T95" fmla="*/ 951 h 1390"/>
              <a:gd name="T96" fmla="*/ 919 w 1391"/>
              <a:gd name="T97" fmla="*/ 951 h 1390"/>
              <a:gd name="T98" fmla="*/ 750 w 1391"/>
              <a:gd name="T99" fmla="*/ 1033 h 1390"/>
              <a:gd name="T100" fmla="*/ 750 w 1391"/>
              <a:gd name="T101" fmla="*/ 961 h 1390"/>
              <a:gd name="T102" fmla="*/ 807 w 1391"/>
              <a:gd name="T103" fmla="*/ 956 h 1390"/>
              <a:gd name="T104" fmla="*/ 885 w 1391"/>
              <a:gd name="T105" fmla="*/ 951 h 1390"/>
              <a:gd name="T106" fmla="*/ 475 w 1391"/>
              <a:gd name="T107" fmla="*/ 953 h 1390"/>
              <a:gd name="T108" fmla="*/ 497 w 1391"/>
              <a:gd name="T109" fmla="*/ 953 h 1390"/>
              <a:gd name="T110" fmla="*/ 533 w 1391"/>
              <a:gd name="T111" fmla="*/ 955 h 1390"/>
              <a:gd name="T112" fmla="*/ 533 w 1391"/>
              <a:gd name="T113" fmla="*/ 992 h 1390"/>
              <a:gd name="T114" fmla="*/ 475 w 1391"/>
              <a:gd name="T115" fmla="*/ 953 h 1390"/>
              <a:gd name="T116" fmla="*/ 587 w 1391"/>
              <a:gd name="T117" fmla="*/ 958 h 1390"/>
              <a:gd name="T118" fmla="*/ 695 w 1391"/>
              <a:gd name="T119" fmla="*/ 963 h 1390"/>
              <a:gd name="T120" fmla="*/ 695 w 1391"/>
              <a:gd name="T121" fmla="*/ 1038 h 1390"/>
              <a:gd name="T122" fmla="*/ 587 w 1391"/>
              <a:gd name="T123" fmla="*/ 1017 h 1390"/>
              <a:gd name="T124" fmla="*/ 587 w 1391"/>
              <a:gd name="T125" fmla="*/ 95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1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9" y="108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9" y="1019"/>
                  <a:pt x="109" y="695"/>
                </a:cubicBezTo>
                <a:cubicBezTo>
                  <a:pt x="109" y="372"/>
                  <a:pt x="372" y="108"/>
                  <a:pt x="695" y="108"/>
                </a:cubicBezTo>
                <a:close/>
                <a:moveTo>
                  <a:pt x="1024" y="297"/>
                </a:moveTo>
                <a:cubicBezTo>
                  <a:pt x="1021" y="297"/>
                  <a:pt x="1018" y="297"/>
                  <a:pt x="1014" y="298"/>
                </a:cubicBezTo>
                <a:cubicBezTo>
                  <a:pt x="1010" y="299"/>
                  <a:pt x="1006" y="301"/>
                  <a:pt x="1002" y="303"/>
                </a:cubicBezTo>
                <a:cubicBezTo>
                  <a:pt x="850" y="375"/>
                  <a:pt x="775" y="446"/>
                  <a:pt x="775" y="446"/>
                </a:cubicBezTo>
                <a:cubicBezTo>
                  <a:pt x="756" y="461"/>
                  <a:pt x="753" y="492"/>
                  <a:pt x="770" y="510"/>
                </a:cubicBezTo>
                <a:cubicBezTo>
                  <a:pt x="787" y="528"/>
                  <a:pt x="819" y="527"/>
                  <a:pt x="835" y="509"/>
                </a:cubicBezTo>
                <a:cubicBezTo>
                  <a:pt x="835" y="509"/>
                  <a:pt x="897" y="448"/>
                  <a:pt x="1040" y="381"/>
                </a:cubicBezTo>
                <a:cubicBezTo>
                  <a:pt x="1060" y="375"/>
                  <a:pt x="1073" y="353"/>
                  <a:pt x="1069" y="332"/>
                </a:cubicBezTo>
                <a:cubicBezTo>
                  <a:pt x="1066" y="312"/>
                  <a:pt x="1045" y="296"/>
                  <a:pt x="1024" y="297"/>
                </a:cubicBezTo>
                <a:close/>
                <a:moveTo>
                  <a:pt x="361" y="298"/>
                </a:moveTo>
                <a:cubicBezTo>
                  <a:pt x="343" y="302"/>
                  <a:pt x="328" y="319"/>
                  <a:pt x="327" y="337"/>
                </a:cubicBezTo>
                <a:cubicBezTo>
                  <a:pt x="325" y="356"/>
                  <a:pt x="337" y="375"/>
                  <a:pt x="355" y="381"/>
                </a:cubicBezTo>
                <a:cubicBezTo>
                  <a:pt x="500" y="441"/>
                  <a:pt x="555" y="507"/>
                  <a:pt x="555" y="507"/>
                </a:cubicBezTo>
                <a:cubicBezTo>
                  <a:pt x="569" y="526"/>
                  <a:pt x="601" y="529"/>
                  <a:pt x="619" y="513"/>
                </a:cubicBezTo>
                <a:cubicBezTo>
                  <a:pt x="636" y="497"/>
                  <a:pt x="637" y="466"/>
                  <a:pt x="619" y="449"/>
                </a:cubicBezTo>
                <a:cubicBezTo>
                  <a:pt x="619" y="449"/>
                  <a:pt x="546" y="367"/>
                  <a:pt x="387" y="302"/>
                </a:cubicBezTo>
                <a:cubicBezTo>
                  <a:pt x="379" y="298"/>
                  <a:pt x="370" y="297"/>
                  <a:pt x="361" y="298"/>
                </a:cubicBezTo>
                <a:close/>
                <a:moveTo>
                  <a:pt x="372" y="481"/>
                </a:moveTo>
                <a:cubicBezTo>
                  <a:pt x="327" y="486"/>
                  <a:pt x="311" y="576"/>
                  <a:pt x="326" y="631"/>
                </a:cubicBezTo>
                <a:cubicBezTo>
                  <a:pt x="343" y="696"/>
                  <a:pt x="397" y="749"/>
                  <a:pt x="465" y="749"/>
                </a:cubicBezTo>
                <a:cubicBezTo>
                  <a:pt x="552" y="749"/>
                  <a:pt x="610" y="637"/>
                  <a:pt x="560" y="600"/>
                </a:cubicBezTo>
                <a:cubicBezTo>
                  <a:pt x="500" y="556"/>
                  <a:pt x="447" y="520"/>
                  <a:pt x="407" y="493"/>
                </a:cubicBezTo>
                <a:cubicBezTo>
                  <a:pt x="393" y="484"/>
                  <a:pt x="382" y="480"/>
                  <a:pt x="372" y="481"/>
                </a:cubicBezTo>
                <a:close/>
                <a:moveTo>
                  <a:pt x="1009" y="481"/>
                </a:moveTo>
                <a:cubicBezTo>
                  <a:pt x="1002" y="483"/>
                  <a:pt x="993" y="487"/>
                  <a:pt x="984" y="493"/>
                </a:cubicBezTo>
                <a:cubicBezTo>
                  <a:pt x="944" y="520"/>
                  <a:pt x="891" y="556"/>
                  <a:pt x="831" y="600"/>
                </a:cubicBezTo>
                <a:cubicBezTo>
                  <a:pt x="781" y="637"/>
                  <a:pt x="839" y="749"/>
                  <a:pt x="926" y="749"/>
                </a:cubicBezTo>
                <a:cubicBezTo>
                  <a:pt x="993" y="749"/>
                  <a:pt x="1048" y="696"/>
                  <a:pt x="1065" y="631"/>
                </a:cubicBezTo>
                <a:cubicBezTo>
                  <a:pt x="1081" y="572"/>
                  <a:pt x="1063" y="472"/>
                  <a:pt x="1009" y="481"/>
                </a:cubicBezTo>
                <a:close/>
                <a:moveTo>
                  <a:pt x="897" y="863"/>
                </a:moveTo>
                <a:cubicBezTo>
                  <a:pt x="836" y="863"/>
                  <a:pt x="760" y="877"/>
                  <a:pt x="695" y="877"/>
                </a:cubicBezTo>
                <a:cubicBezTo>
                  <a:pt x="633" y="877"/>
                  <a:pt x="558" y="865"/>
                  <a:pt x="497" y="865"/>
                </a:cubicBezTo>
                <a:cubicBezTo>
                  <a:pt x="428" y="865"/>
                  <a:pt x="377" y="880"/>
                  <a:pt x="377" y="944"/>
                </a:cubicBezTo>
                <a:cubicBezTo>
                  <a:pt x="377" y="1021"/>
                  <a:pt x="547" y="1124"/>
                  <a:pt x="695" y="1124"/>
                </a:cubicBezTo>
                <a:cubicBezTo>
                  <a:pt x="844" y="1124"/>
                  <a:pt x="1014" y="1024"/>
                  <a:pt x="1014" y="944"/>
                </a:cubicBezTo>
                <a:cubicBezTo>
                  <a:pt x="1014" y="879"/>
                  <a:pt x="964" y="863"/>
                  <a:pt x="897" y="863"/>
                </a:cubicBezTo>
                <a:close/>
                <a:moveTo>
                  <a:pt x="885" y="951"/>
                </a:moveTo>
                <a:lnTo>
                  <a:pt x="897" y="951"/>
                </a:lnTo>
                <a:cubicBezTo>
                  <a:pt x="906" y="951"/>
                  <a:pt x="914" y="951"/>
                  <a:pt x="919" y="951"/>
                </a:cubicBezTo>
                <a:cubicBezTo>
                  <a:pt x="894" y="978"/>
                  <a:pt x="826" y="1018"/>
                  <a:pt x="750" y="1033"/>
                </a:cubicBezTo>
                <a:lnTo>
                  <a:pt x="750" y="961"/>
                </a:lnTo>
                <a:cubicBezTo>
                  <a:pt x="769" y="960"/>
                  <a:pt x="788" y="958"/>
                  <a:pt x="807" y="956"/>
                </a:cubicBezTo>
                <a:cubicBezTo>
                  <a:pt x="836" y="954"/>
                  <a:pt x="861" y="952"/>
                  <a:pt x="885" y="951"/>
                </a:cubicBezTo>
                <a:close/>
                <a:moveTo>
                  <a:pt x="475" y="953"/>
                </a:moveTo>
                <a:cubicBezTo>
                  <a:pt x="481" y="952"/>
                  <a:pt x="488" y="953"/>
                  <a:pt x="497" y="953"/>
                </a:cubicBezTo>
                <a:cubicBezTo>
                  <a:pt x="508" y="953"/>
                  <a:pt x="521" y="954"/>
                  <a:pt x="533" y="955"/>
                </a:cubicBezTo>
                <a:lnTo>
                  <a:pt x="533" y="992"/>
                </a:lnTo>
                <a:cubicBezTo>
                  <a:pt x="508" y="979"/>
                  <a:pt x="487" y="965"/>
                  <a:pt x="475" y="953"/>
                </a:cubicBezTo>
                <a:close/>
                <a:moveTo>
                  <a:pt x="587" y="958"/>
                </a:moveTo>
                <a:cubicBezTo>
                  <a:pt x="623" y="961"/>
                  <a:pt x="660" y="963"/>
                  <a:pt x="695" y="963"/>
                </a:cubicBezTo>
                <a:lnTo>
                  <a:pt x="695" y="1038"/>
                </a:lnTo>
                <a:cubicBezTo>
                  <a:pt x="658" y="1038"/>
                  <a:pt x="621" y="1029"/>
                  <a:pt x="587" y="1017"/>
                </a:cubicBezTo>
                <a:lnTo>
                  <a:pt x="587" y="95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1" name="Clueless">
            <a:extLst>
              <a:ext uri="{FF2B5EF4-FFF2-40B4-BE49-F238E27FC236}">
                <a16:creationId xmlns:a16="http://schemas.microsoft.com/office/drawing/2014/main" id="{40E55E7B-B607-4944-A0F2-75E7E61AF2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5791" y="4122062"/>
            <a:ext cx="160338" cy="160337"/>
          </a:xfrm>
          <a:custGeom>
            <a:avLst/>
            <a:gdLst>
              <a:gd name="T0" fmla="*/ 204 w 1396"/>
              <a:gd name="T1" fmla="*/ 0 h 1394"/>
              <a:gd name="T2" fmla="*/ 126 w 1396"/>
              <a:gd name="T3" fmla="*/ 17 h 1394"/>
              <a:gd name="T4" fmla="*/ 4 w 1396"/>
              <a:gd name="T5" fmla="*/ 108 h 1394"/>
              <a:gd name="T6" fmla="*/ 5 w 1396"/>
              <a:gd name="T7" fmla="*/ 125 h 1394"/>
              <a:gd name="T8" fmla="*/ 50 w 1396"/>
              <a:gd name="T9" fmla="*/ 173 h 1394"/>
              <a:gd name="T10" fmla="*/ 58 w 1396"/>
              <a:gd name="T11" fmla="*/ 178 h 1394"/>
              <a:gd name="T12" fmla="*/ 61 w 1396"/>
              <a:gd name="T13" fmla="*/ 178 h 1394"/>
              <a:gd name="T14" fmla="*/ 72 w 1396"/>
              <a:gd name="T15" fmla="*/ 171 h 1394"/>
              <a:gd name="T16" fmla="*/ 144 w 1396"/>
              <a:gd name="T17" fmla="*/ 113 h 1394"/>
              <a:gd name="T18" fmla="*/ 194 w 1396"/>
              <a:gd name="T19" fmla="*/ 105 h 1394"/>
              <a:gd name="T20" fmla="*/ 243 w 1396"/>
              <a:gd name="T21" fmla="*/ 149 h 1394"/>
              <a:gd name="T22" fmla="*/ 229 w 1396"/>
              <a:gd name="T23" fmla="*/ 288 h 1394"/>
              <a:gd name="T24" fmla="*/ 236 w 1396"/>
              <a:gd name="T25" fmla="*/ 476 h 1394"/>
              <a:gd name="T26" fmla="*/ 246 w 1396"/>
              <a:gd name="T27" fmla="*/ 498 h 1394"/>
              <a:gd name="T28" fmla="*/ 256 w 1396"/>
              <a:gd name="T29" fmla="*/ 507 h 1394"/>
              <a:gd name="T30" fmla="*/ 263 w 1396"/>
              <a:gd name="T31" fmla="*/ 505 h 1394"/>
              <a:gd name="T32" fmla="*/ 334 w 1396"/>
              <a:gd name="T33" fmla="*/ 476 h 1394"/>
              <a:gd name="T34" fmla="*/ 343 w 1396"/>
              <a:gd name="T35" fmla="*/ 470 h 1394"/>
              <a:gd name="T36" fmla="*/ 341 w 1396"/>
              <a:gd name="T37" fmla="*/ 459 h 1394"/>
              <a:gd name="T38" fmla="*/ 331 w 1396"/>
              <a:gd name="T39" fmla="*/ 437 h 1394"/>
              <a:gd name="T40" fmla="*/ 331 w 1396"/>
              <a:gd name="T41" fmla="*/ 293 h 1394"/>
              <a:gd name="T42" fmla="*/ 346 w 1396"/>
              <a:gd name="T43" fmla="*/ 96 h 1394"/>
              <a:gd name="T44" fmla="*/ 229 w 1396"/>
              <a:gd name="T45" fmla="*/ 1 h 1394"/>
              <a:gd name="T46" fmla="*/ 204 w 1396"/>
              <a:gd name="T47" fmla="*/ 0 h 1394"/>
              <a:gd name="T48" fmla="*/ 701 w 1396"/>
              <a:gd name="T49" fmla="*/ 3 h 1394"/>
              <a:gd name="T50" fmla="*/ 460 w 1396"/>
              <a:gd name="T51" fmla="*/ 46 h 1394"/>
              <a:gd name="T52" fmla="*/ 425 w 1396"/>
              <a:gd name="T53" fmla="*/ 116 h 1394"/>
              <a:gd name="T54" fmla="*/ 497 w 1396"/>
              <a:gd name="T55" fmla="*/ 147 h 1394"/>
              <a:gd name="T56" fmla="*/ 701 w 1396"/>
              <a:gd name="T57" fmla="*/ 112 h 1394"/>
              <a:gd name="T58" fmla="*/ 1288 w 1396"/>
              <a:gd name="T59" fmla="*/ 698 h 1394"/>
              <a:gd name="T60" fmla="*/ 701 w 1396"/>
              <a:gd name="T61" fmla="*/ 1285 h 1394"/>
              <a:gd name="T62" fmla="*/ 114 w 1396"/>
              <a:gd name="T63" fmla="*/ 698 h 1394"/>
              <a:gd name="T64" fmla="*/ 155 w 1396"/>
              <a:gd name="T65" fmla="*/ 486 h 1394"/>
              <a:gd name="T66" fmla="*/ 124 w 1396"/>
              <a:gd name="T67" fmla="*/ 415 h 1394"/>
              <a:gd name="T68" fmla="*/ 53 w 1396"/>
              <a:gd name="T69" fmla="*/ 446 h 1394"/>
              <a:gd name="T70" fmla="*/ 5 w 1396"/>
              <a:gd name="T71" fmla="*/ 698 h 1394"/>
              <a:gd name="T72" fmla="*/ 701 w 1396"/>
              <a:gd name="T73" fmla="*/ 1394 h 1394"/>
              <a:gd name="T74" fmla="*/ 1396 w 1396"/>
              <a:gd name="T75" fmla="*/ 698 h 1394"/>
              <a:gd name="T76" fmla="*/ 701 w 1396"/>
              <a:gd name="T77" fmla="*/ 3 h 1394"/>
              <a:gd name="T78" fmla="*/ 592 w 1396"/>
              <a:gd name="T79" fmla="*/ 319 h 1394"/>
              <a:gd name="T80" fmla="*/ 484 w 1396"/>
              <a:gd name="T81" fmla="*/ 427 h 1394"/>
              <a:gd name="T82" fmla="*/ 592 w 1396"/>
              <a:gd name="T83" fmla="*/ 536 h 1394"/>
              <a:gd name="T84" fmla="*/ 701 w 1396"/>
              <a:gd name="T85" fmla="*/ 427 h 1394"/>
              <a:gd name="T86" fmla="*/ 592 w 1396"/>
              <a:gd name="T87" fmla="*/ 319 h 1394"/>
              <a:gd name="T88" fmla="*/ 972 w 1396"/>
              <a:gd name="T89" fmla="*/ 319 h 1394"/>
              <a:gd name="T90" fmla="*/ 864 w 1396"/>
              <a:gd name="T91" fmla="*/ 427 h 1394"/>
              <a:gd name="T92" fmla="*/ 972 w 1396"/>
              <a:gd name="T93" fmla="*/ 536 h 1394"/>
              <a:gd name="T94" fmla="*/ 1081 w 1396"/>
              <a:gd name="T95" fmla="*/ 427 h 1394"/>
              <a:gd name="T96" fmla="*/ 972 w 1396"/>
              <a:gd name="T97" fmla="*/ 319 h 1394"/>
              <a:gd name="T98" fmla="*/ 343 w 1396"/>
              <a:gd name="T99" fmla="*/ 544 h 1394"/>
              <a:gd name="T100" fmla="*/ 324 w 1396"/>
              <a:gd name="T101" fmla="*/ 549 h 1394"/>
              <a:gd name="T102" fmla="*/ 285 w 1396"/>
              <a:gd name="T103" fmla="*/ 585 h 1394"/>
              <a:gd name="T104" fmla="*/ 285 w 1396"/>
              <a:gd name="T105" fmla="*/ 643 h 1394"/>
              <a:gd name="T106" fmla="*/ 343 w 1396"/>
              <a:gd name="T107" fmla="*/ 687 h 1394"/>
              <a:gd name="T108" fmla="*/ 377 w 1396"/>
              <a:gd name="T109" fmla="*/ 683 h 1394"/>
              <a:gd name="T110" fmla="*/ 418 w 1396"/>
              <a:gd name="T111" fmla="*/ 592 h 1394"/>
              <a:gd name="T112" fmla="*/ 362 w 1396"/>
              <a:gd name="T113" fmla="*/ 544 h 1394"/>
              <a:gd name="T114" fmla="*/ 343 w 1396"/>
              <a:gd name="T115" fmla="*/ 544 h 1394"/>
              <a:gd name="T116" fmla="*/ 840 w 1396"/>
              <a:gd name="T117" fmla="*/ 749 h 1394"/>
              <a:gd name="T118" fmla="*/ 494 w 1396"/>
              <a:gd name="T119" fmla="*/ 943 h 1394"/>
              <a:gd name="T120" fmla="*/ 855 w 1396"/>
              <a:gd name="T121" fmla="*/ 829 h 1394"/>
              <a:gd name="T122" fmla="*/ 1077 w 1396"/>
              <a:gd name="T123" fmla="*/ 866 h 1394"/>
              <a:gd name="T124" fmla="*/ 840 w 1396"/>
              <a:gd name="T125" fmla="*/ 74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6" h="1394">
                <a:moveTo>
                  <a:pt x="204" y="0"/>
                </a:moveTo>
                <a:cubicBezTo>
                  <a:pt x="179" y="0"/>
                  <a:pt x="153" y="6"/>
                  <a:pt x="126" y="17"/>
                </a:cubicBezTo>
                <a:cubicBezTo>
                  <a:pt x="76" y="36"/>
                  <a:pt x="27" y="72"/>
                  <a:pt x="4" y="108"/>
                </a:cubicBezTo>
                <a:cubicBezTo>
                  <a:pt x="0" y="113"/>
                  <a:pt x="1" y="121"/>
                  <a:pt x="5" y="125"/>
                </a:cubicBezTo>
                <a:lnTo>
                  <a:pt x="50" y="173"/>
                </a:lnTo>
                <a:cubicBezTo>
                  <a:pt x="52" y="175"/>
                  <a:pt x="55" y="177"/>
                  <a:pt x="58" y="178"/>
                </a:cubicBezTo>
                <a:lnTo>
                  <a:pt x="61" y="178"/>
                </a:lnTo>
                <a:cubicBezTo>
                  <a:pt x="66" y="177"/>
                  <a:pt x="69" y="175"/>
                  <a:pt x="72" y="171"/>
                </a:cubicBezTo>
                <a:cubicBezTo>
                  <a:pt x="86" y="148"/>
                  <a:pt x="115" y="125"/>
                  <a:pt x="144" y="113"/>
                </a:cubicBezTo>
                <a:cubicBezTo>
                  <a:pt x="163" y="106"/>
                  <a:pt x="179" y="103"/>
                  <a:pt x="194" y="105"/>
                </a:cubicBezTo>
                <a:cubicBezTo>
                  <a:pt x="217" y="108"/>
                  <a:pt x="233" y="124"/>
                  <a:pt x="243" y="149"/>
                </a:cubicBezTo>
                <a:cubicBezTo>
                  <a:pt x="258" y="187"/>
                  <a:pt x="250" y="228"/>
                  <a:pt x="229" y="288"/>
                </a:cubicBezTo>
                <a:cubicBezTo>
                  <a:pt x="206" y="359"/>
                  <a:pt x="208" y="424"/>
                  <a:pt x="236" y="476"/>
                </a:cubicBezTo>
                <a:lnTo>
                  <a:pt x="246" y="498"/>
                </a:lnTo>
                <a:cubicBezTo>
                  <a:pt x="248" y="502"/>
                  <a:pt x="252" y="506"/>
                  <a:pt x="256" y="507"/>
                </a:cubicBezTo>
                <a:cubicBezTo>
                  <a:pt x="259" y="507"/>
                  <a:pt x="261" y="506"/>
                  <a:pt x="263" y="505"/>
                </a:cubicBezTo>
                <a:lnTo>
                  <a:pt x="334" y="476"/>
                </a:lnTo>
                <a:cubicBezTo>
                  <a:pt x="338" y="475"/>
                  <a:pt x="342" y="473"/>
                  <a:pt x="343" y="470"/>
                </a:cubicBezTo>
                <a:cubicBezTo>
                  <a:pt x="344" y="466"/>
                  <a:pt x="343" y="463"/>
                  <a:pt x="341" y="459"/>
                </a:cubicBezTo>
                <a:lnTo>
                  <a:pt x="331" y="437"/>
                </a:lnTo>
                <a:cubicBezTo>
                  <a:pt x="311" y="394"/>
                  <a:pt x="312" y="351"/>
                  <a:pt x="331" y="293"/>
                </a:cubicBezTo>
                <a:cubicBezTo>
                  <a:pt x="355" y="221"/>
                  <a:pt x="372" y="161"/>
                  <a:pt x="346" y="96"/>
                </a:cubicBezTo>
                <a:cubicBezTo>
                  <a:pt x="325" y="44"/>
                  <a:pt x="282" y="9"/>
                  <a:pt x="229" y="1"/>
                </a:cubicBezTo>
                <a:cubicBezTo>
                  <a:pt x="221" y="0"/>
                  <a:pt x="212" y="0"/>
                  <a:pt x="204" y="0"/>
                </a:cubicBezTo>
                <a:close/>
                <a:moveTo>
                  <a:pt x="701" y="3"/>
                </a:moveTo>
                <a:cubicBezTo>
                  <a:pt x="616" y="3"/>
                  <a:pt x="535" y="18"/>
                  <a:pt x="460" y="46"/>
                </a:cubicBezTo>
                <a:cubicBezTo>
                  <a:pt x="432" y="54"/>
                  <a:pt x="415" y="88"/>
                  <a:pt x="425" y="116"/>
                </a:cubicBezTo>
                <a:cubicBezTo>
                  <a:pt x="435" y="144"/>
                  <a:pt x="470" y="159"/>
                  <a:pt x="497" y="147"/>
                </a:cubicBezTo>
                <a:cubicBezTo>
                  <a:pt x="561" y="124"/>
                  <a:pt x="629" y="112"/>
                  <a:pt x="701" y="112"/>
                </a:cubicBezTo>
                <a:cubicBezTo>
                  <a:pt x="1025" y="112"/>
                  <a:pt x="1288" y="374"/>
                  <a:pt x="1288" y="698"/>
                </a:cubicBezTo>
                <a:cubicBezTo>
                  <a:pt x="1288" y="1023"/>
                  <a:pt x="1025" y="1285"/>
                  <a:pt x="701" y="1285"/>
                </a:cubicBezTo>
                <a:cubicBezTo>
                  <a:pt x="376" y="1285"/>
                  <a:pt x="114" y="1023"/>
                  <a:pt x="114" y="698"/>
                </a:cubicBezTo>
                <a:cubicBezTo>
                  <a:pt x="114" y="623"/>
                  <a:pt x="129" y="552"/>
                  <a:pt x="155" y="486"/>
                </a:cubicBezTo>
                <a:cubicBezTo>
                  <a:pt x="165" y="460"/>
                  <a:pt x="151" y="426"/>
                  <a:pt x="124" y="415"/>
                </a:cubicBezTo>
                <a:cubicBezTo>
                  <a:pt x="98" y="405"/>
                  <a:pt x="64" y="419"/>
                  <a:pt x="53" y="446"/>
                </a:cubicBezTo>
                <a:cubicBezTo>
                  <a:pt x="23" y="524"/>
                  <a:pt x="5" y="610"/>
                  <a:pt x="5" y="698"/>
                </a:cubicBezTo>
                <a:cubicBezTo>
                  <a:pt x="5" y="1082"/>
                  <a:pt x="317" y="1394"/>
                  <a:pt x="701" y="1394"/>
                </a:cubicBezTo>
                <a:cubicBezTo>
                  <a:pt x="1084" y="1394"/>
                  <a:pt x="1396" y="1082"/>
                  <a:pt x="1396" y="698"/>
                </a:cubicBezTo>
                <a:cubicBezTo>
                  <a:pt x="1396" y="315"/>
                  <a:pt x="1084" y="3"/>
                  <a:pt x="701" y="3"/>
                </a:cubicBezTo>
                <a:close/>
                <a:moveTo>
                  <a:pt x="592" y="319"/>
                </a:moveTo>
                <a:cubicBezTo>
                  <a:pt x="532" y="319"/>
                  <a:pt x="484" y="367"/>
                  <a:pt x="484" y="427"/>
                </a:cubicBezTo>
                <a:cubicBezTo>
                  <a:pt x="484" y="487"/>
                  <a:pt x="532" y="536"/>
                  <a:pt x="592" y="536"/>
                </a:cubicBezTo>
                <a:cubicBezTo>
                  <a:pt x="652" y="536"/>
                  <a:pt x="701" y="487"/>
                  <a:pt x="701" y="427"/>
                </a:cubicBezTo>
                <a:cubicBezTo>
                  <a:pt x="701" y="367"/>
                  <a:pt x="652" y="319"/>
                  <a:pt x="592" y="319"/>
                </a:cubicBezTo>
                <a:close/>
                <a:moveTo>
                  <a:pt x="972" y="319"/>
                </a:moveTo>
                <a:cubicBezTo>
                  <a:pt x="912" y="319"/>
                  <a:pt x="864" y="367"/>
                  <a:pt x="864" y="427"/>
                </a:cubicBezTo>
                <a:cubicBezTo>
                  <a:pt x="864" y="487"/>
                  <a:pt x="912" y="536"/>
                  <a:pt x="972" y="536"/>
                </a:cubicBezTo>
                <a:cubicBezTo>
                  <a:pt x="1032" y="536"/>
                  <a:pt x="1081" y="487"/>
                  <a:pt x="1081" y="427"/>
                </a:cubicBezTo>
                <a:cubicBezTo>
                  <a:pt x="1081" y="367"/>
                  <a:pt x="1032" y="319"/>
                  <a:pt x="972" y="319"/>
                </a:cubicBezTo>
                <a:close/>
                <a:moveTo>
                  <a:pt x="343" y="544"/>
                </a:moveTo>
                <a:cubicBezTo>
                  <a:pt x="337" y="545"/>
                  <a:pt x="331" y="547"/>
                  <a:pt x="324" y="549"/>
                </a:cubicBezTo>
                <a:cubicBezTo>
                  <a:pt x="307" y="556"/>
                  <a:pt x="292" y="569"/>
                  <a:pt x="285" y="585"/>
                </a:cubicBezTo>
                <a:cubicBezTo>
                  <a:pt x="278" y="602"/>
                  <a:pt x="277" y="623"/>
                  <a:pt x="285" y="643"/>
                </a:cubicBezTo>
                <a:cubicBezTo>
                  <a:pt x="295" y="667"/>
                  <a:pt x="318" y="683"/>
                  <a:pt x="343" y="687"/>
                </a:cubicBezTo>
                <a:cubicBezTo>
                  <a:pt x="355" y="688"/>
                  <a:pt x="365" y="688"/>
                  <a:pt x="377" y="683"/>
                </a:cubicBezTo>
                <a:cubicBezTo>
                  <a:pt x="416" y="668"/>
                  <a:pt x="433" y="630"/>
                  <a:pt x="418" y="592"/>
                </a:cubicBezTo>
                <a:cubicBezTo>
                  <a:pt x="407" y="566"/>
                  <a:pt x="386" y="548"/>
                  <a:pt x="362" y="544"/>
                </a:cubicBezTo>
                <a:cubicBezTo>
                  <a:pt x="356" y="543"/>
                  <a:pt x="349" y="543"/>
                  <a:pt x="343" y="544"/>
                </a:cubicBezTo>
                <a:close/>
                <a:moveTo>
                  <a:pt x="840" y="749"/>
                </a:moveTo>
                <a:cubicBezTo>
                  <a:pt x="703" y="749"/>
                  <a:pt x="565" y="819"/>
                  <a:pt x="494" y="943"/>
                </a:cubicBezTo>
                <a:cubicBezTo>
                  <a:pt x="597" y="869"/>
                  <a:pt x="732" y="836"/>
                  <a:pt x="855" y="829"/>
                </a:cubicBezTo>
                <a:cubicBezTo>
                  <a:pt x="980" y="822"/>
                  <a:pt x="1035" y="843"/>
                  <a:pt x="1077" y="866"/>
                </a:cubicBezTo>
                <a:cubicBezTo>
                  <a:pt x="1054" y="808"/>
                  <a:pt x="972" y="749"/>
                  <a:pt x="840" y="749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Cool">
            <a:extLst>
              <a:ext uri="{FF2B5EF4-FFF2-40B4-BE49-F238E27FC236}">
                <a16:creationId xmlns:a16="http://schemas.microsoft.com/office/drawing/2014/main" id="{4726273F-AB72-455F-8E5D-D1B265CFB9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3653" y="4122062"/>
            <a:ext cx="165100" cy="160337"/>
          </a:xfrm>
          <a:custGeom>
            <a:avLst/>
            <a:gdLst>
              <a:gd name="T0" fmla="*/ 710 w 1425"/>
              <a:gd name="T1" fmla="*/ 0 h 1390"/>
              <a:gd name="T2" fmla="*/ 49 w 1425"/>
              <a:gd name="T3" fmla="*/ 480 h 1390"/>
              <a:gd name="T4" fmla="*/ 5 w 1425"/>
              <a:gd name="T5" fmla="*/ 520 h 1390"/>
              <a:gd name="T6" fmla="*/ 25 w 1425"/>
              <a:gd name="T7" fmla="*/ 576 h 1390"/>
              <a:gd name="T8" fmla="*/ 15 w 1425"/>
              <a:gd name="T9" fmla="*/ 695 h 1390"/>
              <a:gd name="T10" fmla="*/ 710 w 1425"/>
              <a:gd name="T11" fmla="*/ 1390 h 1390"/>
              <a:gd name="T12" fmla="*/ 1406 w 1425"/>
              <a:gd name="T13" fmla="*/ 695 h 1390"/>
              <a:gd name="T14" fmla="*/ 1396 w 1425"/>
              <a:gd name="T15" fmla="*/ 578 h 1390"/>
              <a:gd name="T16" fmla="*/ 1420 w 1425"/>
              <a:gd name="T17" fmla="*/ 519 h 1390"/>
              <a:gd name="T18" fmla="*/ 1372 w 1425"/>
              <a:gd name="T19" fmla="*/ 478 h 1390"/>
              <a:gd name="T20" fmla="*/ 710 w 1425"/>
              <a:gd name="T21" fmla="*/ 0 h 1390"/>
              <a:gd name="T22" fmla="*/ 710 w 1425"/>
              <a:gd name="T23" fmla="*/ 108 h 1390"/>
              <a:gd name="T24" fmla="*/ 1268 w 1425"/>
              <a:gd name="T25" fmla="*/ 515 h 1390"/>
              <a:gd name="T26" fmla="*/ 1197 w 1425"/>
              <a:gd name="T27" fmla="*/ 527 h 1390"/>
              <a:gd name="T28" fmla="*/ 955 w 1425"/>
              <a:gd name="T29" fmla="*/ 478 h 1390"/>
              <a:gd name="T30" fmla="*/ 802 w 1425"/>
              <a:gd name="T31" fmla="*/ 503 h 1390"/>
              <a:gd name="T32" fmla="*/ 709 w 1425"/>
              <a:gd name="T33" fmla="*/ 485 h 1390"/>
              <a:gd name="T34" fmla="*/ 619 w 1425"/>
              <a:gd name="T35" fmla="*/ 502 h 1390"/>
              <a:gd name="T36" fmla="*/ 466 w 1425"/>
              <a:gd name="T37" fmla="*/ 478 h 1390"/>
              <a:gd name="T38" fmla="*/ 224 w 1425"/>
              <a:gd name="T39" fmla="*/ 527 h 1390"/>
              <a:gd name="T40" fmla="*/ 152 w 1425"/>
              <a:gd name="T41" fmla="*/ 515 h 1390"/>
              <a:gd name="T42" fmla="*/ 710 w 1425"/>
              <a:gd name="T43" fmla="*/ 108 h 1390"/>
              <a:gd name="T44" fmla="*/ 709 w 1425"/>
              <a:gd name="T45" fmla="*/ 581 h 1390"/>
              <a:gd name="T46" fmla="*/ 765 w 1425"/>
              <a:gd name="T47" fmla="*/ 592 h 1390"/>
              <a:gd name="T48" fmla="*/ 955 w 1425"/>
              <a:gd name="T49" fmla="*/ 798 h 1390"/>
              <a:gd name="T50" fmla="*/ 1185 w 1425"/>
              <a:gd name="T51" fmla="*/ 639 h 1390"/>
              <a:gd name="T52" fmla="*/ 1199 w 1425"/>
              <a:gd name="T53" fmla="*/ 637 h 1390"/>
              <a:gd name="T54" fmla="*/ 1292 w 1425"/>
              <a:gd name="T55" fmla="*/ 622 h 1390"/>
              <a:gd name="T56" fmla="*/ 1297 w 1425"/>
              <a:gd name="T57" fmla="*/ 695 h 1390"/>
              <a:gd name="T58" fmla="*/ 710 w 1425"/>
              <a:gd name="T59" fmla="*/ 1282 h 1390"/>
              <a:gd name="T60" fmla="*/ 124 w 1425"/>
              <a:gd name="T61" fmla="*/ 695 h 1390"/>
              <a:gd name="T62" fmla="*/ 129 w 1425"/>
              <a:gd name="T63" fmla="*/ 622 h 1390"/>
              <a:gd name="T64" fmla="*/ 224 w 1425"/>
              <a:gd name="T65" fmla="*/ 637 h 1390"/>
              <a:gd name="T66" fmla="*/ 236 w 1425"/>
              <a:gd name="T67" fmla="*/ 637 h 1390"/>
              <a:gd name="T68" fmla="*/ 466 w 1425"/>
              <a:gd name="T69" fmla="*/ 798 h 1390"/>
              <a:gd name="T70" fmla="*/ 656 w 1425"/>
              <a:gd name="T71" fmla="*/ 590 h 1390"/>
              <a:gd name="T72" fmla="*/ 709 w 1425"/>
              <a:gd name="T73" fmla="*/ 581 h 1390"/>
              <a:gd name="T74" fmla="*/ 1087 w 1425"/>
              <a:gd name="T75" fmla="*/ 836 h 1390"/>
              <a:gd name="T76" fmla="*/ 710 w 1425"/>
              <a:gd name="T77" fmla="*/ 971 h 1390"/>
              <a:gd name="T78" fmla="*/ 504 w 1425"/>
              <a:gd name="T79" fmla="*/ 983 h 1390"/>
              <a:gd name="T80" fmla="*/ 710 w 1425"/>
              <a:gd name="T81" fmla="*/ 1068 h 1390"/>
              <a:gd name="T82" fmla="*/ 1087 w 1425"/>
              <a:gd name="T83" fmla="*/ 836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5" h="1390">
                <a:moveTo>
                  <a:pt x="710" y="0"/>
                </a:moveTo>
                <a:cubicBezTo>
                  <a:pt x="402" y="0"/>
                  <a:pt x="140" y="201"/>
                  <a:pt x="49" y="480"/>
                </a:cubicBezTo>
                <a:cubicBezTo>
                  <a:pt x="28" y="483"/>
                  <a:pt x="10" y="500"/>
                  <a:pt x="5" y="520"/>
                </a:cubicBezTo>
                <a:cubicBezTo>
                  <a:pt x="0" y="541"/>
                  <a:pt x="9" y="564"/>
                  <a:pt x="25" y="576"/>
                </a:cubicBezTo>
                <a:cubicBezTo>
                  <a:pt x="18" y="615"/>
                  <a:pt x="15" y="654"/>
                  <a:pt x="15" y="695"/>
                </a:cubicBezTo>
                <a:cubicBezTo>
                  <a:pt x="15" y="1079"/>
                  <a:pt x="326" y="1390"/>
                  <a:pt x="710" y="1390"/>
                </a:cubicBezTo>
                <a:cubicBezTo>
                  <a:pt x="1094" y="1390"/>
                  <a:pt x="1406" y="1079"/>
                  <a:pt x="1406" y="695"/>
                </a:cubicBezTo>
                <a:cubicBezTo>
                  <a:pt x="1406" y="655"/>
                  <a:pt x="1402" y="616"/>
                  <a:pt x="1396" y="578"/>
                </a:cubicBezTo>
                <a:cubicBezTo>
                  <a:pt x="1415" y="566"/>
                  <a:pt x="1425" y="541"/>
                  <a:pt x="1420" y="519"/>
                </a:cubicBezTo>
                <a:cubicBezTo>
                  <a:pt x="1414" y="497"/>
                  <a:pt x="1394" y="480"/>
                  <a:pt x="1372" y="478"/>
                </a:cubicBezTo>
                <a:cubicBezTo>
                  <a:pt x="1281" y="200"/>
                  <a:pt x="1019" y="0"/>
                  <a:pt x="710" y="0"/>
                </a:cubicBezTo>
                <a:close/>
                <a:moveTo>
                  <a:pt x="710" y="108"/>
                </a:moveTo>
                <a:cubicBezTo>
                  <a:pt x="971" y="108"/>
                  <a:pt x="1192" y="279"/>
                  <a:pt x="1268" y="515"/>
                </a:cubicBezTo>
                <a:cubicBezTo>
                  <a:pt x="1245" y="522"/>
                  <a:pt x="1221" y="524"/>
                  <a:pt x="1197" y="527"/>
                </a:cubicBezTo>
                <a:cubicBezTo>
                  <a:pt x="1191" y="481"/>
                  <a:pt x="1152" y="478"/>
                  <a:pt x="955" y="478"/>
                </a:cubicBezTo>
                <a:cubicBezTo>
                  <a:pt x="880" y="478"/>
                  <a:pt x="832" y="484"/>
                  <a:pt x="802" y="503"/>
                </a:cubicBezTo>
                <a:cubicBezTo>
                  <a:pt x="773" y="492"/>
                  <a:pt x="742" y="485"/>
                  <a:pt x="709" y="485"/>
                </a:cubicBezTo>
                <a:cubicBezTo>
                  <a:pt x="677" y="485"/>
                  <a:pt x="647" y="492"/>
                  <a:pt x="619" y="502"/>
                </a:cubicBezTo>
                <a:cubicBezTo>
                  <a:pt x="589" y="483"/>
                  <a:pt x="540" y="478"/>
                  <a:pt x="466" y="478"/>
                </a:cubicBezTo>
                <a:cubicBezTo>
                  <a:pt x="269" y="478"/>
                  <a:pt x="229" y="481"/>
                  <a:pt x="224" y="527"/>
                </a:cubicBezTo>
                <a:cubicBezTo>
                  <a:pt x="200" y="524"/>
                  <a:pt x="175" y="522"/>
                  <a:pt x="152" y="515"/>
                </a:cubicBezTo>
                <a:cubicBezTo>
                  <a:pt x="228" y="279"/>
                  <a:pt x="449" y="108"/>
                  <a:pt x="710" y="108"/>
                </a:cubicBezTo>
                <a:close/>
                <a:moveTo>
                  <a:pt x="709" y="581"/>
                </a:moveTo>
                <a:cubicBezTo>
                  <a:pt x="729" y="581"/>
                  <a:pt x="748" y="586"/>
                  <a:pt x="765" y="592"/>
                </a:cubicBezTo>
                <a:cubicBezTo>
                  <a:pt x="767" y="748"/>
                  <a:pt x="866" y="798"/>
                  <a:pt x="955" y="798"/>
                </a:cubicBezTo>
                <a:cubicBezTo>
                  <a:pt x="1028" y="798"/>
                  <a:pt x="1146" y="766"/>
                  <a:pt x="1185" y="639"/>
                </a:cubicBezTo>
                <a:cubicBezTo>
                  <a:pt x="1190" y="638"/>
                  <a:pt x="1194" y="638"/>
                  <a:pt x="1199" y="637"/>
                </a:cubicBezTo>
                <a:cubicBezTo>
                  <a:pt x="1228" y="634"/>
                  <a:pt x="1260" y="630"/>
                  <a:pt x="1292" y="622"/>
                </a:cubicBezTo>
                <a:cubicBezTo>
                  <a:pt x="1295" y="646"/>
                  <a:pt x="1297" y="670"/>
                  <a:pt x="1297" y="695"/>
                </a:cubicBezTo>
                <a:cubicBezTo>
                  <a:pt x="1297" y="1019"/>
                  <a:pt x="1034" y="1282"/>
                  <a:pt x="710" y="1282"/>
                </a:cubicBezTo>
                <a:cubicBezTo>
                  <a:pt x="387" y="1282"/>
                  <a:pt x="124" y="1019"/>
                  <a:pt x="124" y="695"/>
                </a:cubicBezTo>
                <a:cubicBezTo>
                  <a:pt x="124" y="670"/>
                  <a:pt x="126" y="646"/>
                  <a:pt x="129" y="622"/>
                </a:cubicBezTo>
                <a:cubicBezTo>
                  <a:pt x="161" y="630"/>
                  <a:pt x="194" y="634"/>
                  <a:pt x="224" y="637"/>
                </a:cubicBezTo>
                <a:cubicBezTo>
                  <a:pt x="228" y="638"/>
                  <a:pt x="231" y="637"/>
                  <a:pt x="236" y="637"/>
                </a:cubicBezTo>
                <a:cubicBezTo>
                  <a:pt x="275" y="765"/>
                  <a:pt x="392" y="798"/>
                  <a:pt x="466" y="798"/>
                </a:cubicBezTo>
                <a:cubicBezTo>
                  <a:pt x="555" y="798"/>
                  <a:pt x="655" y="748"/>
                  <a:pt x="656" y="590"/>
                </a:cubicBezTo>
                <a:cubicBezTo>
                  <a:pt x="672" y="585"/>
                  <a:pt x="690" y="581"/>
                  <a:pt x="709" y="581"/>
                </a:cubicBezTo>
                <a:close/>
                <a:moveTo>
                  <a:pt x="1087" y="836"/>
                </a:moveTo>
                <a:cubicBezTo>
                  <a:pt x="985" y="980"/>
                  <a:pt x="877" y="971"/>
                  <a:pt x="710" y="971"/>
                </a:cubicBezTo>
                <a:cubicBezTo>
                  <a:pt x="601" y="971"/>
                  <a:pt x="504" y="921"/>
                  <a:pt x="504" y="983"/>
                </a:cubicBezTo>
                <a:cubicBezTo>
                  <a:pt x="504" y="1057"/>
                  <a:pt x="600" y="1068"/>
                  <a:pt x="710" y="1068"/>
                </a:cubicBezTo>
                <a:cubicBezTo>
                  <a:pt x="903" y="1068"/>
                  <a:pt x="1033" y="1002"/>
                  <a:pt x="1087" y="8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9" name="Private">
            <a:extLst>
              <a:ext uri="{FF2B5EF4-FFF2-40B4-BE49-F238E27FC236}">
                <a16:creationId xmlns:a16="http://schemas.microsoft.com/office/drawing/2014/main" id="{C90C65AA-880E-4B07-B49A-409669AC05C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7635" y="4122062"/>
            <a:ext cx="160338" cy="160337"/>
          </a:xfrm>
          <a:custGeom>
            <a:avLst/>
            <a:gdLst>
              <a:gd name="T0" fmla="*/ 695 w 1390"/>
              <a:gd name="T1" fmla="*/ 0 h 1390"/>
              <a:gd name="T2" fmla="*/ 0 w 1390"/>
              <a:gd name="T3" fmla="*/ 695 h 1390"/>
              <a:gd name="T4" fmla="*/ 695 w 1390"/>
              <a:gd name="T5" fmla="*/ 1390 h 1390"/>
              <a:gd name="T6" fmla="*/ 1390 w 1390"/>
              <a:gd name="T7" fmla="*/ 695 h 1390"/>
              <a:gd name="T8" fmla="*/ 695 w 1390"/>
              <a:gd name="T9" fmla="*/ 0 h 1390"/>
              <a:gd name="T10" fmla="*/ 695 w 1390"/>
              <a:gd name="T11" fmla="*/ 108 h 1390"/>
              <a:gd name="T12" fmla="*/ 1282 w 1390"/>
              <a:gd name="T13" fmla="*/ 695 h 1390"/>
              <a:gd name="T14" fmla="*/ 695 w 1390"/>
              <a:gd name="T15" fmla="*/ 1282 h 1390"/>
              <a:gd name="T16" fmla="*/ 108 w 1390"/>
              <a:gd name="T17" fmla="*/ 695 h 1390"/>
              <a:gd name="T18" fmla="*/ 695 w 1390"/>
              <a:gd name="T19" fmla="*/ 108 h 1390"/>
              <a:gd name="T20" fmla="*/ 478 w 1390"/>
              <a:gd name="T21" fmla="*/ 424 h 1390"/>
              <a:gd name="T22" fmla="*/ 369 w 1390"/>
              <a:gd name="T23" fmla="*/ 532 h 1390"/>
              <a:gd name="T24" fmla="*/ 478 w 1390"/>
              <a:gd name="T25" fmla="*/ 641 h 1390"/>
              <a:gd name="T26" fmla="*/ 586 w 1390"/>
              <a:gd name="T27" fmla="*/ 532 h 1390"/>
              <a:gd name="T28" fmla="*/ 478 w 1390"/>
              <a:gd name="T29" fmla="*/ 424 h 1390"/>
              <a:gd name="T30" fmla="*/ 912 w 1390"/>
              <a:gd name="T31" fmla="*/ 424 h 1390"/>
              <a:gd name="T32" fmla="*/ 803 w 1390"/>
              <a:gd name="T33" fmla="*/ 532 h 1390"/>
              <a:gd name="T34" fmla="*/ 912 w 1390"/>
              <a:gd name="T35" fmla="*/ 641 h 1390"/>
              <a:gd name="T36" fmla="*/ 1021 w 1390"/>
              <a:gd name="T37" fmla="*/ 532 h 1390"/>
              <a:gd name="T38" fmla="*/ 912 w 1390"/>
              <a:gd name="T39" fmla="*/ 424 h 1390"/>
              <a:gd name="T40" fmla="*/ 418 w 1390"/>
              <a:gd name="T41" fmla="*/ 732 h 1390"/>
              <a:gd name="T42" fmla="*/ 362 w 1390"/>
              <a:gd name="T43" fmla="*/ 844 h 1390"/>
              <a:gd name="T44" fmla="*/ 532 w 1390"/>
              <a:gd name="T45" fmla="*/ 927 h 1390"/>
              <a:gd name="T46" fmla="*/ 352 w 1390"/>
              <a:gd name="T47" fmla="*/ 988 h 1390"/>
              <a:gd name="T48" fmla="*/ 393 w 1390"/>
              <a:gd name="T49" fmla="*/ 1107 h 1390"/>
              <a:gd name="T50" fmla="*/ 690 w 1390"/>
              <a:gd name="T51" fmla="*/ 1007 h 1390"/>
              <a:gd name="T52" fmla="*/ 971 w 1390"/>
              <a:gd name="T53" fmla="*/ 1146 h 1390"/>
              <a:gd name="T54" fmla="*/ 1027 w 1390"/>
              <a:gd name="T55" fmla="*/ 1034 h 1390"/>
              <a:gd name="T56" fmla="*/ 858 w 1390"/>
              <a:gd name="T57" fmla="*/ 951 h 1390"/>
              <a:gd name="T58" fmla="*/ 1037 w 1390"/>
              <a:gd name="T59" fmla="*/ 890 h 1390"/>
              <a:gd name="T60" fmla="*/ 997 w 1390"/>
              <a:gd name="T61" fmla="*/ 771 h 1390"/>
              <a:gd name="T62" fmla="*/ 700 w 1390"/>
              <a:gd name="T63" fmla="*/ 871 h 1390"/>
              <a:gd name="T64" fmla="*/ 418 w 1390"/>
              <a:gd name="T65" fmla="*/ 732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0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0" y="1079"/>
                  <a:pt x="1390" y="695"/>
                </a:cubicBezTo>
                <a:cubicBezTo>
                  <a:pt x="1390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8" y="108"/>
                  <a:pt x="1282" y="371"/>
                  <a:pt x="1282" y="695"/>
                </a:cubicBezTo>
                <a:cubicBezTo>
                  <a:pt x="1282" y="1018"/>
                  <a:pt x="1018" y="1282"/>
                  <a:pt x="695" y="1282"/>
                </a:cubicBezTo>
                <a:cubicBezTo>
                  <a:pt x="371" y="1282"/>
                  <a:pt x="108" y="1018"/>
                  <a:pt x="108" y="695"/>
                </a:cubicBezTo>
                <a:cubicBezTo>
                  <a:pt x="108" y="371"/>
                  <a:pt x="371" y="108"/>
                  <a:pt x="695" y="108"/>
                </a:cubicBezTo>
                <a:close/>
                <a:moveTo>
                  <a:pt x="478" y="424"/>
                </a:moveTo>
                <a:cubicBezTo>
                  <a:pt x="418" y="424"/>
                  <a:pt x="369" y="472"/>
                  <a:pt x="369" y="532"/>
                </a:cubicBezTo>
                <a:cubicBezTo>
                  <a:pt x="369" y="592"/>
                  <a:pt x="418" y="641"/>
                  <a:pt x="478" y="641"/>
                </a:cubicBezTo>
                <a:cubicBezTo>
                  <a:pt x="538" y="641"/>
                  <a:pt x="586" y="592"/>
                  <a:pt x="586" y="532"/>
                </a:cubicBezTo>
                <a:cubicBezTo>
                  <a:pt x="586" y="472"/>
                  <a:pt x="538" y="424"/>
                  <a:pt x="478" y="424"/>
                </a:cubicBezTo>
                <a:close/>
                <a:moveTo>
                  <a:pt x="912" y="424"/>
                </a:moveTo>
                <a:cubicBezTo>
                  <a:pt x="852" y="424"/>
                  <a:pt x="803" y="472"/>
                  <a:pt x="803" y="532"/>
                </a:cubicBezTo>
                <a:cubicBezTo>
                  <a:pt x="803" y="592"/>
                  <a:pt x="852" y="641"/>
                  <a:pt x="912" y="641"/>
                </a:cubicBezTo>
                <a:cubicBezTo>
                  <a:pt x="972" y="641"/>
                  <a:pt x="1021" y="592"/>
                  <a:pt x="1021" y="532"/>
                </a:cubicBezTo>
                <a:cubicBezTo>
                  <a:pt x="1021" y="472"/>
                  <a:pt x="972" y="424"/>
                  <a:pt x="912" y="424"/>
                </a:cubicBezTo>
                <a:close/>
                <a:moveTo>
                  <a:pt x="418" y="732"/>
                </a:moveTo>
                <a:lnTo>
                  <a:pt x="362" y="844"/>
                </a:lnTo>
                <a:lnTo>
                  <a:pt x="532" y="927"/>
                </a:lnTo>
                <a:lnTo>
                  <a:pt x="352" y="988"/>
                </a:lnTo>
                <a:lnTo>
                  <a:pt x="393" y="1107"/>
                </a:lnTo>
                <a:lnTo>
                  <a:pt x="690" y="1007"/>
                </a:lnTo>
                <a:lnTo>
                  <a:pt x="971" y="1146"/>
                </a:lnTo>
                <a:lnTo>
                  <a:pt x="1027" y="1034"/>
                </a:lnTo>
                <a:lnTo>
                  <a:pt x="858" y="951"/>
                </a:lnTo>
                <a:lnTo>
                  <a:pt x="1037" y="890"/>
                </a:lnTo>
                <a:lnTo>
                  <a:pt x="997" y="771"/>
                </a:lnTo>
                <a:lnTo>
                  <a:pt x="700" y="871"/>
                </a:lnTo>
                <a:lnTo>
                  <a:pt x="418" y="73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0" name="LOL">
            <a:extLst>
              <a:ext uri="{FF2B5EF4-FFF2-40B4-BE49-F238E27FC236}">
                <a16:creationId xmlns:a16="http://schemas.microsoft.com/office/drawing/2014/main" id="{BD40B88B-2774-45F2-877B-BF3CA3405B7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89476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5 h 1391"/>
              <a:gd name="T4" fmla="*/ 695 w 1391"/>
              <a:gd name="T5" fmla="*/ 1391 h 1391"/>
              <a:gd name="T6" fmla="*/ 1391 w 1391"/>
              <a:gd name="T7" fmla="*/ 695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5 h 1391"/>
              <a:gd name="T14" fmla="*/ 695 w 1391"/>
              <a:gd name="T15" fmla="*/ 1282 h 1391"/>
              <a:gd name="T16" fmla="*/ 108 w 1391"/>
              <a:gd name="T17" fmla="*/ 695 h 1391"/>
              <a:gd name="T18" fmla="*/ 695 w 1391"/>
              <a:gd name="T19" fmla="*/ 109 h 1391"/>
              <a:gd name="T20" fmla="*/ 478 w 1391"/>
              <a:gd name="T21" fmla="*/ 478 h 1391"/>
              <a:gd name="T22" fmla="*/ 315 w 1391"/>
              <a:gd name="T23" fmla="*/ 587 h 1391"/>
              <a:gd name="T24" fmla="*/ 478 w 1391"/>
              <a:gd name="T25" fmla="*/ 587 h 1391"/>
              <a:gd name="T26" fmla="*/ 587 w 1391"/>
              <a:gd name="T27" fmla="*/ 587 h 1391"/>
              <a:gd name="T28" fmla="*/ 478 w 1391"/>
              <a:gd name="T29" fmla="*/ 478 h 1391"/>
              <a:gd name="T30" fmla="*/ 912 w 1391"/>
              <a:gd name="T31" fmla="*/ 478 h 1391"/>
              <a:gd name="T32" fmla="*/ 804 w 1391"/>
              <a:gd name="T33" fmla="*/ 587 h 1391"/>
              <a:gd name="T34" fmla="*/ 912 w 1391"/>
              <a:gd name="T35" fmla="*/ 587 h 1391"/>
              <a:gd name="T36" fmla="*/ 1075 w 1391"/>
              <a:gd name="T37" fmla="*/ 587 h 1391"/>
              <a:gd name="T38" fmla="*/ 912 w 1391"/>
              <a:gd name="T39" fmla="*/ 478 h 1391"/>
              <a:gd name="T40" fmla="*/ 324 w 1391"/>
              <a:gd name="T41" fmla="*/ 804 h 1391"/>
              <a:gd name="T42" fmla="*/ 695 w 1391"/>
              <a:gd name="T43" fmla="*/ 1175 h 1391"/>
              <a:gd name="T44" fmla="*/ 1067 w 1391"/>
              <a:gd name="T45" fmla="*/ 804 h 1391"/>
              <a:gd name="T46" fmla="*/ 695 w 1391"/>
              <a:gd name="T47" fmla="*/ 867 h 1391"/>
              <a:gd name="T48" fmla="*/ 324 w 1391"/>
              <a:gd name="T49" fmla="*/ 80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478" y="478"/>
                </a:moveTo>
                <a:cubicBezTo>
                  <a:pt x="418" y="478"/>
                  <a:pt x="315" y="553"/>
                  <a:pt x="315" y="587"/>
                </a:cubicBezTo>
                <a:cubicBezTo>
                  <a:pt x="315" y="621"/>
                  <a:pt x="418" y="587"/>
                  <a:pt x="478" y="587"/>
                </a:cubicBezTo>
                <a:cubicBezTo>
                  <a:pt x="538" y="587"/>
                  <a:pt x="587" y="625"/>
                  <a:pt x="587" y="587"/>
                </a:cubicBezTo>
                <a:cubicBezTo>
                  <a:pt x="587" y="549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49"/>
                  <a:pt x="804" y="587"/>
                </a:cubicBezTo>
                <a:cubicBezTo>
                  <a:pt x="804" y="625"/>
                  <a:pt x="852" y="587"/>
                  <a:pt x="912" y="587"/>
                </a:cubicBezTo>
                <a:cubicBezTo>
                  <a:pt x="972" y="587"/>
                  <a:pt x="1075" y="621"/>
                  <a:pt x="1075" y="587"/>
                </a:cubicBezTo>
                <a:cubicBezTo>
                  <a:pt x="1075" y="553"/>
                  <a:pt x="972" y="478"/>
                  <a:pt x="912" y="478"/>
                </a:cubicBezTo>
                <a:close/>
                <a:moveTo>
                  <a:pt x="324" y="804"/>
                </a:moveTo>
                <a:cubicBezTo>
                  <a:pt x="324" y="979"/>
                  <a:pt x="449" y="1175"/>
                  <a:pt x="695" y="1175"/>
                </a:cubicBezTo>
                <a:cubicBezTo>
                  <a:pt x="942" y="1175"/>
                  <a:pt x="1067" y="979"/>
                  <a:pt x="1067" y="804"/>
                </a:cubicBezTo>
                <a:cubicBezTo>
                  <a:pt x="1067" y="804"/>
                  <a:pt x="947" y="867"/>
                  <a:pt x="695" y="867"/>
                </a:cubicBezTo>
                <a:cubicBezTo>
                  <a:pt x="443" y="867"/>
                  <a:pt x="324" y="804"/>
                  <a:pt x="324" y="80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7" name="In Love">
            <a:extLst>
              <a:ext uri="{FF2B5EF4-FFF2-40B4-BE49-F238E27FC236}">
                <a16:creationId xmlns:a16="http://schemas.microsoft.com/office/drawing/2014/main" id="{B3ABA3CF-C0C1-4A51-82C7-FE04F5DA9B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2103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6 h 1391"/>
              <a:gd name="T4" fmla="*/ 695 w 1391"/>
              <a:gd name="T5" fmla="*/ 1391 h 1391"/>
              <a:gd name="T6" fmla="*/ 1391 w 1391"/>
              <a:gd name="T7" fmla="*/ 696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6 h 1391"/>
              <a:gd name="T14" fmla="*/ 695 w 1391"/>
              <a:gd name="T15" fmla="*/ 1282 h 1391"/>
              <a:gd name="T16" fmla="*/ 108 w 1391"/>
              <a:gd name="T17" fmla="*/ 696 h 1391"/>
              <a:gd name="T18" fmla="*/ 695 w 1391"/>
              <a:gd name="T19" fmla="*/ 109 h 1391"/>
              <a:gd name="T20" fmla="*/ 543 w 1391"/>
              <a:gd name="T21" fmla="*/ 480 h 1391"/>
              <a:gd name="T22" fmla="*/ 451 w 1391"/>
              <a:gd name="T23" fmla="*/ 538 h 1391"/>
              <a:gd name="T24" fmla="*/ 361 w 1391"/>
              <a:gd name="T25" fmla="*/ 482 h 1391"/>
              <a:gd name="T26" fmla="*/ 266 w 1391"/>
              <a:gd name="T27" fmla="*/ 577 h 1391"/>
              <a:gd name="T28" fmla="*/ 453 w 1391"/>
              <a:gd name="T29" fmla="*/ 803 h 1391"/>
              <a:gd name="T30" fmla="*/ 454 w 1391"/>
              <a:gd name="T31" fmla="*/ 803 h 1391"/>
              <a:gd name="T32" fmla="*/ 638 w 1391"/>
              <a:gd name="T33" fmla="*/ 575 h 1391"/>
              <a:gd name="T34" fmla="*/ 543 w 1391"/>
              <a:gd name="T35" fmla="*/ 480 h 1391"/>
              <a:gd name="T36" fmla="*/ 1031 w 1391"/>
              <a:gd name="T37" fmla="*/ 480 h 1391"/>
              <a:gd name="T38" fmla="*/ 940 w 1391"/>
              <a:gd name="T39" fmla="*/ 538 h 1391"/>
              <a:gd name="T40" fmla="*/ 850 w 1391"/>
              <a:gd name="T41" fmla="*/ 482 h 1391"/>
              <a:gd name="T42" fmla="*/ 755 w 1391"/>
              <a:gd name="T43" fmla="*/ 577 h 1391"/>
              <a:gd name="T44" fmla="*/ 941 w 1391"/>
              <a:gd name="T45" fmla="*/ 803 h 1391"/>
              <a:gd name="T46" fmla="*/ 943 w 1391"/>
              <a:gd name="T47" fmla="*/ 803 h 1391"/>
              <a:gd name="T48" fmla="*/ 1126 w 1391"/>
              <a:gd name="T49" fmla="*/ 575 h 1391"/>
              <a:gd name="T50" fmla="*/ 1031 w 1391"/>
              <a:gd name="T51" fmla="*/ 480 h 1391"/>
              <a:gd name="T52" fmla="*/ 302 w 1391"/>
              <a:gd name="T53" fmla="*/ 864 h 1391"/>
              <a:gd name="T54" fmla="*/ 695 w 1391"/>
              <a:gd name="T55" fmla="*/ 1069 h 1391"/>
              <a:gd name="T56" fmla="*/ 1089 w 1391"/>
              <a:gd name="T57" fmla="*/ 864 h 1391"/>
              <a:gd name="T58" fmla="*/ 695 w 1391"/>
              <a:gd name="T59" fmla="*/ 991 h 1391"/>
              <a:gd name="T60" fmla="*/ 302 w 1391"/>
              <a:gd name="T61" fmla="*/ 86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2"/>
                  <a:pt x="0" y="696"/>
                </a:cubicBezTo>
                <a:cubicBezTo>
                  <a:pt x="0" y="1080"/>
                  <a:pt x="311" y="1391"/>
                  <a:pt x="695" y="1391"/>
                </a:cubicBezTo>
                <a:cubicBezTo>
                  <a:pt x="1079" y="1391"/>
                  <a:pt x="1391" y="1080"/>
                  <a:pt x="1391" y="696"/>
                </a:cubicBezTo>
                <a:cubicBezTo>
                  <a:pt x="1391" y="312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6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6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543" y="480"/>
                </a:moveTo>
                <a:cubicBezTo>
                  <a:pt x="493" y="481"/>
                  <a:pt x="451" y="538"/>
                  <a:pt x="451" y="538"/>
                </a:cubicBezTo>
                <a:cubicBezTo>
                  <a:pt x="451" y="538"/>
                  <a:pt x="410" y="482"/>
                  <a:pt x="361" y="482"/>
                </a:cubicBezTo>
                <a:cubicBezTo>
                  <a:pt x="305" y="482"/>
                  <a:pt x="266" y="519"/>
                  <a:pt x="266" y="577"/>
                </a:cubicBezTo>
                <a:cubicBezTo>
                  <a:pt x="267" y="674"/>
                  <a:pt x="385" y="724"/>
                  <a:pt x="453" y="803"/>
                </a:cubicBezTo>
                <a:lnTo>
                  <a:pt x="454" y="803"/>
                </a:lnTo>
                <a:cubicBezTo>
                  <a:pt x="521" y="723"/>
                  <a:pt x="638" y="673"/>
                  <a:pt x="638" y="575"/>
                </a:cubicBezTo>
                <a:cubicBezTo>
                  <a:pt x="637" y="517"/>
                  <a:pt x="599" y="480"/>
                  <a:pt x="543" y="480"/>
                </a:cubicBezTo>
                <a:close/>
                <a:moveTo>
                  <a:pt x="1031" y="480"/>
                </a:moveTo>
                <a:cubicBezTo>
                  <a:pt x="982" y="481"/>
                  <a:pt x="940" y="538"/>
                  <a:pt x="940" y="538"/>
                </a:cubicBezTo>
                <a:cubicBezTo>
                  <a:pt x="940" y="538"/>
                  <a:pt x="899" y="482"/>
                  <a:pt x="850" y="482"/>
                </a:cubicBezTo>
                <a:cubicBezTo>
                  <a:pt x="793" y="482"/>
                  <a:pt x="754" y="519"/>
                  <a:pt x="755" y="577"/>
                </a:cubicBezTo>
                <a:cubicBezTo>
                  <a:pt x="755" y="674"/>
                  <a:pt x="874" y="724"/>
                  <a:pt x="941" y="803"/>
                </a:cubicBezTo>
                <a:lnTo>
                  <a:pt x="943" y="803"/>
                </a:lnTo>
                <a:cubicBezTo>
                  <a:pt x="1009" y="723"/>
                  <a:pt x="1127" y="673"/>
                  <a:pt x="1126" y="575"/>
                </a:cubicBezTo>
                <a:cubicBezTo>
                  <a:pt x="1126" y="517"/>
                  <a:pt x="1087" y="480"/>
                  <a:pt x="1031" y="480"/>
                </a:cubicBezTo>
                <a:close/>
                <a:moveTo>
                  <a:pt x="302" y="864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4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37804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3765946"/>
            <a:ext cx="69762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11A33D0-42B7-4580-8A5C-CEF8E8B8DF1C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5592885" y="4315628"/>
            <a:ext cx="360000" cy="0"/>
          </a:xfrm>
          <a:prstGeom prst="line">
            <a:avLst/>
          </a:prstGeom>
          <a:noFill/>
          <a:ln w="19050" cap="sq">
            <a:solidFill>
              <a:srgbClr val="0070C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8D495F5-DB83-4DEF-8620-083EC9CE32A7}"/>
              </a:ext>
            </a:extLst>
          </p:cNvPr>
          <p:cNvGrpSpPr/>
          <p:nvPr/>
        </p:nvGrpSpPr>
        <p:grpSpPr>
          <a:xfrm>
            <a:off x="5592885" y="4073134"/>
            <a:ext cx="372292" cy="242494"/>
            <a:chOff x="5592885" y="4416034"/>
            <a:chExt cx="372292" cy="242494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0256167C-1E38-4857-880C-5B054D50A4CE}"/>
                </a:ext>
              </a:extLst>
            </p:cNvPr>
            <p:cNvSpPr/>
            <p:nvPr/>
          </p:nvSpPr>
          <p:spPr>
            <a:xfrm>
              <a:off x="5592885" y="4416034"/>
              <a:ext cx="372292" cy="24015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35" name="Cool">
              <a:extLst>
                <a:ext uri="{FF2B5EF4-FFF2-40B4-BE49-F238E27FC236}">
                  <a16:creationId xmlns:a16="http://schemas.microsoft.com/office/drawing/2014/main" id="{66364D56-9D1D-4C3D-B04D-3BD44B05E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696481" y="4464962"/>
              <a:ext cx="165100" cy="160337"/>
            </a:xfrm>
            <a:custGeom>
              <a:avLst/>
              <a:gdLst>
                <a:gd name="T0" fmla="*/ 710 w 1425"/>
                <a:gd name="T1" fmla="*/ 0 h 1390"/>
                <a:gd name="T2" fmla="*/ 49 w 1425"/>
                <a:gd name="T3" fmla="*/ 480 h 1390"/>
                <a:gd name="T4" fmla="*/ 5 w 1425"/>
                <a:gd name="T5" fmla="*/ 520 h 1390"/>
                <a:gd name="T6" fmla="*/ 25 w 1425"/>
                <a:gd name="T7" fmla="*/ 576 h 1390"/>
                <a:gd name="T8" fmla="*/ 15 w 1425"/>
                <a:gd name="T9" fmla="*/ 695 h 1390"/>
                <a:gd name="T10" fmla="*/ 710 w 1425"/>
                <a:gd name="T11" fmla="*/ 1390 h 1390"/>
                <a:gd name="T12" fmla="*/ 1406 w 1425"/>
                <a:gd name="T13" fmla="*/ 695 h 1390"/>
                <a:gd name="T14" fmla="*/ 1396 w 1425"/>
                <a:gd name="T15" fmla="*/ 578 h 1390"/>
                <a:gd name="T16" fmla="*/ 1420 w 1425"/>
                <a:gd name="T17" fmla="*/ 519 h 1390"/>
                <a:gd name="T18" fmla="*/ 1372 w 1425"/>
                <a:gd name="T19" fmla="*/ 478 h 1390"/>
                <a:gd name="T20" fmla="*/ 710 w 1425"/>
                <a:gd name="T21" fmla="*/ 0 h 1390"/>
                <a:gd name="T22" fmla="*/ 710 w 1425"/>
                <a:gd name="T23" fmla="*/ 108 h 1390"/>
                <a:gd name="T24" fmla="*/ 1268 w 1425"/>
                <a:gd name="T25" fmla="*/ 515 h 1390"/>
                <a:gd name="T26" fmla="*/ 1197 w 1425"/>
                <a:gd name="T27" fmla="*/ 527 h 1390"/>
                <a:gd name="T28" fmla="*/ 955 w 1425"/>
                <a:gd name="T29" fmla="*/ 478 h 1390"/>
                <a:gd name="T30" fmla="*/ 802 w 1425"/>
                <a:gd name="T31" fmla="*/ 503 h 1390"/>
                <a:gd name="T32" fmla="*/ 709 w 1425"/>
                <a:gd name="T33" fmla="*/ 485 h 1390"/>
                <a:gd name="T34" fmla="*/ 619 w 1425"/>
                <a:gd name="T35" fmla="*/ 502 h 1390"/>
                <a:gd name="T36" fmla="*/ 466 w 1425"/>
                <a:gd name="T37" fmla="*/ 478 h 1390"/>
                <a:gd name="T38" fmla="*/ 224 w 1425"/>
                <a:gd name="T39" fmla="*/ 527 h 1390"/>
                <a:gd name="T40" fmla="*/ 152 w 1425"/>
                <a:gd name="T41" fmla="*/ 515 h 1390"/>
                <a:gd name="T42" fmla="*/ 710 w 1425"/>
                <a:gd name="T43" fmla="*/ 108 h 1390"/>
                <a:gd name="T44" fmla="*/ 709 w 1425"/>
                <a:gd name="T45" fmla="*/ 581 h 1390"/>
                <a:gd name="T46" fmla="*/ 765 w 1425"/>
                <a:gd name="T47" fmla="*/ 592 h 1390"/>
                <a:gd name="T48" fmla="*/ 955 w 1425"/>
                <a:gd name="T49" fmla="*/ 798 h 1390"/>
                <a:gd name="T50" fmla="*/ 1185 w 1425"/>
                <a:gd name="T51" fmla="*/ 639 h 1390"/>
                <a:gd name="T52" fmla="*/ 1199 w 1425"/>
                <a:gd name="T53" fmla="*/ 637 h 1390"/>
                <a:gd name="T54" fmla="*/ 1292 w 1425"/>
                <a:gd name="T55" fmla="*/ 622 h 1390"/>
                <a:gd name="T56" fmla="*/ 1297 w 1425"/>
                <a:gd name="T57" fmla="*/ 695 h 1390"/>
                <a:gd name="T58" fmla="*/ 710 w 1425"/>
                <a:gd name="T59" fmla="*/ 1282 h 1390"/>
                <a:gd name="T60" fmla="*/ 124 w 1425"/>
                <a:gd name="T61" fmla="*/ 695 h 1390"/>
                <a:gd name="T62" fmla="*/ 129 w 1425"/>
                <a:gd name="T63" fmla="*/ 622 h 1390"/>
                <a:gd name="T64" fmla="*/ 224 w 1425"/>
                <a:gd name="T65" fmla="*/ 637 h 1390"/>
                <a:gd name="T66" fmla="*/ 236 w 1425"/>
                <a:gd name="T67" fmla="*/ 637 h 1390"/>
                <a:gd name="T68" fmla="*/ 466 w 1425"/>
                <a:gd name="T69" fmla="*/ 798 h 1390"/>
                <a:gd name="T70" fmla="*/ 656 w 1425"/>
                <a:gd name="T71" fmla="*/ 590 h 1390"/>
                <a:gd name="T72" fmla="*/ 709 w 1425"/>
                <a:gd name="T73" fmla="*/ 581 h 1390"/>
                <a:gd name="T74" fmla="*/ 1087 w 1425"/>
                <a:gd name="T75" fmla="*/ 836 h 1390"/>
                <a:gd name="T76" fmla="*/ 710 w 1425"/>
                <a:gd name="T77" fmla="*/ 971 h 1390"/>
                <a:gd name="T78" fmla="*/ 504 w 1425"/>
                <a:gd name="T79" fmla="*/ 983 h 1390"/>
                <a:gd name="T80" fmla="*/ 710 w 1425"/>
                <a:gd name="T81" fmla="*/ 1068 h 1390"/>
                <a:gd name="T82" fmla="*/ 1087 w 1425"/>
                <a:gd name="T83" fmla="*/ 836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5" h="1390">
                  <a:moveTo>
                    <a:pt x="710" y="0"/>
                  </a:moveTo>
                  <a:cubicBezTo>
                    <a:pt x="402" y="0"/>
                    <a:pt x="140" y="201"/>
                    <a:pt x="49" y="480"/>
                  </a:cubicBezTo>
                  <a:cubicBezTo>
                    <a:pt x="28" y="483"/>
                    <a:pt x="10" y="500"/>
                    <a:pt x="5" y="520"/>
                  </a:cubicBezTo>
                  <a:cubicBezTo>
                    <a:pt x="0" y="541"/>
                    <a:pt x="9" y="564"/>
                    <a:pt x="25" y="576"/>
                  </a:cubicBezTo>
                  <a:cubicBezTo>
                    <a:pt x="18" y="615"/>
                    <a:pt x="15" y="654"/>
                    <a:pt x="15" y="695"/>
                  </a:cubicBezTo>
                  <a:cubicBezTo>
                    <a:pt x="15" y="1079"/>
                    <a:pt x="326" y="1390"/>
                    <a:pt x="710" y="1390"/>
                  </a:cubicBezTo>
                  <a:cubicBezTo>
                    <a:pt x="1094" y="1390"/>
                    <a:pt x="1406" y="1079"/>
                    <a:pt x="1406" y="695"/>
                  </a:cubicBezTo>
                  <a:cubicBezTo>
                    <a:pt x="1406" y="655"/>
                    <a:pt x="1402" y="616"/>
                    <a:pt x="1396" y="578"/>
                  </a:cubicBezTo>
                  <a:cubicBezTo>
                    <a:pt x="1415" y="566"/>
                    <a:pt x="1425" y="541"/>
                    <a:pt x="1420" y="519"/>
                  </a:cubicBezTo>
                  <a:cubicBezTo>
                    <a:pt x="1414" y="497"/>
                    <a:pt x="1394" y="480"/>
                    <a:pt x="1372" y="478"/>
                  </a:cubicBezTo>
                  <a:cubicBezTo>
                    <a:pt x="1281" y="200"/>
                    <a:pt x="1019" y="0"/>
                    <a:pt x="710" y="0"/>
                  </a:cubicBezTo>
                  <a:close/>
                  <a:moveTo>
                    <a:pt x="710" y="108"/>
                  </a:moveTo>
                  <a:cubicBezTo>
                    <a:pt x="971" y="108"/>
                    <a:pt x="1192" y="279"/>
                    <a:pt x="1268" y="515"/>
                  </a:cubicBezTo>
                  <a:cubicBezTo>
                    <a:pt x="1245" y="522"/>
                    <a:pt x="1221" y="524"/>
                    <a:pt x="1197" y="527"/>
                  </a:cubicBezTo>
                  <a:cubicBezTo>
                    <a:pt x="1191" y="481"/>
                    <a:pt x="1152" y="478"/>
                    <a:pt x="955" y="478"/>
                  </a:cubicBezTo>
                  <a:cubicBezTo>
                    <a:pt x="880" y="478"/>
                    <a:pt x="832" y="484"/>
                    <a:pt x="802" y="503"/>
                  </a:cubicBezTo>
                  <a:cubicBezTo>
                    <a:pt x="773" y="492"/>
                    <a:pt x="742" y="485"/>
                    <a:pt x="709" y="485"/>
                  </a:cubicBezTo>
                  <a:cubicBezTo>
                    <a:pt x="677" y="485"/>
                    <a:pt x="647" y="492"/>
                    <a:pt x="619" y="502"/>
                  </a:cubicBezTo>
                  <a:cubicBezTo>
                    <a:pt x="589" y="483"/>
                    <a:pt x="540" y="478"/>
                    <a:pt x="466" y="478"/>
                  </a:cubicBezTo>
                  <a:cubicBezTo>
                    <a:pt x="269" y="478"/>
                    <a:pt x="229" y="481"/>
                    <a:pt x="224" y="527"/>
                  </a:cubicBezTo>
                  <a:cubicBezTo>
                    <a:pt x="200" y="524"/>
                    <a:pt x="175" y="522"/>
                    <a:pt x="152" y="515"/>
                  </a:cubicBezTo>
                  <a:cubicBezTo>
                    <a:pt x="228" y="279"/>
                    <a:pt x="449" y="108"/>
                    <a:pt x="710" y="108"/>
                  </a:cubicBezTo>
                  <a:close/>
                  <a:moveTo>
                    <a:pt x="709" y="581"/>
                  </a:moveTo>
                  <a:cubicBezTo>
                    <a:pt x="729" y="581"/>
                    <a:pt x="748" y="586"/>
                    <a:pt x="765" y="592"/>
                  </a:cubicBezTo>
                  <a:cubicBezTo>
                    <a:pt x="767" y="748"/>
                    <a:pt x="866" y="798"/>
                    <a:pt x="955" y="798"/>
                  </a:cubicBezTo>
                  <a:cubicBezTo>
                    <a:pt x="1028" y="798"/>
                    <a:pt x="1146" y="766"/>
                    <a:pt x="1185" y="639"/>
                  </a:cubicBezTo>
                  <a:cubicBezTo>
                    <a:pt x="1190" y="638"/>
                    <a:pt x="1194" y="638"/>
                    <a:pt x="1199" y="637"/>
                  </a:cubicBezTo>
                  <a:cubicBezTo>
                    <a:pt x="1228" y="634"/>
                    <a:pt x="1260" y="630"/>
                    <a:pt x="1292" y="622"/>
                  </a:cubicBezTo>
                  <a:cubicBezTo>
                    <a:pt x="1295" y="646"/>
                    <a:pt x="1297" y="670"/>
                    <a:pt x="1297" y="695"/>
                  </a:cubicBezTo>
                  <a:cubicBezTo>
                    <a:pt x="1297" y="1019"/>
                    <a:pt x="1034" y="1282"/>
                    <a:pt x="710" y="1282"/>
                  </a:cubicBezTo>
                  <a:cubicBezTo>
                    <a:pt x="387" y="1282"/>
                    <a:pt x="124" y="1019"/>
                    <a:pt x="124" y="695"/>
                  </a:cubicBezTo>
                  <a:cubicBezTo>
                    <a:pt x="124" y="670"/>
                    <a:pt x="126" y="646"/>
                    <a:pt x="129" y="622"/>
                  </a:cubicBezTo>
                  <a:cubicBezTo>
                    <a:pt x="161" y="630"/>
                    <a:pt x="194" y="634"/>
                    <a:pt x="224" y="637"/>
                  </a:cubicBezTo>
                  <a:cubicBezTo>
                    <a:pt x="228" y="638"/>
                    <a:pt x="231" y="637"/>
                    <a:pt x="236" y="637"/>
                  </a:cubicBezTo>
                  <a:cubicBezTo>
                    <a:pt x="275" y="765"/>
                    <a:pt x="392" y="798"/>
                    <a:pt x="466" y="798"/>
                  </a:cubicBezTo>
                  <a:cubicBezTo>
                    <a:pt x="555" y="798"/>
                    <a:pt x="655" y="748"/>
                    <a:pt x="656" y="590"/>
                  </a:cubicBezTo>
                  <a:cubicBezTo>
                    <a:pt x="672" y="585"/>
                    <a:pt x="690" y="581"/>
                    <a:pt x="709" y="581"/>
                  </a:cubicBezTo>
                  <a:close/>
                  <a:moveTo>
                    <a:pt x="1087" y="836"/>
                  </a:moveTo>
                  <a:cubicBezTo>
                    <a:pt x="985" y="980"/>
                    <a:pt x="877" y="971"/>
                    <a:pt x="710" y="971"/>
                  </a:cubicBezTo>
                  <a:cubicBezTo>
                    <a:pt x="601" y="971"/>
                    <a:pt x="504" y="921"/>
                    <a:pt x="504" y="983"/>
                  </a:cubicBezTo>
                  <a:cubicBezTo>
                    <a:pt x="504" y="1057"/>
                    <a:pt x="600" y="1068"/>
                    <a:pt x="710" y="1068"/>
                  </a:cubicBezTo>
                  <a:cubicBezTo>
                    <a:pt x="903" y="1068"/>
                    <a:pt x="1033" y="1002"/>
                    <a:pt x="1087" y="8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AA9C890-CCC5-4297-B328-AD3A00BE34CE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5593631" y="4658528"/>
              <a:ext cx="370800" cy="0"/>
            </a:xfrm>
            <a:prstGeom prst="line">
              <a:avLst/>
            </a:prstGeom>
            <a:noFill/>
            <a:ln w="19050" cap="sq">
              <a:solidFill>
                <a:srgbClr val="0070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3EB7DA11-91F0-4700-A386-2CCC5205626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080666" y="4362688"/>
            <a:ext cx="4073976" cy="525674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1D79A9A-7484-4B59-8849-A473172EECB8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043602" y="5096587"/>
            <a:ext cx="370168" cy="320042"/>
          </a:xfrm>
          <a:prstGeom prst="rect">
            <a:avLst/>
          </a:prstGeom>
        </p:spPr>
      </p:pic>
      <p:pic>
        <p:nvPicPr>
          <p:cNvPr id="337" name="그림 336">
            <a:extLst>
              <a:ext uri="{FF2B5EF4-FFF2-40B4-BE49-F238E27FC236}">
                <a16:creationId xmlns:a16="http://schemas.microsoft.com/office/drawing/2014/main" id="{06D719B7-E147-4B91-9907-0E422AE40AF1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r="87021"/>
          <a:stretch/>
        </p:blipFill>
        <p:spPr>
          <a:xfrm>
            <a:off x="5106368" y="4355009"/>
            <a:ext cx="528746" cy="525674"/>
          </a:xfrm>
          <a:prstGeom prst="rect">
            <a:avLst/>
          </a:prstGeom>
        </p:spPr>
      </p:pic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3E55E732-EFB1-4065-BE12-38E3F9243F2C}"/>
              </a:ext>
            </a:extLst>
          </p:cNvPr>
          <p:cNvSpPr/>
          <p:nvPr/>
        </p:nvSpPr>
        <p:spPr>
          <a:xfrm>
            <a:off x="5363843" y="51121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알겠습니다</a:t>
            </a:r>
            <a:r>
              <a:rPr kumimoji="1" lang="en-US" altLang="ko-KR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! 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06DF56CD-52FE-474D-B6D3-3B2804E0A2B0}"/>
              </a:ext>
            </a:extLst>
          </p:cNvPr>
          <p:cNvSpPr>
            <a:spLocks noChangeAspect="1"/>
          </p:cNvSpPr>
          <p:nvPr/>
        </p:nvSpPr>
        <p:spPr>
          <a:xfrm>
            <a:off x="5017095" y="4315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3" name="타원 342">
            <a:extLst>
              <a:ext uri="{FF2B5EF4-FFF2-40B4-BE49-F238E27FC236}">
                <a16:creationId xmlns:a16="http://schemas.microsoft.com/office/drawing/2014/main" id="{DFC0FC0D-BCDA-4A53-8809-52C924FB447A}"/>
              </a:ext>
            </a:extLst>
          </p:cNvPr>
          <p:cNvSpPr>
            <a:spLocks noChangeAspect="1"/>
          </p:cNvSpPr>
          <p:nvPr/>
        </p:nvSpPr>
        <p:spPr>
          <a:xfrm>
            <a:off x="4893367" y="5084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4" name="사각형: 둥근 모서리 343">
            <a:extLst>
              <a:ext uri="{FF2B5EF4-FFF2-40B4-BE49-F238E27FC236}">
                <a16:creationId xmlns:a16="http://schemas.microsoft.com/office/drawing/2014/main" id="{45FE913E-359E-48CF-BA0D-B347A39914E4}"/>
              </a:ext>
            </a:extLst>
          </p:cNvPr>
          <p:cNvSpPr/>
          <p:nvPr/>
        </p:nvSpPr>
        <p:spPr>
          <a:xfrm>
            <a:off x="4967072" y="3672695"/>
            <a:ext cx="4258353" cy="1385077"/>
          </a:xfrm>
          <a:prstGeom prst="roundRect">
            <a:avLst>
              <a:gd name="adj" fmla="val 222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F78995D6-A015-4E49-8E98-1457A38EA573}"/>
              </a:ext>
            </a:extLst>
          </p:cNvPr>
          <p:cNvSpPr>
            <a:spLocks noChangeAspect="1"/>
          </p:cNvSpPr>
          <p:nvPr/>
        </p:nvSpPr>
        <p:spPr>
          <a:xfrm>
            <a:off x="4831556" y="35225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346" name="연결선: 꺾임 345">
            <a:extLst>
              <a:ext uri="{FF2B5EF4-FFF2-40B4-BE49-F238E27FC236}">
                <a16:creationId xmlns:a16="http://schemas.microsoft.com/office/drawing/2014/main" id="{975B8D97-E281-4D7A-BB37-66A600FDD06B}"/>
              </a:ext>
            </a:extLst>
          </p:cNvPr>
          <p:cNvCxnSpPr>
            <a:cxnSpLocks/>
          </p:cNvCxnSpPr>
          <p:nvPr/>
        </p:nvCxnSpPr>
        <p:spPr>
          <a:xfrm rot="10800000" flipH="1">
            <a:off x="1130108" y="4273851"/>
            <a:ext cx="3816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236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메일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3397751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대화내용 메일 전송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4603312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 레이어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모두에게 보내기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나에게 보내기 중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메일 전달 완료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051873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752758" y="5345086"/>
            <a:ext cx="923642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squar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635799" y="52042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61552"/>
            <a:ext cx="4215057" cy="95232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687086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1770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03223"/>
            <a:ext cx="12811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FC94EC5-B38B-4E19-BBA9-B96FC670FD2E}"/>
              </a:ext>
            </a:extLst>
          </p:cNvPr>
          <p:cNvSpPr/>
          <p:nvPr/>
        </p:nvSpPr>
        <p:spPr>
          <a:xfrm>
            <a:off x="731113" y="5330653"/>
            <a:ext cx="966932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94" name="연결선: 꺾임 193">
            <a:extLst>
              <a:ext uri="{FF2B5EF4-FFF2-40B4-BE49-F238E27FC236}">
                <a16:creationId xmlns:a16="http://schemas.microsoft.com/office/drawing/2014/main" id="{BE090CF3-82E1-4876-9781-F2E096C36AA9}"/>
              </a:ext>
            </a:extLst>
          </p:cNvPr>
          <p:cNvCxnSpPr>
            <a:cxnSpLocks/>
          </p:cNvCxnSpPr>
          <p:nvPr/>
        </p:nvCxnSpPr>
        <p:spPr>
          <a:xfrm rot="10800000" flipH="1">
            <a:off x="1382108" y="4508599"/>
            <a:ext cx="3564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>
            <a:extLst>
              <a:ext uri="{FF2B5EF4-FFF2-40B4-BE49-F238E27FC236}">
                <a16:creationId xmlns:a16="http://schemas.microsoft.com/office/drawing/2014/main" id="{41933F0B-40C7-49A8-ADB3-9FB065F61329}"/>
              </a:ext>
            </a:extLst>
          </p:cNvPr>
          <p:cNvGrpSpPr/>
          <p:nvPr/>
        </p:nvGrpSpPr>
        <p:grpSpPr>
          <a:xfrm>
            <a:off x="5573651" y="4850914"/>
            <a:ext cx="3073569" cy="276958"/>
            <a:chOff x="5606858" y="4850914"/>
            <a:chExt cx="3073569" cy="276958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E467FE3-9EF3-4236-9787-CCECDE84D830}"/>
                </a:ext>
              </a:extLst>
            </p:cNvPr>
            <p:cNvGrpSpPr/>
            <p:nvPr/>
          </p:nvGrpSpPr>
          <p:grpSpPr>
            <a:xfrm>
              <a:off x="5606858" y="4850914"/>
              <a:ext cx="1366738" cy="276958"/>
              <a:chOff x="5855825" y="4807104"/>
              <a:chExt cx="1366738" cy="276958"/>
            </a:xfrm>
          </p:grpSpPr>
          <p:sp>
            <p:nvSpPr>
              <p:cNvPr id="311" name="Window Body">
                <a:extLst>
                  <a:ext uri="{FF2B5EF4-FFF2-40B4-BE49-F238E27FC236}">
                    <a16:creationId xmlns:a16="http://schemas.microsoft.com/office/drawing/2014/main" id="{E2B2331C-06A2-442E-9C7D-835DEAC7BA88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54A4ADE8-BDDF-4809-92F0-A7909BC50F20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1089081" cy="215444"/>
                <a:chOff x="5957748" y="4926537"/>
                <a:chExt cx="1089081" cy="215444"/>
              </a:xfrm>
            </p:grpSpPr>
            <p:sp>
              <p:nvSpPr>
                <p:cNvPr id="327" name="직사각형 326">
                  <a:extLst>
                    <a:ext uri="{FF2B5EF4-FFF2-40B4-BE49-F238E27FC236}">
                      <a16:creationId xmlns:a16="http://schemas.microsoft.com/office/drawing/2014/main" id="{9697D1B8-8C4E-47F9-A09C-41AAE6E01B7C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108908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모두에게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DBEA34A5-E374-4AC1-9F13-835D77EE75BA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29" name="타원 328">
                    <a:extLst>
                      <a:ext uri="{FF2B5EF4-FFF2-40B4-BE49-F238E27FC236}">
                        <a16:creationId xmlns:a16="http://schemas.microsoft.com/office/drawing/2014/main" id="{12AA84B0-1A49-4C76-B02E-4699D6AE633C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32" name="Accept">
                    <a:extLst>
                      <a:ext uri="{FF2B5EF4-FFF2-40B4-BE49-F238E27FC236}">
                        <a16:creationId xmlns:a16="http://schemas.microsoft.com/office/drawing/2014/main" id="{2DD1BABD-CFFE-4575-9C8C-62B5156F1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C1AC0531-196A-4E5C-A318-9664E29FB6BF}"/>
                </a:ext>
              </a:extLst>
            </p:cNvPr>
            <p:cNvGrpSpPr/>
            <p:nvPr/>
          </p:nvGrpSpPr>
          <p:grpSpPr>
            <a:xfrm>
              <a:off x="7313689" y="4850914"/>
              <a:ext cx="1366738" cy="276958"/>
              <a:chOff x="5855825" y="4807104"/>
              <a:chExt cx="1366738" cy="276958"/>
            </a:xfrm>
          </p:grpSpPr>
          <p:sp>
            <p:nvSpPr>
              <p:cNvPr id="334" name="Window Body">
                <a:extLst>
                  <a:ext uri="{FF2B5EF4-FFF2-40B4-BE49-F238E27FC236}">
                    <a16:creationId xmlns:a16="http://schemas.microsoft.com/office/drawing/2014/main" id="{3180BF7F-CD67-41CE-927B-F2FA9428171F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9" name="그룹 338">
                <a:extLst>
                  <a:ext uri="{FF2B5EF4-FFF2-40B4-BE49-F238E27FC236}">
                    <a16:creationId xmlns:a16="http://schemas.microsoft.com/office/drawing/2014/main" id="{87DEBFE8-D993-4465-AFDE-D474C4F28CBD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986489" cy="215444"/>
                <a:chOff x="5957748" y="4926537"/>
                <a:chExt cx="986489" cy="215444"/>
              </a:xfrm>
            </p:grpSpPr>
            <p:sp>
              <p:nvSpPr>
                <p:cNvPr id="347" name="직사각형 346">
                  <a:extLst>
                    <a:ext uri="{FF2B5EF4-FFF2-40B4-BE49-F238E27FC236}">
                      <a16:creationId xmlns:a16="http://schemas.microsoft.com/office/drawing/2014/main" id="{085D1E45-3F26-48DE-9094-DA340DF783C0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98648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42B7DDFD-DC4E-4452-8330-93C5212361CD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49" name="타원 348">
                    <a:extLst>
                      <a:ext uri="{FF2B5EF4-FFF2-40B4-BE49-F238E27FC236}">
                        <a16:creationId xmlns:a16="http://schemas.microsoft.com/office/drawing/2014/main" id="{9A665611-95A9-4B01-8C99-C74B737C23D0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50" name="Accept">
                    <a:extLst>
                      <a:ext uri="{FF2B5EF4-FFF2-40B4-BE49-F238E27FC236}">
                        <a16:creationId xmlns:a16="http://schemas.microsoft.com/office/drawing/2014/main" id="{D3BA10FB-961D-420E-8CE1-BA33553A2B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17C3FE8D-54E2-466E-90F6-8ED05C143558}"/>
              </a:ext>
            </a:extLst>
          </p:cNvPr>
          <p:cNvSpPr/>
          <p:nvPr/>
        </p:nvSpPr>
        <p:spPr>
          <a:xfrm>
            <a:off x="4974015" y="4356697"/>
            <a:ext cx="4238995" cy="97442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9EB78875-317A-4E77-9D41-A32F5F1A40A1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D79946EF-DD22-416F-9256-70CF6A565BA4}"/>
              </a:ext>
            </a:extLst>
          </p:cNvPr>
          <p:cNvSpPr/>
          <p:nvPr/>
        </p:nvSpPr>
        <p:spPr>
          <a:xfrm>
            <a:off x="5549110" y="4819648"/>
            <a:ext cx="3120438" cy="32169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68AA2E01-CAE6-4684-840C-C1843420EF74}"/>
              </a:ext>
            </a:extLst>
          </p:cNvPr>
          <p:cNvSpPr>
            <a:spLocks noChangeAspect="1"/>
          </p:cNvSpPr>
          <p:nvPr/>
        </p:nvSpPr>
        <p:spPr>
          <a:xfrm>
            <a:off x="5488755" y="47487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E3C0BDC5-89C1-4016-929D-E3260F4E90DC}"/>
              </a:ext>
            </a:extLst>
          </p:cNvPr>
          <p:cNvSpPr>
            <a:spLocks noChangeAspect="1"/>
          </p:cNvSpPr>
          <p:nvPr/>
        </p:nvSpPr>
        <p:spPr>
          <a:xfrm>
            <a:off x="8815084" y="66133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0" name="Window Body">
            <a:extLst>
              <a:ext uri="{FF2B5EF4-FFF2-40B4-BE49-F238E27FC236}">
                <a16:creationId xmlns:a16="http://schemas.microsoft.com/office/drawing/2014/main" id="{7566FBD2-CDCB-461D-8310-9E2753688E6A}"/>
              </a:ext>
            </a:extLst>
          </p:cNvPr>
          <p:cNvSpPr/>
          <p:nvPr/>
        </p:nvSpPr>
        <p:spPr>
          <a:xfrm>
            <a:off x="7708845" y="5658927"/>
            <a:ext cx="2229613" cy="78500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1" name="Text">
            <a:extLst>
              <a:ext uri="{FF2B5EF4-FFF2-40B4-BE49-F238E27FC236}">
                <a16:creationId xmlns:a16="http://schemas.microsoft.com/office/drawing/2014/main" id="{25039641-A6E1-487E-844E-58B482018B61}"/>
              </a:ext>
            </a:extLst>
          </p:cNvPr>
          <p:cNvSpPr txBox="1"/>
          <p:nvPr/>
        </p:nvSpPr>
        <p:spPr>
          <a:xfrm>
            <a:off x="7817943" y="5755877"/>
            <a:ext cx="2120515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대화내용 메일 전달이 완료되었습니다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9" name="Flyout">
            <a:extLst>
              <a:ext uri="{FF2B5EF4-FFF2-40B4-BE49-F238E27FC236}">
                <a16:creationId xmlns:a16="http://schemas.microsoft.com/office/drawing/2014/main" id="{63A39A0D-E932-46C5-A7A4-B845DBFFAFA8}"/>
              </a:ext>
            </a:extLst>
          </p:cNvPr>
          <p:cNvSpPr/>
          <p:nvPr/>
        </p:nvSpPr>
        <p:spPr>
          <a:xfrm>
            <a:off x="9447521" y="6081310"/>
            <a:ext cx="385200" cy="242912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1D1CC0FE-2F6A-43FB-B28C-AE7D0026AA68}"/>
              </a:ext>
            </a:extLst>
          </p:cNvPr>
          <p:cNvSpPr>
            <a:spLocks noChangeAspect="1"/>
          </p:cNvSpPr>
          <p:nvPr/>
        </p:nvSpPr>
        <p:spPr>
          <a:xfrm>
            <a:off x="7602474" y="56039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828124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번역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GAMS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실행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203133"/>
              </p:ext>
            </p:extLst>
          </p:nvPr>
        </p:nvGraphicFramePr>
        <p:xfrm>
          <a:off x="5257614" y="5935036"/>
          <a:ext cx="3599864" cy="384278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번역기능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유지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갬스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64753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253221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1094198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858815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1050484" y="5330653"/>
            <a:ext cx="75533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97136"/>
            <a:ext cx="4215057" cy="648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722670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53287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38807"/>
            <a:ext cx="98937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73" name="그림 172">
            <a:extLst>
              <a:ext uri="{FF2B5EF4-FFF2-40B4-BE49-F238E27FC236}">
                <a16:creationId xmlns:a16="http://schemas.microsoft.com/office/drawing/2014/main" id="{AD71CEAA-FAC2-4CD8-AEC2-84106AB29227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38093" y="4760521"/>
            <a:ext cx="4157867" cy="242801"/>
          </a:xfrm>
          <a:prstGeom prst="rect">
            <a:avLst/>
          </a:prstGeom>
        </p:spPr>
      </p:pic>
      <p:cxnSp>
        <p:nvCxnSpPr>
          <p:cNvPr id="180" name="연결선: 꺾임 179">
            <a:extLst>
              <a:ext uri="{FF2B5EF4-FFF2-40B4-BE49-F238E27FC236}">
                <a16:creationId xmlns:a16="http://schemas.microsoft.com/office/drawing/2014/main" id="{4222D646-53B9-4813-BDD5-7215239FDF8C}"/>
              </a:ext>
            </a:extLst>
          </p:cNvPr>
          <p:cNvCxnSpPr>
            <a:cxnSpLocks/>
          </p:cNvCxnSpPr>
          <p:nvPr/>
        </p:nvCxnSpPr>
        <p:spPr>
          <a:xfrm rot="10800000" flipH="1">
            <a:off x="1598108" y="4508599"/>
            <a:ext cx="3348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207D75B-3BEA-4A91-9C07-CCAE889DB79C}"/>
              </a:ext>
            </a:extLst>
          </p:cNvPr>
          <p:cNvSpPr/>
          <p:nvPr/>
        </p:nvSpPr>
        <p:spPr>
          <a:xfrm>
            <a:off x="4974015" y="4356697"/>
            <a:ext cx="4238995" cy="75014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0568739A-5B8D-4581-A4CF-6F15E9C588FB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88A357B9-3AA3-40DD-9C4A-E7DE853ED40F}"/>
              </a:ext>
            </a:extLst>
          </p:cNvPr>
          <p:cNvSpPr/>
          <p:nvPr/>
        </p:nvSpPr>
        <p:spPr>
          <a:xfrm>
            <a:off x="6351431" y="5558646"/>
            <a:ext cx="549655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Tooltip">
            <a:extLst>
              <a:ext uri="{FF2B5EF4-FFF2-40B4-BE49-F238E27FC236}">
                <a16:creationId xmlns:a16="http://schemas.microsoft.com/office/drawing/2014/main" id="{5FE44BBB-8546-4138-9879-185507A40AD4}"/>
              </a:ext>
            </a:extLst>
          </p:cNvPr>
          <p:cNvSpPr>
            <a:spLocks/>
          </p:cNvSpPr>
          <p:nvPr/>
        </p:nvSpPr>
        <p:spPr bwMode="auto">
          <a:xfrm flipV="1">
            <a:off x="6192409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BDBD2900-C135-4C8E-A9A2-2C6DCF05C18B}"/>
              </a:ext>
            </a:extLst>
          </p:cNvPr>
          <p:cNvSpPr/>
          <p:nvPr/>
        </p:nvSpPr>
        <p:spPr>
          <a:xfrm>
            <a:off x="6195983" y="5330653"/>
            <a:ext cx="660758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GAMS </a:t>
            </a: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실행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DFB99047-B28E-4513-88B0-E5D70C33E805}"/>
              </a:ext>
            </a:extLst>
          </p:cNvPr>
          <p:cNvSpPr>
            <a:spLocks noChangeAspect="1"/>
          </p:cNvSpPr>
          <p:nvPr/>
        </p:nvSpPr>
        <p:spPr>
          <a:xfrm>
            <a:off x="6803655" y="574140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992439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68294823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이미지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이미지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이미지가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업로드 이미지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3" name="Tab" descr="&lt;Tags&gt;&lt;SMARTRESIZEANCHORS&gt;Absolute,Absolute,Absolute,None&lt;/SMARTRESIZEANCHORS&gt;&lt;/Tags&gt;">
                <a:extLst>
                  <a:ext uri="{FF2B5EF4-FFF2-40B4-BE49-F238E27FC236}">
                    <a16:creationId xmlns:a16="http://schemas.microsoft.com/office/drawing/2014/main" id="{100890EF-486D-46B3-9E06-130FA7BF5B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9798" y="1704933"/>
                <a:ext cx="993152" cy="2952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45720" rIns="4572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이미지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9" y="2408891"/>
                <a:ext cx="1937313" cy="204311"/>
                <a:chOff x="7908494" y="2355449"/>
                <a:chExt cx="2392732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321813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98909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76007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9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7" name="타원 406">
            <a:extLst>
              <a:ext uri="{FF2B5EF4-FFF2-40B4-BE49-F238E27FC236}">
                <a16:creationId xmlns:a16="http://schemas.microsoft.com/office/drawing/2014/main" id="{A5600119-6315-4C74-99B9-38F24E3EEE9E}"/>
              </a:ext>
            </a:extLst>
          </p:cNvPr>
          <p:cNvSpPr>
            <a:spLocks noChangeAspect="1"/>
          </p:cNvSpPr>
          <p:nvPr/>
        </p:nvSpPr>
        <p:spPr>
          <a:xfrm>
            <a:off x="4197225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3008920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2522875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동영상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동영상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동영상이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AAAAAA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동영상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8" y="2408891"/>
                <a:ext cx="1991179" cy="204311"/>
                <a:chOff x="7908494" y="2355449"/>
                <a:chExt cx="2459261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255285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32382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09480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2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2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2A4C5FD9-8A9E-490D-88E5-8A2999DE3000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>
          <a:xfrm>
            <a:off x="5060462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91430C-A30A-4C62-8ABA-067C4BEFF26E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529520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BBF56078-A2FE-4B02-AA47-DC0B0BF6E505}"/>
              </a:ext>
            </a:extLst>
          </p:cNvPr>
          <p:cNvSpPr>
            <a:spLocks noChangeAspect="1"/>
          </p:cNvSpPr>
          <p:nvPr/>
        </p:nvSpPr>
        <p:spPr>
          <a:xfrm>
            <a:off x="5215142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9678472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파일목록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3744285"/>
              </p:ext>
            </p:extLst>
          </p:nvPr>
        </p:nvGraphicFramePr>
        <p:xfrm>
          <a:off x="7572375" y="571500"/>
          <a:ext cx="2200900" cy="37521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파일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파일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파일이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첨부파일 파일 유형별 아이콘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업로드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용량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 정보 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08A2B2A0-4172-4E52-9699-675CF8D4D6D7}"/>
              </a:ext>
            </a:extLst>
          </p:cNvPr>
          <p:cNvGrpSpPr/>
          <p:nvPr/>
        </p:nvGrpSpPr>
        <p:grpSpPr>
          <a:xfrm>
            <a:off x="6755024" y="5956290"/>
            <a:ext cx="325730" cy="228769"/>
            <a:chOff x="9438848" y="5222233"/>
            <a:chExt cx="325730" cy="228769"/>
          </a:xfrm>
        </p:grpSpPr>
        <p:sp>
          <p:nvSpPr>
            <p:cNvPr id="389" name="Arrow Up">
              <a:extLst>
                <a:ext uri="{FF2B5EF4-FFF2-40B4-BE49-F238E27FC236}">
                  <a16:creationId xmlns:a16="http://schemas.microsoft.com/office/drawing/2014/main" id="{E4C1A7E9-A176-48FE-BE54-7D7495C9B2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F3B7062E-BB35-4925-A14C-5E6105B61F98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98" name="Password Box">
            <a:extLst>
              <a:ext uri="{FF2B5EF4-FFF2-40B4-BE49-F238E27FC236}">
                <a16:creationId xmlns:a16="http://schemas.microsoft.com/office/drawing/2014/main" id="{4166C192-C74A-419B-A1D4-862317BC0152}"/>
              </a:ext>
            </a:extLst>
          </p:cNvPr>
          <p:cNvSpPr/>
          <p:nvPr/>
        </p:nvSpPr>
        <p:spPr>
          <a:xfrm>
            <a:off x="4104923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3BE51B76-D660-485C-B9C2-AB943019C48A}"/>
              </a:ext>
            </a:extLst>
          </p:cNvPr>
          <p:cNvSpPr/>
          <p:nvPr/>
        </p:nvSpPr>
        <p:spPr>
          <a:xfrm>
            <a:off x="4060444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개 선택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00" name="그래픽 299" descr="열린 폴더">
            <a:extLst>
              <a:ext uri="{FF2B5EF4-FFF2-40B4-BE49-F238E27FC236}">
                <a16:creationId xmlns:a16="http://schemas.microsoft.com/office/drawing/2014/main" id="{3CC8956B-6A6D-47A3-998D-38AD134FE9E7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6788587" y="6195128"/>
            <a:ext cx="216000" cy="216000"/>
          </a:xfrm>
          <a:prstGeom prst="rect">
            <a:avLst/>
          </a:prstGeom>
        </p:spPr>
      </p:pic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A8A61C09-53DA-4B88-BCD2-1695BFAE0490}"/>
              </a:ext>
            </a:extLst>
          </p:cNvPr>
          <p:cNvGrpSpPr>
            <a:grpSpLocks noChangeAspect="1"/>
          </p:cNvGrpSpPr>
          <p:nvPr/>
        </p:nvGrpSpPr>
        <p:grpSpPr>
          <a:xfrm>
            <a:off x="6288409" y="6216728"/>
            <a:ext cx="365482" cy="172800"/>
            <a:chOff x="7109462" y="2337526"/>
            <a:chExt cx="304569" cy="144000"/>
          </a:xfrm>
        </p:grpSpPr>
        <p:pic>
          <p:nvPicPr>
            <p:cNvPr id="387" name="그래픽 386" descr="공유">
              <a:extLst>
                <a:ext uri="{FF2B5EF4-FFF2-40B4-BE49-F238E27FC236}">
                  <a16:creationId xmlns:a16="http://schemas.microsoft.com/office/drawing/2014/main" id="{CCD623A0-7FB7-4541-8242-1BBA5160FE07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388" name="그래픽 387" descr="쓰레기">
              <a:extLst>
                <a:ext uri="{FF2B5EF4-FFF2-40B4-BE49-F238E27FC236}">
                  <a16:creationId xmlns:a16="http://schemas.microsoft.com/office/drawing/2014/main" id="{705F9A97-AA8C-457D-98D7-DE23FD56A40D}"/>
                </a:ext>
              </a:extLst>
            </p:cNvPr>
            <p:cNvPicPr>
              <a:picLocks noChangeAspect="1"/>
            </p:cNvPicPr>
            <p:nvPr/>
          </p:nvPicPr>
          <p:blipFill>
            <a:blip r:embed="rId5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302" name="Line">
            <a:extLst>
              <a:ext uri="{FF2B5EF4-FFF2-40B4-BE49-F238E27FC236}">
                <a16:creationId xmlns:a16="http://schemas.microsoft.com/office/drawing/2014/main" id="{70AFA209-43C2-4316-9D64-9AA17062740F}"/>
              </a:ext>
            </a:extLst>
          </p:cNvPr>
          <p:cNvCxnSpPr>
            <a:cxnSpLocks/>
          </p:cNvCxnSpPr>
          <p:nvPr/>
        </p:nvCxnSpPr>
        <p:spPr bwMode="auto">
          <a:xfrm>
            <a:off x="4098985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09786FF-B1BB-4138-95C3-3360E78BE7C3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 bwMode="auto">
          <a:xfrm>
            <a:off x="6719715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4294538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BB95C13E-3794-4914-9CC4-14E187C5B5F1}"/>
              </a:ext>
            </a:extLst>
          </p:cNvPr>
          <p:cNvGrpSpPr/>
          <p:nvPr/>
        </p:nvGrpSpPr>
        <p:grpSpPr>
          <a:xfrm>
            <a:off x="4152939" y="2056288"/>
            <a:ext cx="1085508" cy="271049"/>
            <a:chOff x="229668" y="651840"/>
            <a:chExt cx="1085508" cy="271049"/>
          </a:xfrm>
        </p:grpSpPr>
        <p:sp>
          <p:nvSpPr>
            <p:cNvPr id="380" name="사각형: 둥근 모서리 379">
              <a:extLst>
                <a:ext uri="{FF2B5EF4-FFF2-40B4-BE49-F238E27FC236}">
                  <a16:creationId xmlns:a16="http://schemas.microsoft.com/office/drawing/2014/main" id="{ED9F30AE-F314-4C58-AFEB-72EA3099E94D}"/>
                </a:ext>
              </a:extLst>
            </p:cNvPr>
            <p:cNvSpPr/>
            <p:nvPr/>
          </p:nvSpPr>
          <p:spPr>
            <a:xfrm>
              <a:off x="427903" y="651840"/>
              <a:ext cx="887273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첨부파일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grpSp>
          <p:nvGrpSpPr>
            <p:cNvPr id="381" name="Image">
              <a:extLst>
                <a:ext uri="{FF2B5EF4-FFF2-40B4-BE49-F238E27FC236}">
                  <a16:creationId xmlns:a16="http://schemas.microsoft.com/office/drawing/2014/main" id="{27331B35-C0B4-4DB0-82FD-02BA79F3AD3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82" name="Border">
                <a:extLst>
                  <a:ext uri="{FF2B5EF4-FFF2-40B4-BE49-F238E27FC236}">
                    <a16:creationId xmlns:a16="http://schemas.microsoft.com/office/drawing/2014/main" id="{00B341AE-E521-49E5-B94A-4C7D63F17E1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83" name="Line">
                <a:extLst>
                  <a:ext uri="{FF2B5EF4-FFF2-40B4-BE49-F238E27FC236}">
                    <a16:creationId xmlns:a16="http://schemas.microsoft.com/office/drawing/2014/main" id="{A9CD1319-E172-498D-AC53-F64AA86D90F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Line">
                <a:extLst>
                  <a:ext uri="{FF2B5EF4-FFF2-40B4-BE49-F238E27FC236}">
                    <a16:creationId xmlns:a16="http://schemas.microsoft.com/office/drawing/2014/main" id="{010373DF-633B-4BBB-AC2A-F04661CB578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9" y="2408891"/>
            <a:ext cx="1951590" cy="204311"/>
            <a:chOff x="7908494" y="2355449"/>
            <a:chExt cx="2410365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04180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981276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658374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20" name="Picture 4" descr="태극마크 이미지 검색결과">
            <a:extLst>
              <a:ext uri="{FF2B5EF4-FFF2-40B4-BE49-F238E27FC236}">
                <a16:creationId xmlns:a16="http://schemas.microsoft.com/office/drawing/2014/main" id="{C3D5C30A-0488-4A52-9E5D-5CE2DB8294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4663094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3EA3AB3-9A1F-4172-AF0F-7A2B26ACA2E6}"/>
              </a:ext>
            </a:extLst>
          </p:cNvPr>
          <p:cNvSpPr>
            <a:spLocks noEditPoints="1"/>
          </p:cNvSpPr>
          <p:nvPr>
            <p:custDataLst>
              <p:tags r:id="rId7"/>
            </p:custDataLst>
          </p:nvPr>
        </p:nvSpPr>
        <p:spPr bwMode="auto">
          <a:xfrm>
            <a:off x="411824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A32E21B-3B85-4E56-ACC0-EA3F75D1CF2C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556018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7436CEEA-5E09-4185-8E6F-ED59A6EC59A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411824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BDAF8C8-11DD-4932-ABDA-F697559D904C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556018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BD3F5D9-B3C9-4E31-94E0-50121D95C474}"/>
              </a:ext>
            </a:extLst>
          </p:cNvPr>
          <p:cNvGrpSpPr/>
          <p:nvPr/>
        </p:nvGrpSpPr>
        <p:grpSpPr>
          <a:xfrm>
            <a:off x="5273164" y="4157432"/>
            <a:ext cx="180000" cy="180000"/>
            <a:chOff x="7101173" y="4606582"/>
            <a:chExt cx="924232" cy="924232"/>
          </a:xfrm>
        </p:grpSpPr>
        <p:sp>
          <p:nvSpPr>
            <p:cNvPr id="371" name="Oval">
              <a:extLst>
                <a:ext uri="{FF2B5EF4-FFF2-40B4-BE49-F238E27FC236}">
                  <a16:creationId xmlns:a16="http://schemas.microsoft.com/office/drawing/2014/main" id="{18E2BC16-F0B8-4A3E-B75D-E8C6D78E7FF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5" name="Accept">
              <a:extLst>
                <a:ext uri="{FF2B5EF4-FFF2-40B4-BE49-F238E27FC236}">
                  <a16:creationId xmlns:a16="http://schemas.microsoft.com/office/drawing/2014/main" id="{931C98FE-50E5-45D3-BC1C-7FF82C7B36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0B01BF2F-B112-4123-920E-28A90DEB3EEE}"/>
              </a:ext>
            </a:extLst>
          </p:cNvPr>
          <p:cNvGrpSpPr/>
          <p:nvPr/>
        </p:nvGrpSpPr>
        <p:grpSpPr>
          <a:xfrm>
            <a:off x="6710804" y="4157432"/>
            <a:ext cx="180000" cy="180000"/>
            <a:chOff x="7101173" y="4606582"/>
            <a:chExt cx="924232" cy="924232"/>
          </a:xfrm>
        </p:grpSpPr>
        <p:sp>
          <p:nvSpPr>
            <p:cNvPr id="369" name="Oval">
              <a:extLst>
                <a:ext uri="{FF2B5EF4-FFF2-40B4-BE49-F238E27FC236}">
                  <a16:creationId xmlns:a16="http://schemas.microsoft.com/office/drawing/2014/main" id="{DD08D866-D88A-4256-AE59-AFE6B087A9E5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0" name="Accept">
              <a:extLst>
                <a:ext uri="{FF2B5EF4-FFF2-40B4-BE49-F238E27FC236}">
                  <a16:creationId xmlns:a16="http://schemas.microsoft.com/office/drawing/2014/main" id="{8C60DDF4-8A56-423B-8F34-198D06CA82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CA8E728B-EC51-4FDD-B314-AC352A5C8748}"/>
              </a:ext>
            </a:extLst>
          </p:cNvPr>
          <p:cNvGrpSpPr/>
          <p:nvPr/>
        </p:nvGrpSpPr>
        <p:grpSpPr>
          <a:xfrm>
            <a:off x="6710804" y="2729549"/>
            <a:ext cx="180000" cy="180000"/>
            <a:chOff x="7101173" y="4606582"/>
            <a:chExt cx="924232" cy="924232"/>
          </a:xfrm>
        </p:grpSpPr>
        <p:sp>
          <p:nvSpPr>
            <p:cNvPr id="360" name="Oval">
              <a:extLst>
                <a:ext uri="{FF2B5EF4-FFF2-40B4-BE49-F238E27FC236}">
                  <a16:creationId xmlns:a16="http://schemas.microsoft.com/office/drawing/2014/main" id="{7FF46822-FBAE-45D9-B2AC-57C3FDD07DD8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0A80D157-B3A5-4DE4-BAEB-6C312EBC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416165BD-8218-4A6A-8A59-DA0DEEA9A066}"/>
              </a:ext>
            </a:extLst>
          </p:cNvPr>
          <p:cNvGrpSpPr/>
          <p:nvPr/>
        </p:nvGrpSpPr>
        <p:grpSpPr>
          <a:xfrm>
            <a:off x="5273164" y="2729549"/>
            <a:ext cx="180000" cy="180000"/>
            <a:chOff x="7101173" y="4606582"/>
            <a:chExt cx="924232" cy="924232"/>
          </a:xfrm>
        </p:grpSpPr>
        <p:sp>
          <p:nvSpPr>
            <p:cNvPr id="358" name="Oval">
              <a:extLst>
                <a:ext uri="{FF2B5EF4-FFF2-40B4-BE49-F238E27FC236}">
                  <a16:creationId xmlns:a16="http://schemas.microsoft.com/office/drawing/2014/main" id="{992B139E-1166-467F-B0FA-574E71572F9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9" name="Accept">
              <a:extLst>
                <a:ext uri="{FF2B5EF4-FFF2-40B4-BE49-F238E27FC236}">
                  <a16:creationId xmlns:a16="http://schemas.microsoft.com/office/drawing/2014/main" id="{5FF44317-D40A-4BA1-A213-C88C1799AA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49" name="그래픽 348" descr="공유">
            <a:extLst>
              <a:ext uri="{FF2B5EF4-FFF2-40B4-BE49-F238E27FC236}">
                <a16:creationId xmlns:a16="http://schemas.microsoft.com/office/drawing/2014/main" id="{45E3DB55-D20F-447A-BECC-11C67120DF8F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5093927" y="3330073"/>
            <a:ext cx="172800" cy="172800"/>
          </a:xfrm>
          <a:prstGeom prst="rect">
            <a:avLst/>
          </a:prstGeom>
        </p:spPr>
      </p:pic>
      <p:pic>
        <p:nvPicPr>
          <p:cNvPr id="350" name="그래픽 349" descr="쓰레기">
            <a:extLst>
              <a:ext uri="{FF2B5EF4-FFF2-40B4-BE49-F238E27FC236}">
                <a16:creationId xmlns:a16="http://schemas.microsoft.com/office/drawing/2014/main" id="{C5363205-B4FF-400C-891E-BB7BA4198227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5293643" y="3330073"/>
            <a:ext cx="172800" cy="172800"/>
          </a:xfrm>
          <a:prstGeom prst="rect">
            <a:avLst/>
          </a:prstGeom>
        </p:spPr>
      </p:pic>
      <p:pic>
        <p:nvPicPr>
          <p:cNvPr id="351" name="그래픽 350" descr="클라우드에서 다운로드">
            <a:extLst>
              <a:ext uri="{FF2B5EF4-FFF2-40B4-BE49-F238E27FC236}">
                <a16:creationId xmlns:a16="http://schemas.microsoft.com/office/drawing/2014/main" id="{BDBFDE2A-F06E-434A-A2A3-609DB3FD460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4865074" y="3326467"/>
            <a:ext cx="201938" cy="201938"/>
          </a:xfrm>
          <a:prstGeom prst="rect">
            <a:avLst/>
          </a:prstGeom>
        </p:spPr>
      </p:pic>
      <p:pic>
        <p:nvPicPr>
          <p:cNvPr id="357" name="그래픽 356" descr="클라우드에서 다운로드">
            <a:extLst>
              <a:ext uri="{FF2B5EF4-FFF2-40B4-BE49-F238E27FC236}">
                <a16:creationId xmlns:a16="http://schemas.microsoft.com/office/drawing/2014/main" id="{D9017511-550C-4119-B2C2-A2B060495C31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6016157" y="6203053"/>
            <a:ext cx="201938" cy="201938"/>
          </a:xfrm>
          <a:prstGeom prst="rect">
            <a:avLst/>
          </a:prstGeom>
        </p:spPr>
      </p:pic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E5D6B275-58BE-4FFD-B516-E68FDD3A6040}"/>
              </a:ext>
            </a:extLst>
          </p:cNvPr>
          <p:cNvSpPr>
            <a:spLocks noChangeAspect="1"/>
          </p:cNvSpPr>
          <p:nvPr/>
        </p:nvSpPr>
        <p:spPr>
          <a:xfrm>
            <a:off x="6051904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AAF9E453-EF26-49AB-9D8F-E5B2C18F3AD5}"/>
              </a:ext>
            </a:extLst>
          </p:cNvPr>
          <p:cNvGrpSpPr/>
          <p:nvPr/>
        </p:nvGrpSpPr>
        <p:grpSpPr>
          <a:xfrm>
            <a:off x="4102123" y="3561440"/>
            <a:ext cx="1150357" cy="471381"/>
            <a:chOff x="5103206" y="3446549"/>
            <a:chExt cx="1150357" cy="471381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5E695348-AEC9-4EE6-BF81-3B72C96907D4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3" name="직사각형 222">
                <a:extLst>
                  <a:ext uri="{FF2B5EF4-FFF2-40B4-BE49-F238E27FC236}">
                    <a16:creationId xmlns:a16="http://schemas.microsoft.com/office/drawing/2014/main" id="{A1A53DFD-D831-4817-8273-6C9855D15D1F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24" name="직사각형 223">
                <a:extLst>
                  <a:ext uri="{FF2B5EF4-FFF2-40B4-BE49-F238E27FC236}">
                    <a16:creationId xmlns:a16="http://schemas.microsoft.com/office/drawing/2014/main" id="{9724E8A8-B6D3-4592-964C-1FDED0EA15B5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4EBC4497-402E-42E1-9FD9-72B939BE210C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D5D639E1-FAE2-4638-8FDC-F54D2DD2558D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20985A3F-D065-40AB-A001-818D5B0ABDC5}"/>
              </a:ext>
            </a:extLst>
          </p:cNvPr>
          <p:cNvGrpSpPr/>
          <p:nvPr/>
        </p:nvGrpSpPr>
        <p:grpSpPr>
          <a:xfrm>
            <a:off x="5534108" y="3561440"/>
            <a:ext cx="1150357" cy="471381"/>
            <a:chOff x="5103206" y="3446549"/>
            <a:chExt cx="1150357" cy="471381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37821F4-74A1-46D2-BDB6-988A33E235C6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3CB8A6C6-56C6-498C-A6DD-AB376E6263F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F92F385C-B9A6-4EDD-BEEB-013E96F62656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7" name="직사각형 226">
              <a:extLst>
                <a:ext uri="{FF2B5EF4-FFF2-40B4-BE49-F238E27FC236}">
                  <a16:creationId xmlns:a16="http://schemas.microsoft.com/office/drawing/2014/main" id="{D22DAD1A-1B66-44C3-8DA3-0061C897B38D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9C7DE0F8-AF10-47D1-8410-333556E9D3B7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EE5BC90B-302B-4CBE-9BD1-46488F7DDC39}"/>
              </a:ext>
            </a:extLst>
          </p:cNvPr>
          <p:cNvGrpSpPr/>
          <p:nvPr/>
        </p:nvGrpSpPr>
        <p:grpSpPr>
          <a:xfrm>
            <a:off x="4102123" y="4984799"/>
            <a:ext cx="1150357" cy="471381"/>
            <a:chOff x="5103206" y="3446549"/>
            <a:chExt cx="1150357" cy="471381"/>
          </a:xfrm>
        </p:grpSpPr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F13326FE-E82D-41F9-A98C-831AA7A0D0B7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9C24DD7C-A30C-489E-B8F7-66FCD514D5D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43567A00-480C-4DF9-8281-F8F2B9C5584F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FDBEBA57-4339-4F44-8BD5-7514F52E5483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34114793-0614-461F-B804-3FF0E501F872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D241725E-7F97-4079-9FB9-E276194E17FF}"/>
              </a:ext>
            </a:extLst>
          </p:cNvPr>
          <p:cNvGrpSpPr/>
          <p:nvPr/>
        </p:nvGrpSpPr>
        <p:grpSpPr>
          <a:xfrm>
            <a:off x="5534108" y="4984799"/>
            <a:ext cx="1150357" cy="471381"/>
            <a:chOff x="5103206" y="3446549"/>
            <a:chExt cx="1150357" cy="471381"/>
          </a:xfrm>
        </p:grpSpPr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6E43534-6FD3-4FE6-B0CC-A3692F56F290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3F27C57-2FB9-4A06-BEF2-FFC795781C86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E374B95B-FF2B-4AA9-8CF3-64468E89D4B2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212CC5A7-DEF4-49C5-98AD-BE0129B46FF9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B9C7CC49-BEB2-495B-9A3B-AF6E3A8A039A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aphicFrame>
        <p:nvGraphicFramePr>
          <p:cNvPr id="247" name="Google Shape;2187;p25">
            <a:extLst>
              <a:ext uri="{FF2B5EF4-FFF2-40B4-BE49-F238E27FC236}">
                <a16:creationId xmlns:a16="http://schemas.microsoft.com/office/drawing/2014/main" id="{E1B6B382-DD7C-4D42-BA22-61523B682E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2368633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파일유형별 아이콘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노출가능 여부 확인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C6B2D04C-8AC8-4AD6-9F12-A92574BDA4EB}"/>
              </a:ext>
            </a:extLst>
          </p:cNvPr>
          <p:cNvSpPr/>
          <p:nvPr/>
        </p:nvSpPr>
        <p:spPr>
          <a:xfrm>
            <a:off x="5306178" y="355255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24330743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보낸 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수신인 목록</a:t>
            </a:r>
          </a:p>
        </p:txBody>
      </p:sp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4294538" y="1746723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380" name="사각형: 둥근 모서리 379">
            <a:extLst>
              <a:ext uri="{FF2B5EF4-FFF2-40B4-BE49-F238E27FC236}">
                <a16:creationId xmlns:a16="http://schemas.microsoft.com/office/drawing/2014/main" id="{ED9F30AE-F314-4C58-AFEB-72EA3099E94D}"/>
              </a:ext>
            </a:extLst>
          </p:cNvPr>
          <p:cNvSpPr/>
          <p:nvPr/>
        </p:nvSpPr>
        <p:spPr>
          <a:xfrm>
            <a:off x="4351173" y="2056288"/>
            <a:ext cx="936000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확인자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7" y="2408891"/>
            <a:ext cx="1623944" cy="204311"/>
            <a:chOff x="7908494" y="2355449"/>
            <a:chExt cx="2005697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16550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801526" y="2355449"/>
              <a:ext cx="5330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381166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4049124" y="265271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1" name="Back Button">
            <a:extLst>
              <a:ext uri="{FF2B5EF4-FFF2-40B4-BE49-F238E27FC236}">
                <a16:creationId xmlns:a16="http://schemas.microsoft.com/office/drawing/2014/main" id="{EEC4EF35-0EE3-4C67-A0B8-FD38C503C22F}"/>
              </a:ext>
            </a:extLst>
          </p:cNvPr>
          <p:cNvSpPr>
            <a:spLocks noChangeAspect="1"/>
          </p:cNvSpPr>
          <p:nvPr/>
        </p:nvSpPr>
        <p:spPr bwMode="auto">
          <a:xfrm>
            <a:off x="4188276" y="2122756"/>
            <a:ext cx="149225" cy="138113"/>
          </a:xfrm>
          <a:custGeom>
            <a:avLst/>
            <a:gdLst>
              <a:gd name="T0" fmla="*/ 256 w 552"/>
              <a:gd name="T1" fmla="*/ 0 h 512"/>
              <a:gd name="T2" fmla="*/ 0 w 552"/>
              <a:gd name="T3" fmla="*/ 256 h 512"/>
              <a:gd name="T4" fmla="*/ 256 w 552"/>
              <a:gd name="T5" fmla="*/ 512 h 512"/>
              <a:gd name="T6" fmla="*/ 276 w 552"/>
              <a:gd name="T7" fmla="*/ 492 h 512"/>
              <a:gd name="T8" fmla="*/ 55 w 552"/>
              <a:gd name="T9" fmla="*/ 270 h 512"/>
              <a:gd name="T10" fmla="*/ 552 w 552"/>
              <a:gd name="T11" fmla="*/ 270 h 512"/>
              <a:gd name="T12" fmla="*/ 552 w 552"/>
              <a:gd name="T13" fmla="*/ 242 h 512"/>
              <a:gd name="T14" fmla="*/ 53 w 552"/>
              <a:gd name="T15" fmla="*/ 242 h 512"/>
              <a:gd name="T16" fmla="*/ 276 w 552"/>
              <a:gd name="T17" fmla="*/ 20 h 512"/>
              <a:gd name="T18" fmla="*/ 256 w 552"/>
              <a:gd name="T19" fmla="*/ 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52" h="512">
                <a:moveTo>
                  <a:pt x="256" y="0"/>
                </a:moveTo>
                <a:cubicBezTo>
                  <a:pt x="172" y="87"/>
                  <a:pt x="83" y="169"/>
                  <a:pt x="0" y="256"/>
                </a:cubicBezTo>
                <a:cubicBezTo>
                  <a:pt x="85" y="341"/>
                  <a:pt x="171" y="427"/>
                  <a:pt x="256" y="512"/>
                </a:cubicBezTo>
                <a:lnTo>
                  <a:pt x="276" y="492"/>
                </a:lnTo>
                <a:lnTo>
                  <a:pt x="55" y="270"/>
                </a:lnTo>
                <a:lnTo>
                  <a:pt x="552" y="270"/>
                </a:lnTo>
                <a:lnTo>
                  <a:pt x="552" y="242"/>
                </a:lnTo>
                <a:lnTo>
                  <a:pt x="53" y="242"/>
                </a:lnTo>
                <a:lnTo>
                  <a:pt x="276" y="20"/>
                </a:lnTo>
                <a:lnTo>
                  <a:pt x="256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3E7BEC4-E0BF-4FB7-BE91-4FCE095CD90A}"/>
              </a:ext>
            </a:extLst>
          </p:cNvPr>
          <p:cNvGrpSpPr/>
          <p:nvPr/>
        </p:nvGrpSpPr>
        <p:grpSpPr>
          <a:xfrm>
            <a:off x="4139208" y="2707522"/>
            <a:ext cx="2640697" cy="215444"/>
            <a:chOff x="4139208" y="2707522"/>
            <a:chExt cx="2640697" cy="215444"/>
          </a:xfrm>
        </p:grpSpPr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5E567712-FEC3-4660-8CB9-4CCA3B7C0544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59A5093-F697-4E3B-A62B-58C7FD653BC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15C90D65-30AA-48CD-A97D-7EFAC6FC34DC}"/>
              </a:ext>
            </a:extLst>
          </p:cNvPr>
          <p:cNvGrpSpPr/>
          <p:nvPr/>
        </p:nvGrpSpPr>
        <p:grpSpPr>
          <a:xfrm>
            <a:off x="4139208" y="2910242"/>
            <a:ext cx="2640697" cy="215444"/>
            <a:chOff x="4139208" y="2707522"/>
            <a:chExt cx="2640697" cy="215444"/>
          </a:xfrm>
        </p:grpSpPr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8A23F6B1-FCF0-4DF7-81E5-AF0C1E638AF9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E5F5C015-3FAD-46CA-AF95-93863B6DFA3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8A60A36-3F20-4F73-BB81-24FFFA955C79}"/>
              </a:ext>
            </a:extLst>
          </p:cNvPr>
          <p:cNvGrpSpPr/>
          <p:nvPr/>
        </p:nvGrpSpPr>
        <p:grpSpPr>
          <a:xfrm>
            <a:off x="4139208" y="3112962"/>
            <a:ext cx="2204680" cy="215444"/>
            <a:chOff x="4139208" y="2707522"/>
            <a:chExt cx="2204680" cy="215444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53C608F9-E10B-428F-A8D3-CF0BEBB7779B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47F21EA1-8CCC-4E4E-ACF4-EF191AFFC64D}"/>
                </a:ext>
              </a:extLst>
            </p:cNvPr>
            <p:cNvSpPr/>
            <p:nvPr/>
          </p:nvSpPr>
          <p:spPr>
            <a:xfrm>
              <a:off x="5889918" y="2715217"/>
              <a:ext cx="45397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724E3A04-411D-4C39-8DF4-DBF06D5C2273}"/>
              </a:ext>
            </a:extLst>
          </p:cNvPr>
          <p:cNvSpPr>
            <a:spLocks noChangeAspect="1"/>
          </p:cNvSpPr>
          <p:nvPr/>
        </p:nvSpPr>
        <p:spPr>
          <a:xfrm>
            <a:off x="4049124" y="20316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3" name="Google Shape;2187;p25">
            <a:extLst>
              <a:ext uri="{FF2B5EF4-FFF2-40B4-BE49-F238E27FC236}">
                <a16:creationId xmlns:a16="http://schemas.microsoft.com/office/drawing/2014/main" id="{93AF6F9E-6D59-4FB9-9710-BEE6EC9CF5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4962545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 확인자 목록 영역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대화방 참여자 목록 중 확인자와 미확인자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DA45F9BE-C6D3-476E-BA1F-CFD9C5FF1B9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이벤트 추가</a:t>
            </a:r>
          </a:p>
        </p:txBody>
      </p:sp>
    </p:spTree>
    <p:extLst>
      <p:ext uri="{BB962C8B-B14F-4D97-AF65-F5344CB8AC3E}">
        <p14:creationId xmlns:p14="http://schemas.microsoft.com/office/powerpoint/2010/main" val="349507467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4.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조직도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73441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63685767"/>
              </p:ext>
            </p:extLst>
          </p:nvPr>
        </p:nvGraphicFramePr>
        <p:xfrm>
          <a:off x="7572375" y="571500"/>
          <a:ext cx="2200900" cy="49374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사번 등으로 검색 시 해당 직원이 있는 부서는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부서명으로 검색 시 해당 부서명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직위로 검색 시 트리구조에 변동 없음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선택한 부서는 붉은색 볼드 처리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검색목록의 개수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좌측의 트리에서 특정 부서 선택 시에는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 결과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대신 부서명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회사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근무지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상태는 콤보 박스를 통해 여러 항목 선택 가능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ea typeface="LG스마트체 Regular" panose="020B0600000101010101"/>
                        </a:rPr>
                        <a:t>콤보 박스 예시</a:t>
                      </a: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기준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담당업무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가나다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알파벳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핸드폰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사무실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숫자 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 예시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</a:t>
            </a: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268D2D2-438D-4E5D-A1F3-C93583F14251}"/>
              </a:ext>
            </a:extLst>
          </p:cNvPr>
          <p:cNvGrpSpPr/>
          <p:nvPr/>
        </p:nvGrpSpPr>
        <p:grpSpPr>
          <a:xfrm>
            <a:off x="8062758" y="2414229"/>
            <a:ext cx="1368150" cy="1139107"/>
            <a:chOff x="7873111" y="3091458"/>
            <a:chExt cx="1368150" cy="1139107"/>
          </a:xfrm>
        </p:grpSpPr>
        <p:grpSp>
          <p:nvGrpSpPr>
            <p:cNvPr id="465" name="Drop-Down Box (Expanded)" descr="&lt;SmartSettings&gt;&lt;SmartResize enabled=&quot;True&quot; minWidth=&quot;0&quot; minHeight=&quot;0&quot; /&gt;&lt;/SmartSettings&gt;">
              <a:extLst>
                <a:ext uri="{FF2B5EF4-FFF2-40B4-BE49-F238E27FC236}">
                  <a16:creationId xmlns:a16="http://schemas.microsoft.com/office/drawing/2014/main" id="{E47AE12B-6D2B-4B0A-ABA4-C3CC479A8B1B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7873111" y="3091458"/>
              <a:ext cx="1368150" cy="1139107"/>
              <a:chOff x="595686" y="1261242"/>
              <a:chExt cx="1368150" cy="1139107"/>
            </a:xfrm>
          </p:grpSpPr>
          <p:grpSp>
            <p:nvGrpSpPr>
              <p:cNvPr id="471" name="Drop-Down Box">
                <a:extLst>
                  <a:ext uri="{FF2B5EF4-FFF2-40B4-BE49-F238E27FC236}">
                    <a16:creationId xmlns:a16="http://schemas.microsoft.com/office/drawing/2014/main" id="{17BCA8CE-B4C1-4FE7-A2B6-2AC445BE8F06}"/>
                  </a:ext>
                </a:extLst>
              </p:cNvPr>
              <p:cNvGrpSpPr/>
              <p:nvPr/>
            </p:nvGrpSpPr>
            <p:grpSpPr>
              <a:xfrm>
                <a:off x="595686" y="1261242"/>
                <a:ext cx="1368150" cy="241092"/>
                <a:chOff x="595686" y="1261242"/>
                <a:chExt cx="1368150" cy="241092"/>
              </a:xfrm>
            </p:grpSpPr>
            <p:sp>
              <p:nvSpPr>
                <p:cNvPr id="473" name="Text Box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3DCA24F-D8F3-4373-930A-05AADDD61E25}"/>
                    </a:ext>
                  </a:extLst>
                </p:cNvPr>
                <p:cNvSpPr/>
                <p:nvPr>
                  <p:custDataLst>
                    <p:tags r:id="rId9"/>
                  </p:custDataLst>
                </p:nvPr>
              </p:nvSpPr>
              <p:spPr>
                <a:xfrm>
                  <a:off x="595686" y="1261242"/>
                  <a:ext cx="136815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Combo Box</a:t>
                  </a:r>
                </a:p>
              </p:txBody>
            </p:sp>
            <p:sp>
              <p:nvSpPr>
                <p:cNvPr id="47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85E36C7-F261-434E-B63B-6EA7C856FD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>
                  <a:off x="1848835" y="136370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3CC8C532-A70F-4ADF-9663-48D238D8EF66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595686" y="1502667"/>
                <a:ext cx="1368150" cy="89768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First Item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Second Item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Third Item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Fourth Item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Fifth Item</a:t>
                </a:r>
              </a:p>
            </p:txBody>
          </p:sp>
        </p:grpSp>
        <p:sp>
          <p:nvSpPr>
            <p:cNvPr id="466" name="Box">
              <a:extLst>
                <a:ext uri="{FF2B5EF4-FFF2-40B4-BE49-F238E27FC236}">
                  <a16:creationId xmlns:a16="http://schemas.microsoft.com/office/drawing/2014/main" id="{29139524-6D21-452A-A520-73572BC61C6A}"/>
                </a:ext>
              </a:extLst>
            </p:cNvPr>
            <p:cNvSpPr/>
            <p:nvPr/>
          </p:nvSpPr>
          <p:spPr>
            <a:xfrm>
              <a:off x="9092486" y="336683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Box">
              <a:extLst>
                <a:ext uri="{FF2B5EF4-FFF2-40B4-BE49-F238E27FC236}">
                  <a16:creationId xmlns:a16="http://schemas.microsoft.com/office/drawing/2014/main" id="{A5F99EC6-C7D2-448B-929E-232C3FF1A648}"/>
                </a:ext>
              </a:extLst>
            </p:cNvPr>
            <p:cNvSpPr/>
            <p:nvPr/>
          </p:nvSpPr>
          <p:spPr>
            <a:xfrm>
              <a:off x="9092486" y="354799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Box">
              <a:extLst>
                <a:ext uri="{FF2B5EF4-FFF2-40B4-BE49-F238E27FC236}">
                  <a16:creationId xmlns:a16="http://schemas.microsoft.com/office/drawing/2014/main" id="{BFBD3F57-E31F-4C1C-BCE7-ADF06CF854A7}"/>
                </a:ext>
              </a:extLst>
            </p:cNvPr>
            <p:cNvSpPr/>
            <p:nvPr/>
          </p:nvSpPr>
          <p:spPr>
            <a:xfrm>
              <a:off x="9092486" y="372051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ox">
              <a:extLst>
                <a:ext uri="{FF2B5EF4-FFF2-40B4-BE49-F238E27FC236}">
                  <a16:creationId xmlns:a16="http://schemas.microsoft.com/office/drawing/2014/main" id="{3F1EFEAA-94CD-44B8-80FE-81BCDDB93E07}"/>
                </a:ext>
              </a:extLst>
            </p:cNvPr>
            <p:cNvSpPr/>
            <p:nvPr/>
          </p:nvSpPr>
          <p:spPr>
            <a:xfrm>
              <a:off x="9092486" y="388442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ox">
              <a:extLst>
                <a:ext uri="{FF2B5EF4-FFF2-40B4-BE49-F238E27FC236}">
                  <a16:creationId xmlns:a16="http://schemas.microsoft.com/office/drawing/2014/main" id="{BCDBD108-0BE0-45A1-8482-9EC168B829F5}"/>
                </a:ext>
              </a:extLst>
            </p:cNvPr>
            <p:cNvSpPr/>
            <p:nvPr/>
          </p:nvSpPr>
          <p:spPr>
            <a:xfrm>
              <a:off x="9092486" y="4048322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5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680" name="직사각형 679">
            <a:extLst>
              <a:ext uri="{FF2B5EF4-FFF2-40B4-BE49-F238E27FC236}">
                <a16:creationId xmlns:a16="http://schemas.microsoft.com/office/drawing/2014/main" id="{CCEA1A03-32DA-413C-9953-51A5CE128A20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9D895944-2867-455F-9EFC-4AA29E5A7AA1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pic>
          <p:nvPicPr>
            <p:cNvPr id="799" name="그래픽 798" descr="웹 캠">
              <a:extLst>
                <a:ext uri="{FF2B5EF4-FFF2-40B4-BE49-F238E27FC236}">
                  <a16:creationId xmlns:a16="http://schemas.microsoft.com/office/drawing/2014/main" id="{8B2653B7-1AAD-4AC8-A007-457464B696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800" name="그래픽 799" descr="채팅">
              <a:extLst>
                <a:ext uri="{FF2B5EF4-FFF2-40B4-BE49-F238E27FC236}">
                  <a16:creationId xmlns:a16="http://schemas.microsoft.com/office/drawing/2014/main" id="{70FD003B-2D9D-4EAB-915C-961C37F019DB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801" name="그래픽 800" descr="보내기">
              <a:extLst>
                <a:ext uri="{FF2B5EF4-FFF2-40B4-BE49-F238E27FC236}">
                  <a16:creationId xmlns:a16="http://schemas.microsoft.com/office/drawing/2014/main" id="{33B3F9EE-136E-416A-B871-EC8DA62845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802" name="그래픽 801" descr="사용자">
              <a:extLst>
                <a:ext uri="{FF2B5EF4-FFF2-40B4-BE49-F238E27FC236}">
                  <a16:creationId xmlns:a16="http://schemas.microsoft.com/office/drawing/2014/main" id="{3BB56225-A68E-4F0A-8DA3-27EC9A3EBC6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803" name="그래픽 802" descr="스피커 폰">
              <a:extLst>
                <a:ext uri="{FF2B5EF4-FFF2-40B4-BE49-F238E27FC236}">
                  <a16:creationId xmlns:a16="http://schemas.microsoft.com/office/drawing/2014/main" id="{706DC799-D93D-47B2-B6A8-679B26B20707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804" name="그래픽 803" descr="채팅">
              <a:extLst>
                <a:ext uri="{FF2B5EF4-FFF2-40B4-BE49-F238E27FC236}">
                  <a16:creationId xmlns:a16="http://schemas.microsoft.com/office/drawing/2014/main" id="{67625F48-C358-4387-AEEB-C4833C6C98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805" name="Oval">
              <a:extLst>
                <a:ext uri="{FF2B5EF4-FFF2-40B4-BE49-F238E27FC236}">
                  <a16:creationId xmlns:a16="http://schemas.microsoft.com/office/drawing/2014/main" id="{36D5C6B5-91E2-4561-B5B9-234FBDEBD3C8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6" name="그래픽 805" descr="계층 구조형">
              <a:extLst>
                <a:ext uri="{FF2B5EF4-FFF2-40B4-BE49-F238E27FC236}">
                  <a16:creationId xmlns:a16="http://schemas.microsoft.com/office/drawing/2014/main" id="{012D428B-991D-4D3F-9247-9DAD03D80F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grpSp>
        <p:nvGrpSpPr>
          <p:cNvPr id="852" name="그룹 851">
            <a:extLst>
              <a:ext uri="{FF2B5EF4-FFF2-40B4-BE49-F238E27FC236}">
                <a16:creationId xmlns:a16="http://schemas.microsoft.com/office/drawing/2014/main" id="{C750E17A-CC14-4F95-AB4E-1F2B326C490F}"/>
              </a:ext>
            </a:extLst>
          </p:cNvPr>
          <p:cNvGrpSpPr/>
          <p:nvPr/>
        </p:nvGrpSpPr>
        <p:grpSpPr>
          <a:xfrm>
            <a:off x="4774467" y="1037508"/>
            <a:ext cx="2675006" cy="215444"/>
            <a:chOff x="4774467" y="1037508"/>
            <a:chExt cx="2675006" cy="215444"/>
          </a:xfrm>
        </p:grpSpPr>
        <p:sp>
          <p:nvSpPr>
            <p:cNvPr id="853" name="직사각형 852">
              <a:extLst>
                <a:ext uri="{FF2B5EF4-FFF2-40B4-BE49-F238E27FC236}">
                  <a16:creationId xmlns:a16="http://schemas.microsoft.com/office/drawing/2014/main" id="{DC7424EF-14E0-4162-A441-C2410DAA52BA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854" name="Line">
              <a:extLst>
                <a:ext uri="{FF2B5EF4-FFF2-40B4-BE49-F238E27FC236}">
                  <a16:creationId xmlns:a16="http://schemas.microsoft.com/office/drawing/2014/main" id="{2C236A14-1FB8-4F92-B321-340B32DDC2C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728EE267-885D-4E31-99C0-3CDEB1696BF2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56" name="그룹 855">
              <a:extLst>
                <a:ext uri="{FF2B5EF4-FFF2-40B4-BE49-F238E27FC236}">
                  <a16:creationId xmlns:a16="http://schemas.microsoft.com/office/drawing/2014/main" id="{01005496-56B0-4F9D-9866-4BEE693AE84C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857" name="Search Icon">
                <a:extLst>
                  <a:ext uri="{FF2B5EF4-FFF2-40B4-BE49-F238E27FC236}">
                    <a16:creationId xmlns:a16="http://schemas.microsoft.com/office/drawing/2014/main" id="{6F3C8F8F-6F6E-4C95-A64B-01F972F6F87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58" name="직사각형 857">
                <a:extLst>
                  <a:ext uri="{FF2B5EF4-FFF2-40B4-BE49-F238E27FC236}">
                    <a16:creationId xmlns:a16="http://schemas.microsoft.com/office/drawing/2014/main" id="{84EC4DDC-E7EA-4CE3-922E-7C853043ECB9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42" name="Drop-Down Box (Expanded)" descr="&lt;SmartSettings&gt;&lt;SmartResize enabled=&quot;True&quot; minWidth=&quot;0&quot; minHeight=&quot;0&quot; /&gt;&lt;/SmartSettings&gt;">
            <a:extLst>
              <a:ext uri="{FF2B5EF4-FFF2-40B4-BE49-F238E27FC236}">
                <a16:creationId xmlns:a16="http://schemas.microsoft.com/office/drawing/2014/main" id="{2908DF9D-7E27-4772-A333-73D8AAEA4CDB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8062758" y="4347804"/>
            <a:ext cx="1368150" cy="1139107"/>
            <a:chOff x="595686" y="1261242"/>
            <a:chExt cx="1368150" cy="1139107"/>
          </a:xfrm>
        </p:grpSpPr>
        <p:sp>
          <p:nvSpPr>
            <p:cNvPr id="950" name="Text Box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E654D55-E3F8-45F3-9835-1774A65489B8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595686" y="1261242"/>
              <a:ext cx="1368150" cy="241092"/>
            </a:xfrm>
            <a:prstGeom prst="rect">
              <a:avLst/>
            </a:prstGeom>
            <a:solidFill>
              <a:srgbClr val="FFFFF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56032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↓ 이름</a:t>
              </a:r>
            </a:p>
          </p:txBody>
        </p:sp>
        <p:sp>
          <p:nvSpPr>
            <p:cNvPr id="94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EAB6D9-3CCD-49BB-B818-56A859D07B40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595686" y="1502667"/>
              <a:ext cx="1368150" cy="89768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↓ 부서</a:t>
              </a:r>
              <a:endParaRPr lang="en-US" altLang="ko-KR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↓ 담당업무</a:t>
              </a:r>
              <a:endParaRPr lang="en-US" altLang="ko-KR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↓ 이메일</a:t>
              </a:r>
              <a:endParaRPr lang="en-US" altLang="ko-KR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↓ 핸드폰</a:t>
              </a:r>
              <a:endParaRPr lang="en-US" altLang="ko-KR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↓ 사무실</a:t>
              </a:r>
            </a:p>
          </p:txBody>
        </p:sp>
      </p:grp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5B2C2B60-47DC-4050-A92D-24C70276912D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38F02152-33A0-4CC1-8098-A398A68355CA}"/>
              </a:ext>
            </a:extLst>
          </p:cNvPr>
          <p:cNvSpPr/>
          <p:nvPr/>
        </p:nvSpPr>
        <p:spPr>
          <a:xfrm flipV="1">
            <a:off x="3230072" y="1311250"/>
            <a:ext cx="4299748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249E554-129E-4362-8F10-FF31589A2D6E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F7643F92-EFC2-473F-B380-276AC0B214FA}"/>
              </a:ext>
            </a:extLst>
          </p:cNvPr>
          <p:cNvGrpSpPr/>
          <p:nvPr/>
        </p:nvGrpSpPr>
        <p:grpSpPr>
          <a:xfrm>
            <a:off x="3268169" y="2261456"/>
            <a:ext cx="4142270" cy="842682"/>
            <a:chOff x="3268169" y="2242406"/>
            <a:chExt cx="4142270" cy="842682"/>
          </a:xfrm>
        </p:grpSpPr>
        <p:sp>
          <p:nvSpPr>
            <p:cNvPr id="7" name="사각형: 둥근 모서리 6">
              <a:extLst>
                <a:ext uri="{FF2B5EF4-FFF2-40B4-BE49-F238E27FC236}">
                  <a16:creationId xmlns:a16="http://schemas.microsoft.com/office/drawing/2014/main" id="{D3356165-6002-4426-A451-1B18B50BC499}"/>
                </a:ext>
              </a:extLst>
            </p:cNvPr>
            <p:cNvSpPr/>
            <p:nvPr/>
          </p:nvSpPr>
          <p:spPr>
            <a:xfrm>
              <a:off x="3268169" y="2242406"/>
              <a:ext cx="4142270" cy="842682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E19D0DC1-83E7-4E4D-836B-A7A2907D7C97}"/>
                </a:ext>
              </a:extLst>
            </p:cNvPr>
            <p:cNvGrpSpPr/>
            <p:nvPr/>
          </p:nvGrpSpPr>
          <p:grpSpPr>
            <a:xfrm>
              <a:off x="3421315" y="2330143"/>
              <a:ext cx="483726" cy="667208"/>
              <a:chOff x="3360355" y="2303939"/>
              <a:chExt cx="483726" cy="667208"/>
            </a:xfrm>
          </p:grpSpPr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6C769D1B-D8D7-40B4-B74B-0D4B556D5E52}"/>
                  </a:ext>
                </a:extLst>
              </p:cNvPr>
              <p:cNvGrpSpPr/>
              <p:nvPr/>
            </p:nvGrpSpPr>
            <p:grpSpPr>
              <a:xfrm>
                <a:off x="3405654" y="2827147"/>
                <a:ext cx="393129" cy="144000"/>
                <a:chOff x="3414652" y="2871597"/>
                <a:chExt cx="393129" cy="144000"/>
              </a:xfrm>
            </p:grpSpPr>
            <p:grpSp>
              <p:nvGrpSpPr>
                <p:cNvPr id="413" name="그룹 412">
                  <a:extLst>
                    <a:ext uri="{FF2B5EF4-FFF2-40B4-BE49-F238E27FC236}">
                      <a16:creationId xmlns:a16="http://schemas.microsoft.com/office/drawing/2014/main" id="{557FADC2-DE0A-4E57-98D6-BD8CBD00FD66}"/>
                    </a:ext>
                  </a:extLst>
                </p:cNvPr>
                <p:cNvGrpSpPr/>
                <p:nvPr/>
              </p:nvGrpSpPr>
              <p:grpSpPr>
                <a:xfrm>
                  <a:off x="3414652" y="2871597"/>
                  <a:ext cx="144000" cy="144000"/>
                  <a:chOff x="5967646" y="4037717"/>
                  <a:chExt cx="229896" cy="229896"/>
                </a:xfrm>
              </p:grpSpPr>
              <p:sp>
                <p:nvSpPr>
                  <p:cNvPr id="415" name="타원 414">
                    <a:extLst>
                      <a:ext uri="{FF2B5EF4-FFF2-40B4-BE49-F238E27FC236}">
                        <a16:creationId xmlns:a16="http://schemas.microsoft.com/office/drawing/2014/main" id="{E2FC0D4C-72AC-4114-A84B-F6414B624C57}"/>
                      </a:ext>
                    </a:extLst>
                  </p:cNvPr>
                  <p:cNvSpPr/>
                  <p:nvPr/>
                </p:nvSpPr>
                <p:spPr>
                  <a:xfrm>
                    <a:off x="5967646" y="4037717"/>
                    <a:ext cx="229896" cy="229896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416" name="Accept">
                    <a:extLst>
                      <a:ext uri="{FF2B5EF4-FFF2-40B4-BE49-F238E27FC236}">
                        <a16:creationId xmlns:a16="http://schemas.microsoft.com/office/drawing/2014/main" id="{1D4B4680-52FA-4702-A946-BF501505D8C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07421" y="4101284"/>
                    <a:ext cx="133104" cy="118128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14" name="Star">
                  <a:extLst>
                    <a:ext uri="{FF2B5EF4-FFF2-40B4-BE49-F238E27FC236}">
                      <a16:creationId xmlns:a16="http://schemas.microsoft.com/office/drawing/2014/main" id="{5CFDF2B6-BC1E-4E22-BD4F-C8C955CFDC9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656581" y="2871816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540C73B9-360E-4922-8971-97FE57443CE3}"/>
                  </a:ext>
                </a:extLst>
              </p:cNvPr>
              <p:cNvGrpSpPr/>
              <p:nvPr/>
            </p:nvGrpSpPr>
            <p:grpSpPr>
              <a:xfrm>
                <a:off x="3360355" y="2303939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05" name="Profile Picture">
                  <a:extLst>
                    <a:ext uri="{FF2B5EF4-FFF2-40B4-BE49-F238E27FC236}">
                      <a16:creationId xmlns:a16="http://schemas.microsoft.com/office/drawing/2014/main" id="{5AE392BD-EB5A-4A8C-BFF6-DE3C0BDD683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07" name="Background">
                    <a:extLst>
                      <a:ext uri="{FF2B5EF4-FFF2-40B4-BE49-F238E27FC236}">
                        <a16:creationId xmlns:a16="http://schemas.microsoft.com/office/drawing/2014/main" id="{0959BCC5-D6DC-4B94-9DF1-6171BCA8A4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08" name="Profile Icon">
                    <a:extLst>
                      <a:ext uri="{FF2B5EF4-FFF2-40B4-BE49-F238E27FC236}">
                        <a16:creationId xmlns:a16="http://schemas.microsoft.com/office/drawing/2014/main" id="{C97102FF-E07B-4FC9-A9FA-09B38D14F13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18" name="타원 417">
                  <a:extLst>
                    <a:ext uri="{FF2B5EF4-FFF2-40B4-BE49-F238E27FC236}">
                      <a16:creationId xmlns:a16="http://schemas.microsoft.com/office/drawing/2014/main" id="{51EDD962-EF0E-47FD-A2E1-69032D419560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19" name="그래픽 418" descr="스마트폰">
                  <a:extLst>
                    <a:ext uri="{FF2B5EF4-FFF2-40B4-BE49-F238E27FC236}">
                      <a16:creationId xmlns:a16="http://schemas.microsoft.com/office/drawing/2014/main" id="{05643836-044B-40ED-BBB6-68D4E8E435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96DAC541-7B7A-43D3-8B79-37D633B846F1}">
                      <asvg:svgBlip xmlns:asvg="http://schemas.microsoft.com/office/drawing/2016/SVG/main" r:embed="rId2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FA83C279-3C7B-40B1-AFBE-DE0C1AED8C36}"/>
                </a:ext>
              </a:extLst>
            </p:cNvPr>
            <p:cNvGrpSpPr/>
            <p:nvPr/>
          </p:nvGrpSpPr>
          <p:grpSpPr>
            <a:xfrm>
              <a:off x="4110005" y="2286404"/>
              <a:ext cx="1324766" cy="758559"/>
              <a:chOff x="3919005" y="2286404"/>
              <a:chExt cx="1324766" cy="758559"/>
            </a:xfrm>
          </p:grpSpPr>
          <p:sp>
            <p:nvSpPr>
              <p:cNvPr id="353" name="직사각형 352">
                <a:extLst>
                  <a:ext uri="{FF2B5EF4-FFF2-40B4-BE49-F238E27FC236}">
                    <a16:creationId xmlns:a16="http://schemas.microsoft.com/office/drawing/2014/main" id="{807B1A36-65B6-4515-BA27-BBC899AA820D}"/>
                  </a:ext>
                </a:extLst>
              </p:cNvPr>
              <p:cNvSpPr/>
              <p:nvPr/>
            </p:nvSpPr>
            <p:spPr>
              <a:xfrm>
                <a:off x="3919005" y="228640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2" name="직사각형 371">
                <a:extLst>
                  <a:ext uri="{FF2B5EF4-FFF2-40B4-BE49-F238E27FC236}">
                    <a16:creationId xmlns:a16="http://schemas.microsoft.com/office/drawing/2014/main" id="{41E2FDB1-9029-4682-B3C0-E54E297763A5}"/>
                  </a:ext>
                </a:extLst>
              </p:cNvPr>
              <p:cNvSpPr/>
              <p:nvPr/>
            </p:nvSpPr>
            <p:spPr>
              <a:xfrm>
                <a:off x="3919005" y="2650303"/>
                <a:ext cx="837089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 </a:t>
                </a:r>
              </a:p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</a:p>
            </p:txBody>
          </p:sp>
          <p:sp>
            <p:nvSpPr>
              <p:cNvPr id="373" name="직사각형 372">
                <a:extLst>
                  <a:ext uri="{FF2B5EF4-FFF2-40B4-BE49-F238E27FC236}">
                    <a16:creationId xmlns:a16="http://schemas.microsoft.com/office/drawing/2014/main" id="{0C236F34-DE4C-4E30-8D9C-E84F07392178}"/>
                  </a:ext>
                </a:extLst>
              </p:cNvPr>
              <p:cNvSpPr/>
              <p:nvPr/>
            </p:nvSpPr>
            <p:spPr>
              <a:xfrm>
                <a:off x="3919005" y="2489133"/>
                <a:ext cx="50847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LG CNS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2141BA10-AFE1-43B1-8A25-55627C9FB83A}"/>
                  </a:ext>
                </a:extLst>
              </p:cNvPr>
              <p:cNvSpPr/>
              <p:nvPr/>
            </p:nvSpPr>
            <p:spPr>
              <a:xfrm>
                <a:off x="4308900" y="2489133"/>
                <a:ext cx="93487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 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3457E559-BAAA-4B98-B2CB-896F9A9BFD2E}"/>
                </a:ext>
              </a:extLst>
            </p:cNvPr>
            <p:cNvGrpSpPr/>
            <p:nvPr/>
          </p:nvGrpSpPr>
          <p:grpSpPr>
            <a:xfrm>
              <a:off x="5528730" y="2301793"/>
              <a:ext cx="1624163" cy="743170"/>
              <a:chOff x="5443005" y="2301793"/>
              <a:chExt cx="1624163" cy="743170"/>
            </a:xfrm>
          </p:grpSpPr>
          <p:sp>
            <p:nvSpPr>
              <p:cNvPr id="435" name="직사각형 434">
                <a:extLst>
                  <a:ext uri="{FF2B5EF4-FFF2-40B4-BE49-F238E27FC236}">
                    <a16:creationId xmlns:a16="http://schemas.microsoft.com/office/drawing/2014/main" id="{F40444BB-95CE-4CB7-84B5-454387F46EEC}"/>
                  </a:ext>
                </a:extLst>
              </p:cNvPr>
              <p:cNvSpPr/>
              <p:nvPr/>
            </p:nvSpPr>
            <p:spPr>
              <a:xfrm>
                <a:off x="5443005" y="2489133"/>
                <a:ext cx="105189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abcde@daesang.com</a:t>
                </a:r>
              </a:p>
            </p:txBody>
          </p:sp>
          <p:sp>
            <p:nvSpPr>
              <p:cNvPr id="437" name="직사각형 436">
                <a:extLst>
                  <a:ext uri="{FF2B5EF4-FFF2-40B4-BE49-F238E27FC236}">
                    <a16:creationId xmlns:a16="http://schemas.microsoft.com/office/drawing/2014/main" id="{DCF63B7D-B610-414C-89FC-5A3DCE0D5551}"/>
                  </a:ext>
                </a:extLst>
              </p:cNvPr>
              <p:cNvSpPr/>
              <p:nvPr/>
            </p:nvSpPr>
            <p:spPr>
              <a:xfrm>
                <a:off x="5443005" y="2301793"/>
                <a:ext cx="364202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마곡</a:t>
                </a:r>
              </a:p>
            </p:txBody>
          </p:sp>
          <p:sp>
            <p:nvSpPr>
              <p:cNvPr id="434" name="직사각형 433">
                <a:extLst>
                  <a:ext uri="{FF2B5EF4-FFF2-40B4-BE49-F238E27FC236}">
                    <a16:creationId xmlns:a16="http://schemas.microsoft.com/office/drawing/2014/main" id="{02E87CBD-682A-49CC-B721-A91BA1D4A06B}"/>
                  </a:ext>
                </a:extLst>
              </p:cNvPr>
              <p:cNvSpPr/>
              <p:nvPr/>
            </p:nvSpPr>
            <p:spPr>
              <a:xfrm>
                <a:off x="5443005" y="2650303"/>
                <a:ext cx="1624163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매니저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빅데이터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분석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인사정보 담당 등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</a:p>
            </p:txBody>
          </p:sp>
        </p:grpSp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E0D6EE98-CFF4-47FE-BCA1-1D97B266D0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0724" y="2289179"/>
              <a:ext cx="0" cy="749136"/>
            </a:xfrm>
            <a:prstGeom prst="line">
              <a:avLst/>
            </a:prstGeom>
            <a:ln w="9525">
              <a:solidFill>
                <a:srgbClr val="D9D9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3" name="직사각형 462">
            <a:extLst>
              <a:ext uri="{FF2B5EF4-FFF2-40B4-BE49-F238E27FC236}">
                <a16:creationId xmlns:a16="http://schemas.microsoft.com/office/drawing/2014/main" id="{65B650E7-CFDA-4087-85E9-314CB853000C}"/>
              </a:ext>
            </a:extLst>
          </p:cNvPr>
          <p:cNvSpPr/>
          <p:nvPr/>
        </p:nvSpPr>
        <p:spPr>
          <a:xfrm>
            <a:off x="3230073" y="1310645"/>
            <a:ext cx="4299749" cy="51732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53FD5403-9EFD-42BF-9B7A-344071FD4F40}"/>
              </a:ext>
            </a:extLst>
          </p:cNvPr>
          <p:cNvGrpSpPr/>
          <p:nvPr/>
        </p:nvGrpSpPr>
        <p:grpSpPr>
          <a:xfrm>
            <a:off x="3258082" y="1703406"/>
            <a:ext cx="4275217" cy="216197"/>
            <a:chOff x="3258082" y="1703406"/>
            <a:chExt cx="4275217" cy="216197"/>
          </a:xfrm>
        </p:grpSpPr>
        <p:cxnSp>
          <p:nvCxnSpPr>
            <p:cNvPr id="389" name="Line">
              <a:extLst>
                <a:ext uri="{FF2B5EF4-FFF2-40B4-BE49-F238E27FC236}">
                  <a16:creationId xmlns:a16="http://schemas.microsoft.com/office/drawing/2014/main" id="{D0078BF5-74BE-4438-A8EC-F277C11C1E8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C0EFA3E6-4EB0-4F33-9563-8E2CEBC2630D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B5062DC3-8A32-493B-AD0F-B47A65E36BF1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244" name="직사각형 243">
                <a:extLst>
                  <a:ext uri="{FF2B5EF4-FFF2-40B4-BE49-F238E27FC236}">
                    <a16:creationId xmlns:a16="http://schemas.microsoft.com/office/drawing/2014/main" id="{211D73A8-D7F9-450B-B0C3-89F29FFC9A00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320F6426-D5D6-46D3-AC35-24715650B047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EFAAC65F-0947-4BBE-82C9-4C90E707C627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8DD98308-3D8D-4BAD-9166-7AD66EFA4827}"/>
              </a:ext>
            </a:extLst>
          </p:cNvPr>
          <p:cNvGrpSpPr/>
          <p:nvPr/>
        </p:nvGrpSpPr>
        <p:grpSpPr>
          <a:xfrm>
            <a:off x="4071673" y="1984381"/>
            <a:ext cx="507774" cy="200055"/>
            <a:chOff x="4329329" y="4411683"/>
            <a:chExt cx="507774" cy="200055"/>
          </a:xfrm>
        </p:grpSpPr>
        <p:sp>
          <p:nvSpPr>
            <p:cNvPr id="510" name="Sorting (Ascending)">
              <a:extLst>
                <a:ext uri="{FF2B5EF4-FFF2-40B4-BE49-F238E27FC236}">
                  <a16:creationId xmlns:a16="http://schemas.microsoft.com/office/drawing/2014/main" id="{AA000D5B-CFA8-426A-BFB9-9F5D4E172F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1" name="직사각형 510">
              <a:extLst>
                <a:ext uri="{FF2B5EF4-FFF2-40B4-BE49-F238E27FC236}">
                  <a16:creationId xmlns:a16="http://schemas.microsoft.com/office/drawing/2014/main" id="{341B9B3B-1CF9-473C-AEF3-7AB8C969BDDC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491" name="그룹 490">
            <a:extLst>
              <a:ext uri="{FF2B5EF4-FFF2-40B4-BE49-F238E27FC236}">
                <a16:creationId xmlns:a16="http://schemas.microsoft.com/office/drawing/2014/main" id="{2CDD325C-EE48-471D-BBA9-12F15E595B5E}"/>
              </a:ext>
            </a:extLst>
          </p:cNvPr>
          <p:cNvGrpSpPr/>
          <p:nvPr/>
        </p:nvGrpSpPr>
        <p:grpSpPr>
          <a:xfrm>
            <a:off x="6881165" y="1930520"/>
            <a:ext cx="651774" cy="307777"/>
            <a:chOff x="4329329" y="4357822"/>
            <a:chExt cx="651774" cy="307777"/>
          </a:xfrm>
        </p:grpSpPr>
        <p:sp>
          <p:nvSpPr>
            <p:cNvPr id="508" name="Sorting (Ascending)">
              <a:extLst>
                <a:ext uri="{FF2B5EF4-FFF2-40B4-BE49-F238E27FC236}">
                  <a16:creationId xmlns:a16="http://schemas.microsoft.com/office/drawing/2014/main" id="{480672EB-B3A7-4F74-9565-A864C5DFF1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9" name="직사각형 508">
              <a:extLst>
                <a:ext uri="{FF2B5EF4-FFF2-40B4-BE49-F238E27FC236}">
                  <a16:creationId xmlns:a16="http://schemas.microsoft.com/office/drawing/2014/main" id="{6A99DB6F-5EB0-4CEC-853D-C99A9C2479F2}"/>
                </a:ext>
              </a:extLst>
            </p:cNvPr>
            <p:cNvSpPr/>
            <p:nvPr/>
          </p:nvSpPr>
          <p:spPr>
            <a:xfrm>
              <a:off x="4441103" y="4357822"/>
              <a:ext cx="540000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담당업무</a:t>
              </a:r>
              <a:endParaRPr lang="ko-KR" altLang="en-US" dirty="0"/>
            </a:p>
          </p:txBody>
        </p:sp>
      </p:grpSp>
      <p:grpSp>
        <p:nvGrpSpPr>
          <p:cNvPr id="492" name="그룹 491">
            <a:extLst>
              <a:ext uri="{FF2B5EF4-FFF2-40B4-BE49-F238E27FC236}">
                <a16:creationId xmlns:a16="http://schemas.microsoft.com/office/drawing/2014/main" id="{FAEEAD2A-CE2E-4CBB-AB3F-83CCB138BC25}"/>
              </a:ext>
            </a:extLst>
          </p:cNvPr>
          <p:cNvGrpSpPr/>
          <p:nvPr/>
        </p:nvGrpSpPr>
        <p:grpSpPr>
          <a:xfrm>
            <a:off x="5440419" y="1984381"/>
            <a:ext cx="579774" cy="200055"/>
            <a:chOff x="4329329" y="4411683"/>
            <a:chExt cx="579774" cy="200055"/>
          </a:xfrm>
        </p:grpSpPr>
        <p:sp>
          <p:nvSpPr>
            <p:cNvPr id="504" name="Sorting (Ascending)">
              <a:extLst>
                <a:ext uri="{FF2B5EF4-FFF2-40B4-BE49-F238E27FC236}">
                  <a16:creationId xmlns:a16="http://schemas.microsoft.com/office/drawing/2014/main" id="{23ED433C-3CA6-4389-9901-516C584E1F6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6427D45E-7F97-46B5-AC74-D4974495D9FF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DB87EBA3-572E-406C-B180-8421635C784F}"/>
              </a:ext>
            </a:extLst>
          </p:cNvPr>
          <p:cNvGrpSpPr/>
          <p:nvPr/>
        </p:nvGrpSpPr>
        <p:grpSpPr>
          <a:xfrm>
            <a:off x="4720046" y="1984381"/>
            <a:ext cx="579774" cy="200055"/>
            <a:chOff x="4329329" y="4411683"/>
            <a:chExt cx="579774" cy="200055"/>
          </a:xfrm>
        </p:grpSpPr>
        <p:sp>
          <p:nvSpPr>
            <p:cNvPr id="497" name="Sorting (Ascending)">
              <a:extLst>
                <a:ext uri="{FF2B5EF4-FFF2-40B4-BE49-F238E27FC236}">
                  <a16:creationId xmlns:a16="http://schemas.microsoft.com/office/drawing/2014/main" id="{5C04EDDB-28FD-491A-8BF8-E7B2A65A8C2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8" name="직사각형 497">
              <a:extLst>
                <a:ext uri="{FF2B5EF4-FFF2-40B4-BE49-F238E27FC236}">
                  <a16:creationId xmlns:a16="http://schemas.microsoft.com/office/drawing/2014/main" id="{B4E04138-74B8-47C8-B878-0620ED610202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6422AF67-0546-4024-8759-E69302EC704A}"/>
              </a:ext>
            </a:extLst>
          </p:cNvPr>
          <p:cNvGrpSpPr/>
          <p:nvPr/>
        </p:nvGrpSpPr>
        <p:grpSpPr>
          <a:xfrm>
            <a:off x="6160792" y="1984381"/>
            <a:ext cx="579774" cy="200055"/>
            <a:chOff x="4329329" y="4411683"/>
            <a:chExt cx="579774" cy="200055"/>
          </a:xfrm>
        </p:grpSpPr>
        <p:sp>
          <p:nvSpPr>
            <p:cNvPr id="495" name="Sorting (Ascending)">
              <a:extLst>
                <a:ext uri="{FF2B5EF4-FFF2-40B4-BE49-F238E27FC236}">
                  <a16:creationId xmlns:a16="http://schemas.microsoft.com/office/drawing/2014/main" id="{286DC2AC-F45F-4935-AAE3-649881DB6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6" name="직사각형 495">
              <a:extLst>
                <a:ext uri="{FF2B5EF4-FFF2-40B4-BE49-F238E27FC236}">
                  <a16:creationId xmlns:a16="http://schemas.microsoft.com/office/drawing/2014/main" id="{11163039-7050-447B-9EB1-8E3134C3D048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근무지</a:t>
              </a:r>
              <a:endParaRPr lang="ko-KR" altLang="en-US" dirty="0"/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14FCA83B-2804-461B-AA79-2064C7551942}"/>
              </a:ext>
            </a:extLst>
          </p:cNvPr>
          <p:cNvGrpSpPr/>
          <p:nvPr/>
        </p:nvGrpSpPr>
        <p:grpSpPr>
          <a:xfrm>
            <a:off x="128224" y="6483926"/>
            <a:ext cx="7401600" cy="267205"/>
            <a:chOff x="128224" y="6483926"/>
            <a:chExt cx="7401600" cy="267205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FDF53682-E993-4EB3-9DE5-2DC374E65F2C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545" name="직사각형 544">
                <a:extLst>
                  <a:ext uri="{FF2B5EF4-FFF2-40B4-BE49-F238E27FC236}">
                    <a16:creationId xmlns:a16="http://schemas.microsoft.com/office/drawing/2014/main" id="{672D00DD-38BB-40B2-9B8D-C5CEABA093AA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6" name="직사각형 545">
                <a:extLst>
                  <a:ext uri="{FF2B5EF4-FFF2-40B4-BE49-F238E27FC236}">
                    <a16:creationId xmlns:a16="http://schemas.microsoft.com/office/drawing/2014/main" id="{1EC492D6-A368-464A-A9F5-E9CD83504865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7" name="Download">
                <a:extLst>
                  <a:ext uri="{FF2B5EF4-FFF2-40B4-BE49-F238E27FC236}">
                    <a16:creationId xmlns:a16="http://schemas.microsoft.com/office/drawing/2014/main" id="{3142A26A-B023-4CF4-92AF-3F589E4FC38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48" name="Scroll Indicator">
            <a:extLst>
              <a:ext uri="{FF2B5EF4-FFF2-40B4-BE49-F238E27FC236}">
                <a16:creationId xmlns:a16="http://schemas.microsoft.com/office/drawing/2014/main" id="{4197DFDA-FB7B-471F-88ED-E4018AA6D9E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549" name="Track">
              <a:extLst>
                <a:ext uri="{FF2B5EF4-FFF2-40B4-BE49-F238E27FC236}">
                  <a16:creationId xmlns:a16="http://schemas.microsoft.com/office/drawing/2014/main" id="{50CE57A1-2152-45CA-A9CC-A25445F72EE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0" name="Thumb">
              <a:extLst>
                <a:ext uri="{FF2B5EF4-FFF2-40B4-BE49-F238E27FC236}">
                  <a16:creationId xmlns:a16="http://schemas.microsoft.com/office/drawing/2014/main" id="{0D29D5CB-192F-4F8C-B3C0-48E9A1580CB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495D61A-5F4B-4E8C-87BA-838617BB809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B319727A-9DCF-4D83-8EEE-A2F14CACB878}"/>
              </a:ext>
            </a:extLst>
          </p:cNvPr>
          <p:cNvGrpSpPr/>
          <p:nvPr/>
        </p:nvGrpSpPr>
        <p:grpSpPr>
          <a:xfrm>
            <a:off x="3238402" y="6192625"/>
            <a:ext cx="4299748" cy="302260"/>
            <a:chOff x="3230072" y="6163069"/>
            <a:chExt cx="4299748" cy="302260"/>
          </a:xfrm>
        </p:grpSpPr>
        <p:sp>
          <p:nvSpPr>
            <p:cNvPr id="551" name="직사각형 550">
              <a:extLst>
                <a:ext uri="{FF2B5EF4-FFF2-40B4-BE49-F238E27FC236}">
                  <a16:creationId xmlns:a16="http://schemas.microsoft.com/office/drawing/2014/main" id="{3E019399-B3A6-4D18-B1C0-43CA19A81C06}"/>
                </a:ext>
              </a:extLst>
            </p:cNvPr>
            <p:cNvSpPr/>
            <p:nvPr/>
          </p:nvSpPr>
          <p:spPr>
            <a:xfrm>
              <a:off x="3230072" y="6228369"/>
              <a:ext cx="4299748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 </a:t>
              </a:r>
              <a:r>
                <a:rPr kumimoji="1" lang="en-US" altLang="ko-KR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endParaRPr kumimoji="1" lang="ko-KR" altLang="en-US" sz="18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54" name="사각형: 둥근 모서리 553">
              <a:extLst>
                <a:ext uri="{FF2B5EF4-FFF2-40B4-BE49-F238E27FC236}">
                  <a16:creationId xmlns:a16="http://schemas.microsoft.com/office/drawing/2014/main" id="{F3D461B0-6EC4-442A-94B5-2D5DBD2A6F5A}"/>
                </a:ext>
              </a:extLst>
            </p:cNvPr>
            <p:cNvSpPr/>
            <p:nvPr/>
          </p:nvSpPr>
          <p:spPr>
            <a:xfrm flipV="1">
              <a:off x="7260049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629" name="그룹 628">
            <a:extLst>
              <a:ext uri="{FF2B5EF4-FFF2-40B4-BE49-F238E27FC236}">
                <a16:creationId xmlns:a16="http://schemas.microsoft.com/office/drawing/2014/main" id="{D4105FB3-3A20-4035-96E5-CA61B708B751}"/>
              </a:ext>
            </a:extLst>
          </p:cNvPr>
          <p:cNvGrpSpPr/>
          <p:nvPr/>
        </p:nvGrpSpPr>
        <p:grpSpPr>
          <a:xfrm>
            <a:off x="3268169" y="3166331"/>
            <a:ext cx="4142270" cy="842682"/>
            <a:chOff x="3268169" y="2242406"/>
            <a:chExt cx="4142270" cy="842682"/>
          </a:xfrm>
        </p:grpSpPr>
        <p:sp>
          <p:nvSpPr>
            <p:cNvPr id="630" name="사각형: 둥근 모서리 629">
              <a:extLst>
                <a:ext uri="{FF2B5EF4-FFF2-40B4-BE49-F238E27FC236}">
                  <a16:creationId xmlns:a16="http://schemas.microsoft.com/office/drawing/2014/main" id="{03914881-518D-4436-BA10-BD0FBF2BCE97}"/>
                </a:ext>
              </a:extLst>
            </p:cNvPr>
            <p:cNvSpPr/>
            <p:nvPr/>
          </p:nvSpPr>
          <p:spPr>
            <a:xfrm>
              <a:off x="3268169" y="2242406"/>
              <a:ext cx="4142270" cy="842682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14006759-7F73-4538-91CB-33ACDD8EF6CA}"/>
                </a:ext>
              </a:extLst>
            </p:cNvPr>
            <p:cNvGrpSpPr/>
            <p:nvPr/>
          </p:nvGrpSpPr>
          <p:grpSpPr>
            <a:xfrm>
              <a:off x="3421315" y="2330143"/>
              <a:ext cx="483726" cy="667208"/>
              <a:chOff x="3360355" y="2303939"/>
              <a:chExt cx="483726" cy="667208"/>
            </a:xfrm>
          </p:grpSpPr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567086E1-E92B-4896-AB6E-4BF1B8108F22}"/>
                  </a:ext>
                </a:extLst>
              </p:cNvPr>
              <p:cNvGrpSpPr/>
              <p:nvPr/>
            </p:nvGrpSpPr>
            <p:grpSpPr>
              <a:xfrm>
                <a:off x="3405654" y="2827147"/>
                <a:ext cx="393129" cy="144000"/>
                <a:chOff x="3414652" y="2871597"/>
                <a:chExt cx="393129" cy="144000"/>
              </a:xfrm>
            </p:grpSpPr>
            <p:grpSp>
              <p:nvGrpSpPr>
                <p:cNvPr id="649" name="그룹 648">
                  <a:extLst>
                    <a:ext uri="{FF2B5EF4-FFF2-40B4-BE49-F238E27FC236}">
                      <a16:creationId xmlns:a16="http://schemas.microsoft.com/office/drawing/2014/main" id="{CE77AACE-F99B-4022-B5C3-FDC9CB1CA622}"/>
                    </a:ext>
                  </a:extLst>
                </p:cNvPr>
                <p:cNvGrpSpPr/>
                <p:nvPr/>
              </p:nvGrpSpPr>
              <p:grpSpPr>
                <a:xfrm>
                  <a:off x="3414652" y="2871597"/>
                  <a:ext cx="144000" cy="144000"/>
                  <a:chOff x="5967646" y="4037717"/>
                  <a:chExt cx="229896" cy="229896"/>
                </a:xfrm>
              </p:grpSpPr>
              <p:sp>
                <p:nvSpPr>
                  <p:cNvPr id="651" name="타원 650">
                    <a:extLst>
                      <a:ext uri="{FF2B5EF4-FFF2-40B4-BE49-F238E27FC236}">
                        <a16:creationId xmlns:a16="http://schemas.microsoft.com/office/drawing/2014/main" id="{1EA78280-0C1E-4BFA-8955-6405F3142996}"/>
                      </a:ext>
                    </a:extLst>
                  </p:cNvPr>
                  <p:cNvSpPr/>
                  <p:nvPr/>
                </p:nvSpPr>
                <p:spPr>
                  <a:xfrm>
                    <a:off x="5967646" y="4037717"/>
                    <a:ext cx="229896" cy="229896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652" name="Accept">
                    <a:extLst>
                      <a:ext uri="{FF2B5EF4-FFF2-40B4-BE49-F238E27FC236}">
                        <a16:creationId xmlns:a16="http://schemas.microsoft.com/office/drawing/2014/main" id="{81D7ACAA-4AA7-4347-95B5-E464C4563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07421" y="4101284"/>
                    <a:ext cx="133104" cy="118128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50" name="Star">
                  <a:extLst>
                    <a:ext uri="{FF2B5EF4-FFF2-40B4-BE49-F238E27FC236}">
                      <a16:creationId xmlns:a16="http://schemas.microsoft.com/office/drawing/2014/main" id="{819920DE-09EB-4D70-B253-809E3B38736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656581" y="2871816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3" name="그룹 642">
                <a:extLst>
                  <a:ext uri="{FF2B5EF4-FFF2-40B4-BE49-F238E27FC236}">
                    <a16:creationId xmlns:a16="http://schemas.microsoft.com/office/drawing/2014/main" id="{F35EEC53-0C9A-4F7F-8E94-2618DA4C320D}"/>
                  </a:ext>
                </a:extLst>
              </p:cNvPr>
              <p:cNvGrpSpPr/>
              <p:nvPr/>
            </p:nvGrpSpPr>
            <p:grpSpPr>
              <a:xfrm>
                <a:off x="3360355" y="2303939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44" name="Profile Picture">
                  <a:extLst>
                    <a:ext uri="{FF2B5EF4-FFF2-40B4-BE49-F238E27FC236}">
                      <a16:creationId xmlns:a16="http://schemas.microsoft.com/office/drawing/2014/main" id="{79272F80-55CC-4027-9768-039F151B084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47" name="Background">
                    <a:extLst>
                      <a:ext uri="{FF2B5EF4-FFF2-40B4-BE49-F238E27FC236}">
                        <a16:creationId xmlns:a16="http://schemas.microsoft.com/office/drawing/2014/main" id="{A5CF8EC9-4428-44FC-A967-77E61734197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8" name="Profile Icon">
                    <a:extLst>
                      <a:ext uri="{FF2B5EF4-FFF2-40B4-BE49-F238E27FC236}">
                        <a16:creationId xmlns:a16="http://schemas.microsoft.com/office/drawing/2014/main" id="{066630EC-97C7-45B4-BB7E-E4C9A07FD7E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45" name="타원 644">
                  <a:extLst>
                    <a:ext uri="{FF2B5EF4-FFF2-40B4-BE49-F238E27FC236}">
                      <a16:creationId xmlns:a16="http://schemas.microsoft.com/office/drawing/2014/main" id="{B2DDC607-017C-4318-A4C7-F3859B69F186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46" name="그래픽 645" descr="스마트폰">
                  <a:extLst>
                    <a:ext uri="{FF2B5EF4-FFF2-40B4-BE49-F238E27FC236}">
                      <a16:creationId xmlns:a16="http://schemas.microsoft.com/office/drawing/2014/main" id="{28F7F7AF-91D5-40CA-A1FA-CCF63DCB48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96DAC541-7B7A-43D3-8B79-37D633B846F1}">
                      <asvg:svgBlip xmlns:asvg="http://schemas.microsoft.com/office/drawing/2016/SVG/main" r:embed="rId2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BD2E9B0F-AC0E-43CC-B6DE-C9678D39210D}"/>
                </a:ext>
              </a:extLst>
            </p:cNvPr>
            <p:cNvGrpSpPr/>
            <p:nvPr/>
          </p:nvGrpSpPr>
          <p:grpSpPr>
            <a:xfrm>
              <a:off x="4110005" y="2286404"/>
              <a:ext cx="1324766" cy="758559"/>
              <a:chOff x="3919005" y="2286404"/>
              <a:chExt cx="1324766" cy="758559"/>
            </a:xfrm>
          </p:grpSpPr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27CD2979-8162-42CB-801B-1F4D4B3949A1}"/>
                  </a:ext>
                </a:extLst>
              </p:cNvPr>
              <p:cNvSpPr/>
              <p:nvPr/>
            </p:nvSpPr>
            <p:spPr>
              <a:xfrm>
                <a:off x="3919005" y="228640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9" name="직사각형 638">
                <a:extLst>
                  <a:ext uri="{FF2B5EF4-FFF2-40B4-BE49-F238E27FC236}">
                    <a16:creationId xmlns:a16="http://schemas.microsoft.com/office/drawing/2014/main" id="{7C5A0E3A-4F36-4E99-BE36-4B70F9A2098C}"/>
                  </a:ext>
                </a:extLst>
              </p:cNvPr>
              <p:cNvSpPr/>
              <p:nvPr/>
            </p:nvSpPr>
            <p:spPr>
              <a:xfrm>
                <a:off x="3919005" y="2650303"/>
                <a:ext cx="837089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 </a:t>
                </a:r>
              </a:p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</a:p>
            </p:txBody>
          </p:sp>
          <p:sp>
            <p:nvSpPr>
              <p:cNvPr id="640" name="직사각형 639">
                <a:extLst>
                  <a:ext uri="{FF2B5EF4-FFF2-40B4-BE49-F238E27FC236}">
                    <a16:creationId xmlns:a16="http://schemas.microsoft.com/office/drawing/2014/main" id="{852684E2-AC33-4C32-BC03-80A1D8F0CCE4}"/>
                  </a:ext>
                </a:extLst>
              </p:cNvPr>
              <p:cNvSpPr/>
              <p:nvPr/>
            </p:nvSpPr>
            <p:spPr>
              <a:xfrm>
                <a:off x="3919005" y="2489133"/>
                <a:ext cx="50847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LG CNS</a:t>
                </a:r>
              </a:p>
            </p:txBody>
          </p:sp>
          <p:sp>
            <p:nvSpPr>
              <p:cNvPr id="641" name="직사각형 640">
                <a:extLst>
                  <a:ext uri="{FF2B5EF4-FFF2-40B4-BE49-F238E27FC236}">
                    <a16:creationId xmlns:a16="http://schemas.microsoft.com/office/drawing/2014/main" id="{49A22E60-D51E-49EB-B320-E71900F0F4C8}"/>
                  </a:ext>
                </a:extLst>
              </p:cNvPr>
              <p:cNvSpPr/>
              <p:nvPr/>
            </p:nvSpPr>
            <p:spPr>
              <a:xfrm>
                <a:off x="4308900" y="2489133"/>
                <a:ext cx="93487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 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633" name="그룹 632">
              <a:extLst>
                <a:ext uri="{FF2B5EF4-FFF2-40B4-BE49-F238E27FC236}">
                  <a16:creationId xmlns:a16="http://schemas.microsoft.com/office/drawing/2014/main" id="{08A23F01-9965-4BCB-871F-4ECC3235CA56}"/>
                </a:ext>
              </a:extLst>
            </p:cNvPr>
            <p:cNvGrpSpPr/>
            <p:nvPr/>
          </p:nvGrpSpPr>
          <p:grpSpPr>
            <a:xfrm>
              <a:off x="5528730" y="2301793"/>
              <a:ext cx="1624163" cy="743170"/>
              <a:chOff x="5443005" y="2301793"/>
              <a:chExt cx="1624163" cy="743170"/>
            </a:xfrm>
          </p:grpSpPr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1F66D356-AC0F-41AD-B7DA-9D6CCA6696E5}"/>
                  </a:ext>
                </a:extLst>
              </p:cNvPr>
              <p:cNvSpPr/>
              <p:nvPr/>
            </p:nvSpPr>
            <p:spPr>
              <a:xfrm>
                <a:off x="5443005" y="2489133"/>
                <a:ext cx="105189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abcde@daesang.com</a:t>
                </a:r>
              </a:p>
            </p:txBody>
          </p:sp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EEB36601-A191-4463-AE79-0606DE44E971}"/>
                  </a:ext>
                </a:extLst>
              </p:cNvPr>
              <p:cNvSpPr/>
              <p:nvPr/>
            </p:nvSpPr>
            <p:spPr>
              <a:xfrm>
                <a:off x="5443005" y="2301793"/>
                <a:ext cx="364202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마곡</a:t>
                </a:r>
              </a:p>
            </p:txBody>
          </p:sp>
          <p:sp>
            <p:nvSpPr>
              <p:cNvPr id="637" name="직사각형 636">
                <a:extLst>
                  <a:ext uri="{FF2B5EF4-FFF2-40B4-BE49-F238E27FC236}">
                    <a16:creationId xmlns:a16="http://schemas.microsoft.com/office/drawing/2014/main" id="{0C19BE18-B447-4D4E-89EB-12D3FF426A2E}"/>
                  </a:ext>
                </a:extLst>
              </p:cNvPr>
              <p:cNvSpPr/>
              <p:nvPr/>
            </p:nvSpPr>
            <p:spPr>
              <a:xfrm>
                <a:off x="5443005" y="2650303"/>
                <a:ext cx="1624163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매니저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빅데이터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분석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인사정보 담당 등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</a:p>
            </p:txBody>
          </p:sp>
        </p:grpSp>
        <p:cxnSp>
          <p:nvCxnSpPr>
            <p:cNvPr id="634" name="Line">
              <a:extLst>
                <a:ext uri="{FF2B5EF4-FFF2-40B4-BE49-F238E27FC236}">
                  <a16:creationId xmlns:a16="http://schemas.microsoft.com/office/drawing/2014/main" id="{EC6AA223-AB4B-4EFD-97F5-640581158D7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0724" y="2289179"/>
              <a:ext cx="0" cy="749136"/>
            </a:xfrm>
            <a:prstGeom prst="line">
              <a:avLst/>
            </a:prstGeom>
            <a:ln w="9525">
              <a:solidFill>
                <a:srgbClr val="D9D9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3" name="그룹 652">
            <a:extLst>
              <a:ext uri="{FF2B5EF4-FFF2-40B4-BE49-F238E27FC236}">
                <a16:creationId xmlns:a16="http://schemas.microsoft.com/office/drawing/2014/main" id="{7CFFC25E-B4BD-4B5E-B2CF-736962EBC5DE}"/>
              </a:ext>
            </a:extLst>
          </p:cNvPr>
          <p:cNvGrpSpPr/>
          <p:nvPr/>
        </p:nvGrpSpPr>
        <p:grpSpPr>
          <a:xfrm>
            <a:off x="3268169" y="4061681"/>
            <a:ext cx="4142270" cy="842682"/>
            <a:chOff x="3268169" y="2242406"/>
            <a:chExt cx="4142270" cy="842682"/>
          </a:xfrm>
        </p:grpSpPr>
        <p:sp>
          <p:nvSpPr>
            <p:cNvPr id="654" name="사각형: 둥근 모서리 653">
              <a:extLst>
                <a:ext uri="{FF2B5EF4-FFF2-40B4-BE49-F238E27FC236}">
                  <a16:creationId xmlns:a16="http://schemas.microsoft.com/office/drawing/2014/main" id="{691DE111-2CBF-4BC5-8A99-7AB0D16111B0}"/>
                </a:ext>
              </a:extLst>
            </p:cNvPr>
            <p:cNvSpPr/>
            <p:nvPr/>
          </p:nvSpPr>
          <p:spPr>
            <a:xfrm>
              <a:off x="3268169" y="2242406"/>
              <a:ext cx="4142270" cy="842682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55" name="그룹 654">
              <a:extLst>
                <a:ext uri="{FF2B5EF4-FFF2-40B4-BE49-F238E27FC236}">
                  <a16:creationId xmlns:a16="http://schemas.microsoft.com/office/drawing/2014/main" id="{1E649CAA-4E4A-4C40-90A7-3D1CFF02DCEC}"/>
                </a:ext>
              </a:extLst>
            </p:cNvPr>
            <p:cNvGrpSpPr/>
            <p:nvPr/>
          </p:nvGrpSpPr>
          <p:grpSpPr>
            <a:xfrm>
              <a:off x="3421315" y="2330143"/>
              <a:ext cx="483726" cy="667208"/>
              <a:chOff x="3360355" y="2303939"/>
              <a:chExt cx="483726" cy="667208"/>
            </a:xfrm>
          </p:grpSpPr>
          <p:grpSp>
            <p:nvGrpSpPr>
              <p:cNvPr id="667" name="그룹 666">
                <a:extLst>
                  <a:ext uri="{FF2B5EF4-FFF2-40B4-BE49-F238E27FC236}">
                    <a16:creationId xmlns:a16="http://schemas.microsoft.com/office/drawing/2014/main" id="{EA98052A-3E07-4FCE-8203-1B9D3F4511C1}"/>
                  </a:ext>
                </a:extLst>
              </p:cNvPr>
              <p:cNvGrpSpPr/>
              <p:nvPr/>
            </p:nvGrpSpPr>
            <p:grpSpPr>
              <a:xfrm>
                <a:off x="3405654" y="2827147"/>
                <a:ext cx="393129" cy="144000"/>
                <a:chOff x="3414652" y="2871597"/>
                <a:chExt cx="393129" cy="144000"/>
              </a:xfrm>
            </p:grpSpPr>
            <p:grpSp>
              <p:nvGrpSpPr>
                <p:cNvPr id="674" name="그룹 673">
                  <a:extLst>
                    <a:ext uri="{FF2B5EF4-FFF2-40B4-BE49-F238E27FC236}">
                      <a16:creationId xmlns:a16="http://schemas.microsoft.com/office/drawing/2014/main" id="{0B51F1F6-ACA4-49E3-992B-6E054110B97A}"/>
                    </a:ext>
                  </a:extLst>
                </p:cNvPr>
                <p:cNvGrpSpPr/>
                <p:nvPr/>
              </p:nvGrpSpPr>
              <p:grpSpPr>
                <a:xfrm>
                  <a:off x="3414652" y="2871597"/>
                  <a:ext cx="144000" cy="144000"/>
                  <a:chOff x="5967646" y="4037717"/>
                  <a:chExt cx="229896" cy="229896"/>
                </a:xfrm>
              </p:grpSpPr>
              <p:sp>
                <p:nvSpPr>
                  <p:cNvPr id="676" name="타원 675">
                    <a:extLst>
                      <a:ext uri="{FF2B5EF4-FFF2-40B4-BE49-F238E27FC236}">
                        <a16:creationId xmlns:a16="http://schemas.microsoft.com/office/drawing/2014/main" id="{C2B13534-1662-42C0-B6AA-D9DEA4D87DEC}"/>
                      </a:ext>
                    </a:extLst>
                  </p:cNvPr>
                  <p:cNvSpPr/>
                  <p:nvPr/>
                </p:nvSpPr>
                <p:spPr>
                  <a:xfrm>
                    <a:off x="5967646" y="4037717"/>
                    <a:ext cx="229896" cy="229896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714" name="Accept">
                    <a:extLst>
                      <a:ext uri="{FF2B5EF4-FFF2-40B4-BE49-F238E27FC236}">
                        <a16:creationId xmlns:a16="http://schemas.microsoft.com/office/drawing/2014/main" id="{498E277D-E7FC-41DC-A9CE-82FE925AFB1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07421" y="4101284"/>
                    <a:ext cx="133104" cy="118128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75" name="Star">
                  <a:extLst>
                    <a:ext uri="{FF2B5EF4-FFF2-40B4-BE49-F238E27FC236}">
                      <a16:creationId xmlns:a16="http://schemas.microsoft.com/office/drawing/2014/main" id="{9921E115-2985-4359-A4F1-883FD074D2C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656581" y="2871816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2502499B-B681-4A5D-B9DE-6C70D1145AE2}"/>
                  </a:ext>
                </a:extLst>
              </p:cNvPr>
              <p:cNvGrpSpPr/>
              <p:nvPr/>
            </p:nvGrpSpPr>
            <p:grpSpPr>
              <a:xfrm>
                <a:off x="3360355" y="2303939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69" name="Profile Picture">
                  <a:extLst>
                    <a:ext uri="{FF2B5EF4-FFF2-40B4-BE49-F238E27FC236}">
                      <a16:creationId xmlns:a16="http://schemas.microsoft.com/office/drawing/2014/main" id="{906094EE-CF20-4E0E-BD21-89720EE9081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72" name="Background">
                    <a:extLst>
                      <a:ext uri="{FF2B5EF4-FFF2-40B4-BE49-F238E27FC236}">
                        <a16:creationId xmlns:a16="http://schemas.microsoft.com/office/drawing/2014/main" id="{DFCA0A76-2D11-4582-ADCD-A318DA2943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73" name="Profile Icon">
                    <a:extLst>
                      <a:ext uri="{FF2B5EF4-FFF2-40B4-BE49-F238E27FC236}">
                        <a16:creationId xmlns:a16="http://schemas.microsoft.com/office/drawing/2014/main" id="{5C67DFFD-4D51-4946-A2B9-4AEAD4BF5B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70" name="타원 669">
                  <a:extLst>
                    <a:ext uri="{FF2B5EF4-FFF2-40B4-BE49-F238E27FC236}">
                      <a16:creationId xmlns:a16="http://schemas.microsoft.com/office/drawing/2014/main" id="{16244016-804D-46C5-AE26-92C02D6BE60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71" name="그래픽 670" descr="스마트폰">
                  <a:extLst>
                    <a:ext uri="{FF2B5EF4-FFF2-40B4-BE49-F238E27FC236}">
                      <a16:creationId xmlns:a16="http://schemas.microsoft.com/office/drawing/2014/main" id="{7A347311-F149-4F1C-A1AC-2A9833DE49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96DAC541-7B7A-43D3-8B79-37D633B846F1}">
                      <asvg:svgBlip xmlns:asvg="http://schemas.microsoft.com/office/drawing/2016/SVG/main" r:embed="rId2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CC7DC19F-1EAD-4A05-A70D-601C1AD690D1}"/>
                </a:ext>
              </a:extLst>
            </p:cNvPr>
            <p:cNvGrpSpPr/>
            <p:nvPr/>
          </p:nvGrpSpPr>
          <p:grpSpPr>
            <a:xfrm>
              <a:off x="4110005" y="2286404"/>
              <a:ext cx="1324766" cy="758559"/>
              <a:chOff x="3919005" y="2286404"/>
              <a:chExt cx="1324766" cy="758559"/>
            </a:xfrm>
          </p:grpSpPr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25A09D70-52AE-4BA0-8A8E-691B56C5765B}"/>
                  </a:ext>
                </a:extLst>
              </p:cNvPr>
              <p:cNvSpPr/>
              <p:nvPr/>
            </p:nvSpPr>
            <p:spPr>
              <a:xfrm>
                <a:off x="3919005" y="228640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7A9F8FAF-EAF0-4B15-B804-7E27E4F2FEC9}"/>
                  </a:ext>
                </a:extLst>
              </p:cNvPr>
              <p:cNvSpPr/>
              <p:nvPr/>
            </p:nvSpPr>
            <p:spPr>
              <a:xfrm>
                <a:off x="3919005" y="2650303"/>
                <a:ext cx="837089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 </a:t>
                </a:r>
              </a:p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</a:p>
            </p:txBody>
          </p:sp>
          <p:sp>
            <p:nvSpPr>
              <p:cNvPr id="665" name="직사각형 664">
                <a:extLst>
                  <a:ext uri="{FF2B5EF4-FFF2-40B4-BE49-F238E27FC236}">
                    <a16:creationId xmlns:a16="http://schemas.microsoft.com/office/drawing/2014/main" id="{6A1AF25E-A7AA-4F0D-BA8C-DBF4743EBE15}"/>
                  </a:ext>
                </a:extLst>
              </p:cNvPr>
              <p:cNvSpPr/>
              <p:nvPr/>
            </p:nvSpPr>
            <p:spPr>
              <a:xfrm>
                <a:off x="3919005" y="2489133"/>
                <a:ext cx="50847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LG CNS</a:t>
                </a:r>
              </a:p>
            </p:txBody>
          </p:sp>
          <p:sp>
            <p:nvSpPr>
              <p:cNvPr id="666" name="직사각형 665">
                <a:extLst>
                  <a:ext uri="{FF2B5EF4-FFF2-40B4-BE49-F238E27FC236}">
                    <a16:creationId xmlns:a16="http://schemas.microsoft.com/office/drawing/2014/main" id="{B224CEAE-C828-4DA4-B0C1-A51CA9348C60}"/>
                  </a:ext>
                </a:extLst>
              </p:cNvPr>
              <p:cNvSpPr/>
              <p:nvPr/>
            </p:nvSpPr>
            <p:spPr>
              <a:xfrm>
                <a:off x="4308900" y="2489133"/>
                <a:ext cx="93487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 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658" name="그룹 657">
              <a:extLst>
                <a:ext uri="{FF2B5EF4-FFF2-40B4-BE49-F238E27FC236}">
                  <a16:creationId xmlns:a16="http://schemas.microsoft.com/office/drawing/2014/main" id="{7DA3A5F1-E0DB-4E2C-BF82-87B473BB5F62}"/>
                </a:ext>
              </a:extLst>
            </p:cNvPr>
            <p:cNvGrpSpPr/>
            <p:nvPr/>
          </p:nvGrpSpPr>
          <p:grpSpPr>
            <a:xfrm>
              <a:off x="5528730" y="2301793"/>
              <a:ext cx="1624163" cy="743170"/>
              <a:chOff x="5443005" y="2301793"/>
              <a:chExt cx="1624163" cy="743170"/>
            </a:xfrm>
          </p:grpSpPr>
          <p:sp>
            <p:nvSpPr>
              <p:cNvPr id="660" name="직사각형 659">
                <a:extLst>
                  <a:ext uri="{FF2B5EF4-FFF2-40B4-BE49-F238E27FC236}">
                    <a16:creationId xmlns:a16="http://schemas.microsoft.com/office/drawing/2014/main" id="{96BF11E5-463D-42EC-BFD6-CDFB78B9D8E5}"/>
                  </a:ext>
                </a:extLst>
              </p:cNvPr>
              <p:cNvSpPr/>
              <p:nvPr/>
            </p:nvSpPr>
            <p:spPr>
              <a:xfrm>
                <a:off x="5443005" y="2489133"/>
                <a:ext cx="105189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abcde@daesang.com</a:t>
                </a:r>
              </a:p>
            </p:txBody>
          </p:sp>
          <p:sp>
            <p:nvSpPr>
              <p:cNvPr id="661" name="직사각형 660">
                <a:extLst>
                  <a:ext uri="{FF2B5EF4-FFF2-40B4-BE49-F238E27FC236}">
                    <a16:creationId xmlns:a16="http://schemas.microsoft.com/office/drawing/2014/main" id="{CA8E35B0-19DB-4E02-80F1-5B7031006723}"/>
                  </a:ext>
                </a:extLst>
              </p:cNvPr>
              <p:cNvSpPr/>
              <p:nvPr/>
            </p:nvSpPr>
            <p:spPr>
              <a:xfrm>
                <a:off x="5443005" y="2301793"/>
                <a:ext cx="364202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마곡</a:t>
                </a:r>
              </a:p>
            </p:txBody>
          </p:sp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570B5D2E-4689-4642-8A05-A3C089D83D28}"/>
                  </a:ext>
                </a:extLst>
              </p:cNvPr>
              <p:cNvSpPr/>
              <p:nvPr/>
            </p:nvSpPr>
            <p:spPr>
              <a:xfrm>
                <a:off x="5443005" y="2650303"/>
                <a:ext cx="1624163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매니저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빅데이터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분석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인사정보 담당 등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</a:p>
            </p:txBody>
          </p:sp>
        </p:grpSp>
        <p:cxnSp>
          <p:nvCxnSpPr>
            <p:cNvPr id="659" name="Line">
              <a:extLst>
                <a:ext uri="{FF2B5EF4-FFF2-40B4-BE49-F238E27FC236}">
                  <a16:creationId xmlns:a16="http://schemas.microsoft.com/office/drawing/2014/main" id="{72411447-152A-423A-B81C-3BAADE637B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0724" y="2289179"/>
              <a:ext cx="0" cy="749136"/>
            </a:xfrm>
            <a:prstGeom prst="line">
              <a:avLst/>
            </a:prstGeom>
            <a:ln w="9525">
              <a:solidFill>
                <a:srgbClr val="D9D9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5" name="그룹 714">
            <a:extLst>
              <a:ext uri="{FF2B5EF4-FFF2-40B4-BE49-F238E27FC236}">
                <a16:creationId xmlns:a16="http://schemas.microsoft.com/office/drawing/2014/main" id="{08C638C8-9336-488A-8ABF-EC488F712F87}"/>
              </a:ext>
            </a:extLst>
          </p:cNvPr>
          <p:cNvGrpSpPr/>
          <p:nvPr/>
        </p:nvGrpSpPr>
        <p:grpSpPr>
          <a:xfrm>
            <a:off x="3268169" y="4966556"/>
            <a:ext cx="4142270" cy="842682"/>
            <a:chOff x="3268169" y="2242406"/>
            <a:chExt cx="4142270" cy="842682"/>
          </a:xfrm>
        </p:grpSpPr>
        <p:sp>
          <p:nvSpPr>
            <p:cNvPr id="716" name="사각형: 둥근 모서리 715">
              <a:extLst>
                <a:ext uri="{FF2B5EF4-FFF2-40B4-BE49-F238E27FC236}">
                  <a16:creationId xmlns:a16="http://schemas.microsoft.com/office/drawing/2014/main" id="{B0274C88-0749-4649-BB76-244DD5E8B1EC}"/>
                </a:ext>
              </a:extLst>
            </p:cNvPr>
            <p:cNvSpPr/>
            <p:nvPr/>
          </p:nvSpPr>
          <p:spPr>
            <a:xfrm>
              <a:off x="3268169" y="2242406"/>
              <a:ext cx="4142270" cy="842682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CB4688D7-1442-47D7-BC61-2509F75961E2}"/>
                </a:ext>
              </a:extLst>
            </p:cNvPr>
            <p:cNvGrpSpPr/>
            <p:nvPr/>
          </p:nvGrpSpPr>
          <p:grpSpPr>
            <a:xfrm>
              <a:off x="3421315" y="2330143"/>
              <a:ext cx="483726" cy="667208"/>
              <a:chOff x="3360355" y="2303939"/>
              <a:chExt cx="483726" cy="667208"/>
            </a:xfrm>
          </p:grpSpPr>
          <p:grpSp>
            <p:nvGrpSpPr>
              <p:cNvPr id="742" name="그룹 741">
                <a:extLst>
                  <a:ext uri="{FF2B5EF4-FFF2-40B4-BE49-F238E27FC236}">
                    <a16:creationId xmlns:a16="http://schemas.microsoft.com/office/drawing/2014/main" id="{FD88C148-CDCD-41DF-A4CB-5D32FA342210}"/>
                  </a:ext>
                </a:extLst>
              </p:cNvPr>
              <p:cNvGrpSpPr/>
              <p:nvPr/>
            </p:nvGrpSpPr>
            <p:grpSpPr>
              <a:xfrm>
                <a:off x="3405654" y="2827147"/>
                <a:ext cx="393129" cy="144000"/>
                <a:chOff x="3414652" y="2871597"/>
                <a:chExt cx="393129" cy="144000"/>
              </a:xfrm>
            </p:grpSpPr>
            <p:grpSp>
              <p:nvGrpSpPr>
                <p:cNvPr id="749" name="그룹 748">
                  <a:extLst>
                    <a:ext uri="{FF2B5EF4-FFF2-40B4-BE49-F238E27FC236}">
                      <a16:creationId xmlns:a16="http://schemas.microsoft.com/office/drawing/2014/main" id="{F16ED16E-0895-4309-9366-677627AD051E}"/>
                    </a:ext>
                  </a:extLst>
                </p:cNvPr>
                <p:cNvGrpSpPr/>
                <p:nvPr/>
              </p:nvGrpSpPr>
              <p:grpSpPr>
                <a:xfrm>
                  <a:off x="3414652" y="2871597"/>
                  <a:ext cx="144000" cy="144000"/>
                  <a:chOff x="5967646" y="4037717"/>
                  <a:chExt cx="229896" cy="229896"/>
                </a:xfrm>
              </p:grpSpPr>
              <p:sp>
                <p:nvSpPr>
                  <p:cNvPr id="751" name="타원 750">
                    <a:extLst>
                      <a:ext uri="{FF2B5EF4-FFF2-40B4-BE49-F238E27FC236}">
                        <a16:creationId xmlns:a16="http://schemas.microsoft.com/office/drawing/2014/main" id="{CD48E94F-7E98-4E1C-BC07-B513B4B166E0}"/>
                      </a:ext>
                    </a:extLst>
                  </p:cNvPr>
                  <p:cNvSpPr/>
                  <p:nvPr/>
                </p:nvSpPr>
                <p:spPr>
                  <a:xfrm>
                    <a:off x="5967646" y="4037717"/>
                    <a:ext cx="229896" cy="229896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752" name="Accept">
                    <a:extLst>
                      <a:ext uri="{FF2B5EF4-FFF2-40B4-BE49-F238E27FC236}">
                        <a16:creationId xmlns:a16="http://schemas.microsoft.com/office/drawing/2014/main" id="{FB0AFE8D-ED7D-4EE5-BB9F-69C3F8DDA17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07421" y="4101284"/>
                    <a:ext cx="133104" cy="118128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0" name="Star">
                  <a:extLst>
                    <a:ext uri="{FF2B5EF4-FFF2-40B4-BE49-F238E27FC236}">
                      <a16:creationId xmlns:a16="http://schemas.microsoft.com/office/drawing/2014/main" id="{D3004254-4203-48D8-BC45-B4E722415CA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656581" y="2871816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60373248-7261-42FA-8AB4-713225FC77E9}"/>
                  </a:ext>
                </a:extLst>
              </p:cNvPr>
              <p:cNvGrpSpPr/>
              <p:nvPr/>
            </p:nvGrpSpPr>
            <p:grpSpPr>
              <a:xfrm>
                <a:off x="3360355" y="2303939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44" name="Profile Picture">
                  <a:extLst>
                    <a:ext uri="{FF2B5EF4-FFF2-40B4-BE49-F238E27FC236}">
                      <a16:creationId xmlns:a16="http://schemas.microsoft.com/office/drawing/2014/main" id="{4B99CAB3-FAF6-481E-98D9-E15F3CC8B15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47" name="Background">
                    <a:extLst>
                      <a:ext uri="{FF2B5EF4-FFF2-40B4-BE49-F238E27FC236}">
                        <a16:creationId xmlns:a16="http://schemas.microsoft.com/office/drawing/2014/main" id="{623EC975-90A2-4269-8B18-AC085A57D47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48" name="Profile Icon">
                    <a:extLst>
                      <a:ext uri="{FF2B5EF4-FFF2-40B4-BE49-F238E27FC236}">
                        <a16:creationId xmlns:a16="http://schemas.microsoft.com/office/drawing/2014/main" id="{227A04D7-58C1-4E4E-A9A8-47978ED92D3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45" name="타원 744">
                  <a:extLst>
                    <a:ext uri="{FF2B5EF4-FFF2-40B4-BE49-F238E27FC236}">
                      <a16:creationId xmlns:a16="http://schemas.microsoft.com/office/drawing/2014/main" id="{27C247AC-0C0A-4471-AFCD-FA8F7D4DE606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46" name="그래픽 745" descr="스마트폰">
                  <a:extLst>
                    <a:ext uri="{FF2B5EF4-FFF2-40B4-BE49-F238E27FC236}">
                      <a16:creationId xmlns:a16="http://schemas.microsoft.com/office/drawing/2014/main" id="{1E5BD815-6426-4DB7-87AD-5751350895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96DAC541-7B7A-43D3-8B79-37D633B846F1}">
                      <asvg:svgBlip xmlns:asvg="http://schemas.microsoft.com/office/drawing/2016/SVG/main" r:embed="rId2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861CA762-D894-4A34-883A-7CA53D7631DF}"/>
                </a:ext>
              </a:extLst>
            </p:cNvPr>
            <p:cNvGrpSpPr/>
            <p:nvPr/>
          </p:nvGrpSpPr>
          <p:grpSpPr>
            <a:xfrm>
              <a:off x="4110005" y="2286404"/>
              <a:ext cx="1324766" cy="758559"/>
              <a:chOff x="3919005" y="2286404"/>
              <a:chExt cx="1324766" cy="758559"/>
            </a:xfrm>
          </p:grpSpPr>
          <p:sp>
            <p:nvSpPr>
              <p:cNvPr id="737" name="직사각형 736">
                <a:extLst>
                  <a:ext uri="{FF2B5EF4-FFF2-40B4-BE49-F238E27FC236}">
                    <a16:creationId xmlns:a16="http://schemas.microsoft.com/office/drawing/2014/main" id="{E5E3E075-652A-4C0A-8E74-C691B7190588}"/>
                  </a:ext>
                </a:extLst>
              </p:cNvPr>
              <p:cNvSpPr/>
              <p:nvPr/>
            </p:nvSpPr>
            <p:spPr>
              <a:xfrm>
                <a:off x="3919005" y="228640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38" name="직사각형 737">
                <a:extLst>
                  <a:ext uri="{FF2B5EF4-FFF2-40B4-BE49-F238E27FC236}">
                    <a16:creationId xmlns:a16="http://schemas.microsoft.com/office/drawing/2014/main" id="{C489B716-4803-41DF-957E-91AAA1EF6D63}"/>
                  </a:ext>
                </a:extLst>
              </p:cNvPr>
              <p:cNvSpPr/>
              <p:nvPr/>
            </p:nvSpPr>
            <p:spPr>
              <a:xfrm>
                <a:off x="3919005" y="2650303"/>
                <a:ext cx="837089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 </a:t>
                </a:r>
              </a:p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</a:p>
            </p:txBody>
          </p:sp>
          <p:sp>
            <p:nvSpPr>
              <p:cNvPr id="739" name="직사각형 738">
                <a:extLst>
                  <a:ext uri="{FF2B5EF4-FFF2-40B4-BE49-F238E27FC236}">
                    <a16:creationId xmlns:a16="http://schemas.microsoft.com/office/drawing/2014/main" id="{2432BF21-1E1C-4DC9-BE1C-743EB7AD7CB7}"/>
                  </a:ext>
                </a:extLst>
              </p:cNvPr>
              <p:cNvSpPr/>
              <p:nvPr/>
            </p:nvSpPr>
            <p:spPr>
              <a:xfrm>
                <a:off x="3919005" y="2489133"/>
                <a:ext cx="50847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LG CNS</a:t>
                </a:r>
              </a:p>
            </p:txBody>
          </p:sp>
          <p:sp>
            <p:nvSpPr>
              <p:cNvPr id="740" name="직사각형 739">
                <a:extLst>
                  <a:ext uri="{FF2B5EF4-FFF2-40B4-BE49-F238E27FC236}">
                    <a16:creationId xmlns:a16="http://schemas.microsoft.com/office/drawing/2014/main" id="{837E22F3-D6BC-4194-BD6F-1DB5BB63B65E}"/>
                  </a:ext>
                </a:extLst>
              </p:cNvPr>
              <p:cNvSpPr/>
              <p:nvPr/>
            </p:nvSpPr>
            <p:spPr>
              <a:xfrm>
                <a:off x="4308900" y="2489133"/>
                <a:ext cx="93487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 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9FD9262A-5401-44B0-9170-6FE0CD7467C2}"/>
                </a:ext>
              </a:extLst>
            </p:cNvPr>
            <p:cNvGrpSpPr/>
            <p:nvPr/>
          </p:nvGrpSpPr>
          <p:grpSpPr>
            <a:xfrm>
              <a:off x="5528730" y="2301793"/>
              <a:ext cx="1624163" cy="743170"/>
              <a:chOff x="5443005" y="2301793"/>
              <a:chExt cx="1624163" cy="743170"/>
            </a:xfrm>
          </p:grpSpPr>
          <p:sp>
            <p:nvSpPr>
              <p:cNvPr id="733" name="직사각형 732">
                <a:extLst>
                  <a:ext uri="{FF2B5EF4-FFF2-40B4-BE49-F238E27FC236}">
                    <a16:creationId xmlns:a16="http://schemas.microsoft.com/office/drawing/2014/main" id="{E7018A99-B201-4785-84CF-F6EA11B0A7E0}"/>
                  </a:ext>
                </a:extLst>
              </p:cNvPr>
              <p:cNvSpPr/>
              <p:nvPr/>
            </p:nvSpPr>
            <p:spPr>
              <a:xfrm>
                <a:off x="5443005" y="2489133"/>
                <a:ext cx="105189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abcde@daesang.com</a:t>
                </a:r>
              </a:p>
            </p:txBody>
          </p:sp>
          <p:sp>
            <p:nvSpPr>
              <p:cNvPr id="735" name="직사각형 734">
                <a:extLst>
                  <a:ext uri="{FF2B5EF4-FFF2-40B4-BE49-F238E27FC236}">
                    <a16:creationId xmlns:a16="http://schemas.microsoft.com/office/drawing/2014/main" id="{06C549F8-416B-4AF9-B060-75ADB8E04B3F}"/>
                  </a:ext>
                </a:extLst>
              </p:cNvPr>
              <p:cNvSpPr/>
              <p:nvPr/>
            </p:nvSpPr>
            <p:spPr>
              <a:xfrm>
                <a:off x="5443005" y="2301793"/>
                <a:ext cx="364202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마곡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90F7E82E-32C4-4FEB-AAEE-A80A84FBC00A}"/>
                  </a:ext>
                </a:extLst>
              </p:cNvPr>
              <p:cNvSpPr/>
              <p:nvPr/>
            </p:nvSpPr>
            <p:spPr>
              <a:xfrm>
                <a:off x="5443005" y="2650303"/>
                <a:ext cx="1624163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매니저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빅데이터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분석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인사정보 담당 등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</a:p>
            </p:txBody>
          </p:sp>
        </p:grpSp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0C413926-7AD3-4171-A24F-C47C48D70B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0724" y="2289179"/>
              <a:ext cx="0" cy="749136"/>
            </a:xfrm>
            <a:prstGeom prst="line">
              <a:avLst/>
            </a:prstGeom>
            <a:ln w="9525">
              <a:solidFill>
                <a:srgbClr val="D9D9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3" name="Scroll Indicator">
            <a:extLst>
              <a:ext uri="{FF2B5EF4-FFF2-40B4-BE49-F238E27FC236}">
                <a16:creationId xmlns:a16="http://schemas.microsoft.com/office/drawing/2014/main" id="{BAF217C5-7F97-4DDB-97A3-891DA8FC8BA1}"/>
              </a:ext>
            </a:extLst>
          </p:cNvPr>
          <p:cNvGrpSpPr/>
          <p:nvPr/>
        </p:nvGrpSpPr>
        <p:grpSpPr>
          <a:xfrm>
            <a:off x="7476021" y="2608676"/>
            <a:ext cx="25400" cy="3348000"/>
            <a:chOff x="892175" y="1261242"/>
            <a:chExt cx="25400" cy="3016250"/>
          </a:xfrm>
        </p:grpSpPr>
        <p:cxnSp>
          <p:nvCxnSpPr>
            <p:cNvPr id="754" name="Track">
              <a:extLst>
                <a:ext uri="{FF2B5EF4-FFF2-40B4-BE49-F238E27FC236}">
                  <a16:creationId xmlns:a16="http://schemas.microsoft.com/office/drawing/2014/main" id="{607E3710-E8B3-461D-95EA-46544FFB794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5" name="Thumb">
              <a:extLst>
                <a:ext uri="{FF2B5EF4-FFF2-40B4-BE49-F238E27FC236}">
                  <a16:creationId xmlns:a16="http://schemas.microsoft.com/office/drawing/2014/main" id="{2C9F6999-F130-404E-9E4C-E32088A6D0C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756" name="Line">
            <a:extLst>
              <a:ext uri="{FF2B5EF4-FFF2-40B4-BE49-F238E27FC236}">
                <a16:creationId xmlns:a16="http://schemas.microsoft.com/office/drawing/2014/main" id="{7321072B-18FD-4C25-907F-3465C4269058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3834442" y="2094488"/>
            <a:ext cx="21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ACBDB39E-C147-4AF8-A74A-0941051D109B}"/>
              </a:ext>
            </a:extLst>
          </p:cNvPr>
          <p:cNvGrpSpPr/>
          <p:nvPr/>
        </p:nvGrpSpPr>
        <p:grpSpPr>
          <a:xfrm>
            <a:off x="3267214" y="5862754"/>
            <a:ext cx="4140928" cy="154838"/>
            <a:chOff x="3267214" y="5977054"/>
            <a:chExt cx="4140928" cy="154838"/>
          </a:xfrm>
        </p:grpSpPr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5C815E35-665D-4175-B428-FBB4F97956B8}"/>
                </a:ext>
              </a:extLst>
            </p:cNvPr>
            <p:cNvSpPr/>
            <p:nvPr/>
          </p:nvSpPr>
          <p:spPr>
            <a:xfrm>
              <a:off x="3267214" y="5977073"/>
              <a:ext cx="3643188" cy="1548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더보기</a:t>
              </a:r>
              <a:endParaRPr kumimoji="1" lang="ko-KR" altLang="en-US" sz="12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766" name="직사각형 765">
              <a:extLst>
                <a:ext uri="{FF2B5EF4-FFF2-40B4-BE49-F238E27FC236}">
                  <a16:creationId xmlns:a16="http://schemas.microsoft.com/office/drawing/2014/main" id="{E6C5E4BE-91CB-4A72-95CB-906A7BCE9058}"/>
                </a:ext>
              </a:extLst>
            </p:cNvPr>
            <p:cNvSpPr/>
            <p:nvPr/>
          </p:nvSpPr>
          <p:spPr>
            <a:xfrm>
              <a:off x="6940142" y="5977054"/>
              <a:ext cx="468000" cy="154838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▲ </a:t>
              </a:r>
              <a:r>
                <a:rPr kumimoji="1" lang="en-US" altLang="ko-KR" sz="6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TOP</a:t>
              </a:r>
              <a:endParaRPr kumimoji="1" lang="ko-KR" altLang="en-US" sz="12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</p:grpSp>
      <p:sp>
        <p:nvSpPr>
          <p:cNvPr id="767" name="사각형: 둥근 모서리 766">
            <a:extLst>
              <a:ext uri="{FF2B5EF4-FFF2-40B4-BE49-F238E27FC236}">
                <a16:creationId xmlns:a16="http://schemas.microsoft.com/office/drawing/2014/main" id="{EE2ED0C1-C88B-4D90-9DCB-05B961032285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625B7D33-0907-4EE7-BBFF-AFAEB66C5320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76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D86D3DD-DF05-4E76-88B3-E34192CE9ACA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883C909-8363-4A2C-AA5B-6AC14339892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1" name="그룹 770">
            <a:extLst>
              <a:ext uri="{FF2B5EF4-FFF2-40B4-BE49-F238E27FC236}">
                <a16:creationId xmlns:a16="http://schemas.microsoft.com/office/drawing/2014/main" id="{5859959D-8200-4880-987E-0899D173B4AB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77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817CB7C-3796-49D7-AC02-D66B6A2CE1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EC95BA6-3BD4-49B3-8615-CB43A9991E8B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4" name="그룹 773">
            <a:extLst>
              <a:ext uri="{FF2B5EF4-FFF2-40B4-BE49-F238E27FC236}">
                <a16:creationId xmlns:a16="http://schemas.microsoft.com/office/drawing/2014/main" id="{1CFFE657-0D57-4960-95F1-50CA5E703FAB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775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5675A8C-913F-4729-9B79-6FF0443B9F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FA8B144-08FA-442C-B4EF-5F77F8A09706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7" name="그룹 776">
            <a:extLst>
              <a:ext uri="{FF2B5EF4-FFF2-40B4-BE49-F238E27FC236}">
                <a16:creationId xmlns:a16="http://schemas.microsoft.com/office/drawing/2014/main" id="{D559D67F-9474-4750-8922-FF8E4E56522C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77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6A2E31F-D5D9-4454-87F4-190B6E66AE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1009CF8-9F42-40D5-B022-40B87ACFBAF0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2910921A-D067-4A14-91F6-10FE375CF86C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78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4C4BA34-5949-415F-8BDD-2816728C60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DFAEBA3-B1B8-4ED4-AEB4-AF1C6FE10688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3" name="그룹 782">
            <a:extLst>
              <a:ext uri="{FF2B5EF4-FFF2-40B4-BE49-F238E27FC236}">
                <a16:creationId xmlns:a16="http://schemas.microsoft.com/office/drawing/2014/main" id="{05F02AB6-B7E3-4796-9198-59C143C806A7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78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8D6928-6A67-4F2C-B5FA-1D6A4347189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336E7A2-5ED6-4D46-AFDE-6F7F348230AB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C656C53-04C0-4646-A988-7160EC97A4B9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78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956CD4D-B480-4CC3-8DD1-8AF850475B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6F57B6F-FC66-4420-9BEC-DC6168389748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89" name="직사각형 788">
            <a:extLst>
              <a:ext uri="{FF2B5EF4-FFF2-40B4-BE49-F238E27FC236}">
                <a16:creationId xmlns:a16="http://schemas.microsoft.com/office/drawing/2014/main" id="{3B3A8A34-7EDA-485F-92DE-1DC63144998D}"/>
              </a:ext>
            </a:extLst>
          </p:cNvPr>
          <p:cNvSpPr/>
          <p:nvPr/>
        </p:nvSpPr>
        <p:spPr>
          <a:xfrm>
            <a:off x="3205239" y="198438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892088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104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F678DA14-8BE6-4412-A92A-657B5971E66A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954CD47A-2BD4-487D-A254-59E0D4289607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D8ED504-28EA-4CE6-8A11-2126988A951A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8A3C90-B6BA-48EE-BB03-7C763C135A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C45391D4-B00F-4B01-B885-15FCD677C7EF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1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6734791-42F1-420B-A722-29CF922CD5B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2FE1E0B-B451-4792-A847-A0A72C4177DB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8DFAC79-EAAF-4DD4-9FD8-9C57AF83DB06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1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B00F72-86B2-4BEB-BE75-38D866E6AE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60147A1-D023-4D6E-A8BF-E57469CAF241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0C57BF0-B6E0-4908-B164-379AA45F9C4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1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64985F2-BED0-48B8-804A-5A297AEC83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8E84A0F-88C6-49F1-9496-153A559FB5B5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BEBDD1CE-E277-4614-8885-1B2F600B02DC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E861CCF-D086-4F83-B8F1-6E574E4F75F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1C16C17-669E-4089-AEA6-F83A88C06F2B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D975165-B2CB-46DF-B286-90B37A26E093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23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8584BB-4178-440D-9D1E-7E5F7B6375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7A7E07-D60E-4855-869F-7BFDBF5B220A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A185AC-ADFE-4872-A37D-EB61C6EA938F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B626D0D-B856-446D-9E62-D4DB5AE42DB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7BF4E92-AF64-42BC-8592-9445D46EF22F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4774467" y="1037508"/>
            <a:ext cx="2675006" cy="215444"/>
            <a:chOff x="4774467" y="1037508"/>
            <a:chExt cx="2675006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35F5C6-BF9A-4047-B8F4-E8519365466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4A0605-0642-4A55-BA8D-D97B77C7197E}"/>
              </a:ext>
            </a:extLst>
          </p:cNvPr>
          <p:cNvSpPr/>
          <p:nvPr/>
        </p:nvSpPr>
        <p:spPr>
          <a:xfrm flipV="1">
            <a:off x="3230072" y="1311250"/>
            <a:ext cx="4299748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4AAAE1C-6897-4C7C-9B53-CBE1D41BD831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F58527D-9CF7-4D17-9304-BB31C3EDA7A9}"/>
              </a:ext>
            </a:extLst>
          </p:cNvPr>
          <p:cNvSpPr/>
          <p:nvPr/>
        </p:nvSpPr>
        <p:spPr>
          <a:xfrm>
            <a:off x="3230073" y="1310645"/>
            <a:ext cx="4299749" cy="51732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BE9F0164-D07A-4FDD-B2A5-FA651A27DE61}"/>
              </a:ext>
            </a:extLst>
          </p:cNvPr>
          <p:cNvGrpSpPr/>
          <p:nvPr/>
        </p:nvGrpSpPr>
        <p:grpSpPr>
          <a:xfrm>
            <a:off x="3258082" y="1703406"/>
            <a:ext cx="4275217" cy="216197"/>
            <a:chOff x="3258082" y="1703406"/>
            <a:chExt cx="4275217" cy="216197"/>
          </a:xfrm>
        </p:grpSpPr>
        <p:cxnSp>
          <p:nvCxnSpPr>
            <p:cNvPr id="65" name="Line">
              <a:extLst>
                <a:ext uri="{FF2B5EF4-FFF2-40B4-BE49-F238E27FC236}">
                  <a16:creationId xmlns:a16="http://schemas.microsoft.com/office/drawing/2014/main" id="{D4250018-A07C-4C8C-B6E1-C2EAE774C29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5BEB1736-FDA4-4397-87AB-9EDA65531801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1B07711-983F-4893-9296-7410FC19827E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68" name="직사각형 67">
                <a:extLst>
                  <a:ext uri="{FF2B5EF4-FFF2-40B4-BE49-F238E27FC236}">
                    <a16:creationId xmlns:a16="http://schemas.microsoft.com/office/drawing/2014/main" id="{39853363-7C9B-44E5-A3AD-681B76A9916F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69" name="직사각형 68">
                <a:extLst>
                  <a:ext uri="{FF2B5EF4-FFF2-40B4-BE49-F238E27FC236}">
                    <a16:creationId xmlns:a16="http://schemas.microsoft.com/office/drawing/2014/main" id="{DA612801-5307-4848-8887-3B16D1560FDB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70" name="직사각형 69">
                <a:extLst>
                  <a:ext uri="{FF2B5EF4-FFF2-40B4-BE49-F238E27FC236}">
                    <a16:creationId xmlns:a16="http://schemas.microsoft.com/office/drawing/2014/main" id="{8B326D51-00AE-4035-AF22-10D7C9A2EB55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410A00B4-58FB-422F-B3B9-7D508BC324C9}"/>
              </a:ext>
            </a:extLst>
          </p:cNvPr>
          <p:cNvGrpSpPr/>
          <p:nvPr/>
        </p:nvGrpSpPr>
        <p:grpSpPr>
          <a:xfrm>
            <a:off x="3288269" y="1984381"/>
            <a:ext cx="762895" cy="200055"/>
            <a:chOff x="3288269" y="2255151"/>
            <a:chExt cx="762895" cy="200055"/>
          </a:xfrm>
        </p:grpSpPr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0B4DAAAE-ED08-4251-A7BC-7C9B03DD3A5E}"/>
                </a:ext>
              </a:extLst>
            </p:cNvPr>
            <p:cNvGrpSpPr/>
            <p:nvPr/>
          </p:nvGrpSpPr>
          <p:grpSpPr>
            <a:xfrm>
              <a:off x="3288269" y="2288578"/>
              <a:ext cx="133200" cy="133200"/>
              <a:chOff x="5967646" y="4043883"/>
              <a:chExt cx="212654" cy="212654"/>
            </a:xfrm>
          </p:grpSpPr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2E3E91AB-80CA-4991-BFB5-22DEBAF6683D}"/>
                  </a:ext>
                </a:extLst>
              </p:cNvPr>
              <p:cNvSpPr/>
              <p:nvPr/>
            </p:nvSpPr>
            <p:spPr>
              <a:xfrm>
                <a:off x="5967646" y="4043883"/>
                <a:ext cx="212654" cy="21265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dirty="0"/>
                  <a:t>`</a:t>
                </a:r>
                <a:endParaRPr lang="ko-KR" altLang="en-US" dirty="0"/>
              </a:p>
            </p:txBody>
          </p:sp>
          <p:sp>
            <p:nvSpPr>
              <p:cNvPr id="75" name="Accept">
                <a:extLst>
                  <a:ext uri="{FF2B5EF4-FFF2-40B4-BE49-F238E27FC236}">
                    <a16:creationId xmlns:a16="http://schemas.microsoft.com/office/drawing/2014/main" id="{DC9E653E-8F88-489A-8EFF-E24AD4430A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07421" y="4101284"/>
                <a:ext cx="133104" cy="118128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solidFill>
                  <a:srgbClr val="FF898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6B392347-0CDD-4B18-86BE-2CD2C9A44436}"/>
                </a:ext>
              </a:extLst>
            </p:cNvPr>
            <p:cNvSpPr/>
            <p:nvPr/>
          </p:nvSpPr>
          <p:spPr>
            <a:xfrm>
              <a:off x="3367164" y="225515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698472EA-06E6-4E33-94D0-386241E4B4F8}"/>
              </a:ext>
            </a:extLst>
          </p:cNvPr>
          <p:cNvGrpSpPr/>
          <p:nvPr/>
        </p:nvGrpSpPr>
        <p:grpSpPr>
          <a:xfrm>
            <a:off x="4071673" y="1930520"/>
            <a:ext cx="3461266" cy="307777"/>
            <a:chOff x="4071673" y="1890515"/>
            <a:chExt cx="3461266" cy="307777"/>
          </a:xfrm>
        </p:grpSpPr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2FCF5F09-13D2-477C-8830-B4ED01EC2EDC}"/>
                </a:ext>
              </a:extLst>
            </p:cNvPr>
            <p:cNvGrpSpPr/>
            <p:nvPr/>
          </p:nvGrpSpPr>
          <p:grpSpPr>
            <a:xfrm>
              <a:off x="4071673" y="1944376"/>
              <a:ext cx="507774" cy="200055"/>
              <a:chOff x="4329329" y="4411683"/>
              <a:chExt cx="507774" cy="200055"/>
            </a:xfrm>
          </p:grpSpPr>
          <p:sp>
            <p:nvSpPr>
              <p:cNvPr id="90" name="Sorting (Ascending)">
                <a:extLst>
                  <a:ext uri="{FF2B5EF4-FFF2-40B4-BE49-F238E27FC236}">
                    <a16:creationId xmlns:a16="http://schemas.microsoft.com/office/drawing/2014/main" id="{B5C3B592-1591-4770-A794-8937E37E3C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29329" y="4456148"/>
                <a:ext cx="165100" cy="111125"/>
              </a:xfrm>
              <a:custGeom>
                <a:avLst/>
                <a:gdLst>
                  <a:gd name="T0" fmla="*/ 538 w 679"/>
                  <a:gd name="T1" fmla="*/ 0 h 458"/>
                  <a:gd name="T2" fmla="*/ 525 w 679"/>
                  <a:gd name="T3" fmla="*/ 13 h 458"/>
                  <a:gd name="T4" fmla="*/ 525 w 679"/>
                  <a:gd name="T5" fmla="*/ 407 h 458"/>
                  <a:gd name="T6" fmla="*/ 429 w 679"/>
                  <a:gd name="T7" fmla="*/ 311 h 458"/>
                  <a:gd name="T8" fmla="*/ 420 w 679"/>
                  <a:gd name="T9" fmla="*/ 307 h 458"/>
                  <a:gd name="T10" fmla="*/ 410 w 679"/>
                  <a:gd name="T11" fmla="*/ 330 h 458"/>
                  <a:gd name="T12" fmla="*/ 538 w 679"/>
                  <a:gd name="T13" fmla="*/ 458 h 458"/>
                  <a:gd name="T14" fmla="*/ 666 w 679"/>
                  <a:gd name="T15" fmla="*/ 330 h 458"/>
                  <a:gd name="T16" fmla="*/ 647 w 679"/>
                  <a:gd name="T17" fmla="*/ 311 h 458"/>
                  <a:gd name="T18" fmla="*/ 552 w 679"/>
                  <a:gd name="T19" fmla="*/ 407 h 458"/>
                  <a:gd name="T20" fmla="*/ 552 w 679"/>
                  <a:gd name="T21" fmla="*/ 13 h 458"/>
                  <a:gd name="T22" fmla="*/ 538 w 679"/>
                  <a:gd name="T23" fmla="*/ 0 h 458"/>
                  <a:gd name="T24" fmla="*/ 18 w 679"/>
                  <a:gd name="T25" fmla="*/ 0 h 458"/>
                  <a:gd name="T26" fmla="*/ 18 w 679"/>
                  <a:gd name="T27" fmla="*/ 26 h 458"/>
                  <a:gd name="T28" fmla="*/ 98 w 679"/>
                  <a:gd name="T29" fmla="*/ 26 h 458"/>
                  <a:gd name="T30" fmla="*/ 98 w 679"/>
                  <a:gd name="T31" fmla="*/ 0 h 458"/>
                  <a:gd name="T32" fmla="*/ 18 w 679"/>
                  <a:gd name="T33" fmla="*/ 0 h 458"/>
                  <a:gd name="T34" fmla="*/ 17 w 679"/>
                  <a:gd name="T35" fmla="*/ 107 h 458"/>
                  <a:gd name="T36" fmla="*/ 18 w 679"/>
                  <a:gd name="T37" fmla="*/ 133 h 458"/>
                  <a:gd name="T38" fmla="*/ 152 w 679"/>
                  <a:gd name="T39" fmla="*/ 133 h 458"/>
                  <a:gd name="T40" fmla="*/ 152 w 679"/>
                  <a:gd name="T41" fmla="*/ 107 h 458"/>
                  <a:gd name="T42" fmla="*/ 18 w 679"/>
                  <a:gd name="T43" fmla="*/ 107 h 458"/>
                  <a:gd name="T44" fmla="*/ 17 w 679"/>
                  <a:gd name="T45" fmla="*/ 107 h 458"/>
                  <a:gd name="T46" fmla="*/ 17 w 679"/>
                  <a:gd name="T47" fmla="*/ 213 h 458"/>
                  <a:gd name="T48" fmla="*/ 18 w 679"/>
                  <a:gd name="T49" fmla="*/ 240 h 458"/>
                  <a:gd name="T50" fmla="*/ 205 w 679"/>
                  <a:gd name="T51" fmla="*/ 240 h 458"/>
                  <a:gd name="T52" fmla="*/ 205 w 679"/>
                  <a:gd name="T53" fmla="*/ 213 h 458"/>
                  <a:gd name="T54" fmla="*/ 18 w 679"/>
                  <a:gd name="T55" fmla="*/ 213 h 458"/>
                  <a:gd name="T56" fmla="*/ 17 w 679"/>
                  <a:gd name="T57" fmla="*/ 213 h 458"/>
                  <a:gd name="T58" fmla="*/ 18 w 679"/>
                  <a:gd name="T59" fmla="*/ 320 h 458"/>
                  <a:gd name="T60" fmla="*/ 18 w 679"/>
                  <a:gd name="T61" fmla="*/ 346 h 458"/>
                  <a:gd name="T62" fmla="*/ 258 w 679"/>
                  <a:gd name="T63" fmla="*/ 346 h 458"/>
                  <a:gd name="T64" fmla="*/ 258 w 679"/>
                  <a:gd name="T65" fmla="*/ 320 h 458"/>
                  <a:gd name="T66" fmla="*/ 18 w 679"/>
                  <a:gd name="T67" fmla="*/ 320 h 458"/>
                  <a:gd name="T68" fmla="*/ 352 w 679"/>
                  <a:gd name="T69" fmla="*/ 427 h 458"/>
                  <a:gd name="T70" fmla="*/ 352 w 679"/>
                  <a:gd name="T71" fmla="*/ 427 h 458"/>
                  <a:gd name="T72" fmla="*/ 18 w 679"/>
                  <a:gd name="T73" fmla="*/ 427 h 458"/>
                  <a:gd name="T74" fmla="*/ 18 w 679"/>
                  <a:gd name="T75" fmla="*/ 453 h 458"/>
                  <a:gd name="T76" fmla="*/ 352 w 679"/>
                  <a:gd name="T77" fmla="*/ 453 h 458"/>
                  <a:gd name="T78" fmla="*/ 352 w 679"/>
                  <a:gd name="T79" fmla="*/ 42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79" h="458">
                    <a:moveTo>
                      <a:pt x="538" y="0"/>
                    </a:moveTo>
                    <a:cubicBezTo>
                      <a:pt x="531" y="0"/>
                      <a:pt x="525" y="6"/>
                      <a:pt x="525" y="13"/>
                    </a:cubicBezTo>
                    <a:lnTo>
                      <a:pt x="525" y="407"/>
                    </a:lnTo>
                    <a:lnTo>
                      <a:pt x="429" y="311"/>
                    </a:lnTo>
                    <a:cubicBezTo>
                      <a:pt x="427" y="309"/>
                      <a:pt x="423" y="307"/>
                      <a:pt x="420" y="307"/>
                    </a:cubicBezTo>
                    <a:cubicBezTo>
                      <a:pt x="408" y="307"/>
                      <a:pt x="402" y="322"/>
                      <a:pt x="410" y="330"/>
                    </a:cubicBezTo>
                    <a:lnTo>
                      <a:pt x="538" y="458"/>
                    </a:lnTo>
                    <a:lnTo>
                      <a:pt x="666" y="330"/>
                    </a:lnTo>
                    <a:cubicBezTo>
                      <a:pt x="679" y="317"/>
                      <a:pt x="660" y="298"/>
                      <a:pt x="647" y="311"/>
                    </a:cubicBezTo>
                    <a:lnTo>
                      <a:pt x="552" y="407"/>
                    </a:lnTo>
                    <a:lnTo>
                      <a:pt x="552" y="13"/>
                    </a:lnTo>
                    <a:cubicBezTo>
                      <a:pt x="552" y="6"/>
                      <a:pt x="546" y="0"/>
                      <a:pt x="538" y="0"/>
                    </a:cubicBezTo>
                    <a:close/>
                    <a:moveTo>
                      <a:pt x="18" y="0"/>
                    </a:moveTo>
                    <a:cubicBezTo>
                      <a:pt x="1" y="0"/>
                      <a:pt x="1" y="26"/>
                      <a:pt x="18" y="26"/>
                    </a:cubicBezTo>
                    <a:lnTo>
                      <a:pt x="98" y="26"/>
                    </a:lnTo>
                    <a:cubicBezTo>
                      <a:pt x="116" y="26"/>
                      <a:pt x="116" y="0"/>
                      <a:pt x="98" y="0"/>
                    </a:cubicBezTo>
                    <a:lnTo>
                      <a:pt x="18" y="0"/>
                    </a:lnTo>
                    <a:close/>
                    <a:moveTo>
                      <a:pt x="17" y="107"/>
                    </a:moveTo>
                    <a:cubicBezTo>
                      <a:pt x="0" y="108"/>
                      <a:pt x="1" y="134"/>
                      <a:pt x="18" y="133"/>
                    </a:cubicBezTo>
                    <a:lnTo>
                      <a:pt x="152" y="133"/>
                    </a:lnTo>
                    <a:cubicBezTo>
                      <a:pt x="170" y="134"/>
                      <a:pt x="170" y="106"/>
                      <a:pt x="152" y="107"/>
                    </a:cubicBezTo>
                    <a:lnTo>
                      <a:pt x="18" y="107"/>
                    </a:lnTo>
                    <a:cubicBezTo>
                      <a:pt x="18" y="107"/>
                      <a:pt x="17" y="107"/>
                      <a:pt x="17" y="107"/>
                    </a:cubicBezTo>
                    <a:close/>
                    <a:moveTo>
                      <a:pt x="17" y="213"/>
                    </a:moveTo>
                    <a:cubicBezTo>
                      <a:pt x="0" y="214"/>
                      <a:pt x="1" y="240"/>
                      <a:pt x="18" y="240"/>
                    </a:cubicBezTo>
                    <a:lnTo>
                      <a:pt x="205" y="240"/>
                    </a:lnTo>
                    <a:cubicBezTo>
                      <a:pt x="223" y="240"/>
                      <a:pt x="223" y="213"/>
                      <a:pt x="205" y="213"/>
                    </a:cubicBezTo>
                    <a:lnTo>
                      <a:pt x="18" y="213"/>
                    </a:lnTo>
                    <a:cubicBezTo>
                      <a:pt x="18" y="213"/>
                      <a:pt x="17" y="213"/>
                      <a:pt x="17" y="213"/>
                    </a:cubicBezTo>
                    <a:close/>
                    <a:moveTo>
                      <a:pt x="18" y="320"/>
                    </a:moveTo>
                    <a:cubicBezTo>
                      <a:pt x="1" y="320"/>
                      <a:pt x="1" y="346"/>
                      <a:pt x="18" y="346"/>
                    </a:cubicBezTo>
                    <a:lnTo>
                      <a:pt x="258" y="346"/>
                    </a:lnTo>
                    <a:cubicBezTo>
                      <a:pt x="276" y="346"/>
                      <a:pt x="276" y="320"/>
                      <a:pt x="258" y="320"/>
                    </a:cubicBezTo>
                    <a:lnTo>
                      <a:pt x="18" y="320"/>
                    </a:lnTo>
                    <a:close/>
                    <a:moveTo>
                      <a:pt x="352" y="427"/>
                    </a:moveTo>
                    <a:cubicBezTo>
                      <a:pt x="352" y="427"/>
                      <a:pt x="352" y="427"/>
                      <a:pt x="352" y="427"/>
                    </a:cubicBezTo>
                    <a:lnTo>
                      <a:pt x="18" y="427"/>
                    </a:lnTo>
                    <a:cubicBezTo>
                      <a:pt x="0" y="426"/>
                      <a:pt x="0" y="454"/>
                      <a:pt x="18" y="453"/>
                    </a:cubicBezTo>
                    <a:lnTo>
                      <a:pt x="352" y="453"/>
                    </a:lnTo>
                    <a:cubicBezTo>
                      <a:pt x="369" y="453"/>
                      <a:pt x="370" y="427"/>
                      <a:pt x="352" y="42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1" name="직사각형 90">
                <a:extLst>
                  <a:ext uri="{FF2B5EF4-FFF2-40B4-BE49-F238E27FC236}">
                    <a16:creationId xmlns:a16="http://schemas.microsoft.com/office/drawing/2014/main" id="{E2B6B97B-6642-449B-B4A5-B70CB7C4D814}"/>
                  </a:ext>
                </a:extLst>
              </p:cNvPr>
              <p:cNvSpPr/>
              <p:nvPr/>
            </p:nvSpPr>
            <p:spPr>
              <a:xfrm>
                <a:off x="4441103" y="4411683"/>
                <a:ext cx="396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r>
                  <a:rPr kumimoji="1" lang="ko-KR" altLang="en-US" sz="700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endParaRPr lang="ko-KR" altLang="en-US" dirty="0"/>
              </a:p>
            </p:txBody>
          </p:sp>
        </p:grpSp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BF3EAF39-7369-4741-B9D7-76EF7494C0CC}"/>
                </a:ext>
              </a:extLst>
            </p:cNvPr>
            <p:cNvGrpSpPr/>
            <p:nvPr/>
          </p:nvGrpSpPr>
          <p:grpSpPr>
            <a:xfrm>
              <a:off x="6881165" y="1890515"/>
              <a:ext cx="651774" cy="307777"/>
              <a:chOff x="4329329" y="4357822"/>
              <a:chExt cx="651774" cy="307777"/>
            </a:xfrm>
          </p:grpSpPr>
          <p:sp>
            <p:nvSpPr>
              <p:cNvPr id="88" name="Sorting (Ascending)">
                <a:extLst>
                  <a:ext uri="{FF2B5EF4-FFF2-40B4-BE49-F238E27FC236}">
                    <a16:creationId xmlns:a16="http://schemas.microsoft.com/office/drawing/2014/main" id="{658A12AB-DA03-4656-A108-A475E9EC33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29329" y="4456148"/>
                <a:ext cx="165100" cy="111125"/>
              </a:xfrm>
              <a:custGeom>
                <a:avLst/>
                <a:gdLst>
                  <a:gd name="T0" fmla="*/ 538 w 679"/>
                  <a:gd name="T1" fmla="*/ 0 h 458"/>
                  <a:gd name="T2" fmla="*/ 525 w 679"/>
                  <a:gd name="T3" fmla="*/ 13 h 458"/>
                  <a:gd name="T4" fmla="*/ 525 w 679"/>
                  <a:gd name="T5" fmla="*/ 407 h 458"/>
                  <a:gd name="T6" fmla="*/ 429 w 679"/>
                  <a:gd name="T7" fmla="*/ 311 h 458"/>
                  <a:gd name="T8" fmla="*/ 420 w 679"/>
                  <a:gd name="T9" fmla="*/ 307 h 458"/>
                  <a:gd name="T10" fmla="*/ 410 w 679"/>
                  <a:gd name="T11" fmla="*/ 330 h 458"/>
                  <a:gd name="T12" fmla="*/ 538 w 679"/>
                  <a:gd name="T13" fmla="*/ 458 h 458"/>
                  <a:gd name="T14" fmla="*/ 666 w 679"/>
                  <a:gd name="T15" fmla="*/ 330 h 458"/>
                  <a:gd name="T16" fmla="*/ 647 w 679"/>
                  <a:gd name="T17" fmla="*/ 311 h 458"/>
                  <a:gd name="T18" fmla="*/ 552 w 679"/>
                  <a:gd name="T19" fmla="*/ 407 h 458"/>
                  <a:gd name="T20" fmla="*/ 552 w 679"/>
                  <a:gd name="T21" fmla="*/ 13 h 458"/>
                  <a:gd name="T22" fmla="*/ 538 w 679"/>
                  <a:gd name="T23" fmla="*/ 0 h 458"/>
                  <a:gd name="T24" fmla="*/ 18 w 679"/>
                  <a:gd name="T25" fmla="*/ 0 h 458"/>
                  <a:gd name="T26" fmla="*/ 18 w 679"/>
                  <a:gd name="T27" fmla="*/ 26 h 458"/>
                  <a:gd name="T28" fmla="*/ 98 w 679"/>
                  <a:gd name="T29" fmla="*/ 26 h 458"/>
                  <a:gd name="T30" fmla="*/ 98 w 679"/>
                  <a:gd name="T31" fmla="*/ 0 h 458"/>
                  <a:gd name="T32" fmla="*/ 18 w 679"/>
                  <a:gd name="T33" fmla="*/ 0 h 458"/>
                  <a:gd name="T34" fmla="*/ 17 w 679"/>
                  <a:gd name="T35" fmla="*/ 107 h 458"/>
                  <a:gd name="T36" fmla="*/ 18 w 679"/>
                  <a:gd name="T37" fmla="*/ 133 h 458"/>
                  <a:gd name="T38" fmla="*/ 152 w 679"/>
                  <a:gd name="T39" fmla="*/ 133 h 458"/>
                  <a:gd name="T40" fmla="*/ 152 w 679"/>
                  <a:gd name="T41" fmla="*/ 107 h 458"/>
                  <a:gd name="T42" fmla="*/ 18 w 679"/>
                  <a:gd name="T43" fmla="*/ 107 h 458"/>
                  <a:gd name="T44" fmla="*/ 17 w 679"/>
                  <a:gd name="T45" fmla="*/ 107 h 458"/>
                  <a:gd name="T46" fmla="*/ 17 w 679"/>
                  <a:gd name="T47" fmla="*/ 213 h 458"/>
                  <a:gd name="T48" fmla="*/ 18 w 679"/>
                  <a:gd name="T49" fmla="*/ 240 h 458"/>
                  <a:gd name="T50" fmla="*/ 205 w 679"/>
                  <a:gd name="T51" fmla="*/ 240 h 458"/>
                  <a:gd name="T52" fmla="*/ 205 w 679"/>
                  <a:gd name="T53" fmla="*/ 213 h 458"/>
                  <a:gd name="T54" fmla="*/ 18 w 679"/>
                  <a:gd name="T55" fmla="*/ 213 h 458"/>
                  <a:gd name="T56" fmla="*/ 17 w 679"/>
                  <a:gd name="T57" fmla="*/ 213 h 458"/>
                  <a:gd name="T58" fmla="*/ 18 w 679"/>
                  <a:gd name="T59" fmla="*/ 320 h 458"/>
                  <a:gd name="T60" fmla="*/ 18 w 679"/>
                  <a:gd name="T61" fmla="*/ 346 h 458"/>
                  <a:gd name="T62" fmla="*/ 258 w 679"/>
                  <a:gd name="T63" fmla="*/ 346 h 458"/>
                  <a:gd name="T64" fmla="*/ 258 w 679"/>
                  <a:gd name="T65" fmla="*/ 320 h 458"/>
                  <a:gd name="T66" fmla="*/ 18 w 679"/>
                  <a:gd name="T67" fmla="*/ 320 h 458"/>
                  <a:gd name="T68" fmla="*/ 352 w 679"/>
                  <a:gd name="T69" fmla="*/ 427 h 458"/>
                  <a:gd name="T70" fmla="*/ 352 w 679"/>
                  <a:gd name="T71" fmla="*/ 427 h 458"/>
                  <a:gd name="T72" fmla="*/ 18 w 679"/>
                  <a:gd name="T73" fmla="*/ 427 h 458"/>
                  <a:gd name="T74" fmla="*/ 18 w 679"/>
                  <a:gd name="T75" fmla="*/ 453 h 458"/>
                  <a:gd name="T76" fmla="*/ 352 w 679"/>
                  <a:gd name="T77" fmla="*/ 453 h 458"/>
                  <a:gd name="T78" fmla="*/ 352 w 679"/>
                  <a:gd name="T79" fmla="*/ 42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79" h="458">
                    <a:moveTo>
                      <a:pt x="538" y="0"/>
                    </a:moveTo>
                    <a:cubicBezTo>
                      <a:pt x="531" y="0"/>
                      <a:pt x="525" y="6"/>
                      <a:pt x="525" y="13"/>
                    </a:cubicBezTo>
                    <a:lnTo>
                      <a:pt x="525" y="407"/>
                    </a:lnTo>
                    <a:lnTo>
                      <a:pt x="429" y="311"/>
                    </a:lnTo>
                    <a:cubicBezTo>
                      <a:pt x="427" y="309"/>
                      <a:pt x="423" y="307"/>
                      <a:pt x="420" y="307"/>
                    </a:cubicBezTo>
                    <a:cubicBezTo>
                      <a:pt x="408" y="307"/>
                      <a:pt x="402" y="322"/>
                      <a:pt x="410" y="330"/>
                    </a:cubicBezTo>
                    <a:lnTo>
                      <a:pt x="538" y="458"/>
                    </a:lnTo>
                    <a:lnTo>
                      <a:pt x="666" y="330"/>
                    </a:lnTo>
                    <a:cubicBezTo>
                      <a:pt x="679" y="317"/>
                      <a:pt x="660" y="298"/>
                      <a:pt x="647" y="311"/>
                    </a:cubicBezTo>
                    <a:lnTo>
                      <a:pt x="552" y="407"/>
                    </a:lnTo>
                    <a:lnTo>
                      <a:pt x="552" y="13"/>
                    </a:lnTo>
                    <a:cubicBezTo>
                      <a:pt x="552" y="6"/>
                      <a:pt x="546" y="0"/>
                      <a:pt x="538" y="0"/>
                    </a:cubicBezTo>
                    <a:close/>
                    <a:moveTo>
                      <a:pt x="18" y="0"/>
                    </a:moveTo>
                    <a:cubicBezTo>
                      <a:pt x="1" y="0"/>
                      <a:pt x="1" y="26"/>
                      <a:pt x="18" y="26"/>
                    </a:cubicBezTo>
                    <a:lnTo>
                      <a:pt x="98" y="26"/>
                    </a:lnTo>
                    <a:cubicBezTo>
                      <a:pt x="116" y="26"/>
                      <a:pt x="116" y="0"/>
                      <a:pt x="98" y="0"/>
                    </a:cubicBezTo>
                    <a:lnTo>
                      <a:pt x="18" y="0"/>
                    </a:lnTo>
                    <a:close/>
                    <a:moveTo>
                      <a:pt x="17" y="107"/>
                    </a:moveTo>
                    <a:cubicBezTo>
                      <a:pt x="0" y="108"/>
                      <a:pt x="1" y="134"/>
                      <a:pt x="18" y="133"/>
                    </a:cubicBezTo>
                    <a:lnTo>
                      <a:pt x="152" y="133"/>
                    </a:lnTo>
                    <a:cubicBezTo>
                      <a:pt x="170" y="134"/>
                      <a:pt x="170" y="106"/>
                      <a:pt x="152" y="107"/>
                    </a:cubicBezTo>
                    <a:lnTo>
                      <a:pt x="18" y="107"/>
                    </a:lnTo>
                    <a:cubicBezTo>
                      <a:pt x="18" y="107"/>
                      <a:pt x="17" y="107"/>
                      <a:pt x="17" y="107"/>
                    </a:cubicBezTo>
                    <a:close/>
                    <a:moveTo>
                      <a:pt x="17" y="213"/>
                    </a:moveTo>
                    <a:cubicBezTo>
                      <a:pt x="0" y="214"/>
                      <a:pt x="1" y="240"/>
                      <a:pt x="18" y="240"/>
                    </a:cubicBezTo>
                    <a:lnTo>
                      <a:pt x="205" y="240"/>
                    </a:lnTo>
                    <a:cubicBezTo>
                      <a:pt x="223" y="240"/>
                      <a:pt x="223" y="213"/>
                      <a:pt x="205" y="213"/>
                    </a:cubicBezTo>
                    <a:lnTo>
                      <a:pt x="18" y="213"/>
                    </a:lnTo>
                    <a:cubicBezTo>
                      <a:pt x="18" y="213"/>
                      <a:pt x="17" y="213"/>
                      <a:pt x="17" y="213"/>
                    </a:cubicBezTo>
                    <a:close/>
                    <a:moveTo>
                      <a:pt x="18" y="320"/>
                    </a:moveTo>
                    <a:cubicBezTo>
                      <a:pt x="1" y="320"/>
                      <a:pt x="1" y="346"/>
                      <a:pt x="18" y="346"/>
                    </a:cubicBezTo>
                    <a:lnTo>
                      <a:pt x="258" y="346"/>
                    </a:lnTo>
                    <a:cubicBezTo>
                      <a:pt x="276" y="346"/>
                      <a:pt x="276" y="320"/>
                      <a:pt x="258" y="320"/>
                    </a:cubicBezTo>
                    <a:lnTo>
                      <a:pt x="18" y="320"/>
                    </a:lnTo>
                    <a:close/>
                    <a:moveTo>
                      <a:pt x="352" y="427"/>
                    </a:moveTo>
                    <a:cubicBezTo>
                      <a:pt x="352" y="427"/>
                      <a:pt x="352" y="427"/>
                      <a:pt x="352" y="427"/>
                    </a:cubicBezTo>
                    <a:lnTo>
                      <a:pt x="18" y="427"/>
                    </a:lnTo>
                    <a:cubicBezTo>
                      <a:pt x="0" y="426"/>
                      <a:pt x="0" y="454"/>
                      <a:pt x="18" y="453"/>
                    </a:cubicBezTo>
                    <a:lnTo>
                      <a:pt x="352" y="453"/>
                    </a:lnTo>
                    <a:cubicBezTo>
                      <a:pt x="369" y="453"/>
                      <a:pt x="370" y="427"/>
                      <a:pt x="352" y="42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직사각형 88">
                <a:extLst>
                  <a:ext uri="{FF2B5EF4-FFF2-40B4-BE49-F238E27FC236}">
                    <a16:creationId xmlns:a16="http://schemas.microsoft.com/office/drawing/2014/main" id="{5DC380E1-0F13-4937-B771-88D4A3D68D26}"/>
                  </a:ext>
                </a:extLst>
              </p:cNvPr>
              <p:cNvSpPr/>
              <p:nvPr/>
            </p:nvSpPr>
            <p:spPr>
              <a:xfrm>
                <a:off x="4441103" y="4357822"/>
                <a:ext cx="54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r>
                  <a:rPr kumimoji="1" lang="ko-KR" altLang="en-US" sz="700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담당업무</a:t>
                </a:r>
                <a:endParaRPr lang="ko-KR" altLang="en-US" dirty="0"/>
              </a:p>
            </p:txBody>
          </p:sp>
        </p:grpSp>
        <p:grpSp>
          <p:nvGrpSpPr>
            <p:cNvPr id="79" name="그룹 78">
              <a:extLst>
                <a:ext uri="{FF2B5EF4-FFF2-40B4-BE49-F238E27FC236}">
                  <a16:creationId xmlns:a16="http://schemas.microsoft.com/office/drawing/2014/main" id="{F49B0D30-4CE7-4E1E-BA0D-CB8D5FCAFB0A}"/>
                </a:ext>
              </a:extLst>
            </p:cNvPr>
            <p:cNvGrpSpPr/>
            <p:nvPr/>
          </p:nvGrpSpPr>
          <p:grpSpPr>
            <a:xfrm>
              <a:off x="5440419" y="1944376"/>
              <a:ext cx="579774" cy="200055"/>
              <a:chOff x="4329329" y="4411683"/>
              <a:chExt cx="579774" cy="200055"/>
            </a:xfrm>
          </p:grpSpPr>
          <p:sp>
            <p:nvSpPr>
              <p:cNvPr id="86" name="Sorting (Ascending)">
                <a:extLst>
                  <a:ext uri="{FF2B5EF4-FFF2-40B4-BE49-F238E27FC236}">
                    <a16:creationId xmlns:a16="http://schemas.microsoft.com/office/drawing/2014/main" id="{3701C0E5-DAF5-4493-A4B4-B2C1905A43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29329" y="4456148"/>
                <a:ext cx="165100" cy="111125"/>
              </a:xfrm>
              <a:custGeom>
                <a:avLst/>
                <a:gdLst>
                  <a:gd name="T0" fmla="*/ 538 w 679"/>
                  <a:gd name="T1" fmla="*/ 0 h 458"/>
                  <a:gd name="T2" fmla="*/ 525 w 679"/>
                  <a:gd name="T3" fmla="*/ 13 h 458"/>
                  <a:gd name="T4" fmla="*/ 525 w 679"/>
                  <a:gd name="T5" fmla="*/ 407 h 458"/>
                  <a:gd name="T6" fmla="*/ 429 w 679"/>
                  <a:gd name="T7" fmla="*/ 311 h 458"/>
                  <a:gd name="T8" fmla="*/ 420 w 679"/>
                  <a:gd name="T9" fmla="*/ 307 h 458"/>
                  <a:gd name="T10" fmla="*/ 410 w 679"/>
                  <a:gd name="T11" fmla="*/ 330 h 458"/>
                  <a:gd name="T12" fmla="*/ 538 w 679"/>
                  <a:gd name="T13" fmla="*/ 458 h 458"/>
                  <a:gd name="T14" fmla="*/ 666 w 679"/>
                  <a:gd name="T15" fmla="*/ 330 h 458"/>
                  <a:gd name="T16" fmla="*/ 647 w 679"/>
                  <a:gd name="T17" fmla="*/ 311 h 458"/>
                  <a:gd name="T18" fmla="*/ 552 w 679"/>
                  <a:gd name="T19" fmla="*/ 407 h 458"/>
                  <a:gd name="T20" fmla="*/ 552 w 679"/>
                  <a:gd name="T21" fmla="*/ 13 h 458"/>
                  <a:gd name="T22" fmla="*/ 538 w 679"/>
                  <a:gd name="T23" fmla="*/ 0 h 458"/>
                  <a:gd name="T24" fmla="*/ 18 w 679"/>
                  <a:gd name="T25" fmla="*/ 0 h 458"/>
                  <a:gd name="T26" fmla="*/ 18 w 679"/>
                  <a:gd name="T27" fmla="*/ 26 h 458"/>
                  <a:gd name="T28" fmla="*/ 98 w 679"/>
                  <a:gd name="T29" fmla="*/ 26 h 458"/>
                  <a:gd name="T30" fmla="*/ 98 w 679"/>
                  <a:gd name="T31" fmla="*/ 0 h 458"/>
                  <a:gd name="T32" fmla="*/ 18 w 679"/>
                  <a:gd name="T33" fmla="*/ 0 h 458"/>
                  <a:gd name="T34" fmla="*/ 17 w 679"/>
                  <a:gd name="T35" fmla="*/ 107 h 458"/>
                  <a:gd name="T36" fmla="*/ 18 w 679"/>
                  <a:gd name="T37" fmla="*/ 133 h 458"/>
                  <a:gd name="T38" fmla="*/ 152 w 679"/>
                  <a:gd name="T39" fmla="*/ 133 h 458"/>
                  <a:gd name="T40" fmla="*/ 152 w 679"/>
                  <a:gd name="T41" fmla="*/ 107 h 458"/>
                  <a:gd name="T42" fmla="*/ 18 w 679"/>
                  <a:gd name="T43" fmla="*/ 107 h 458"/>
                  <a:gd name="T44" fmla="*/ 17 w 679"/>
                  <a:gd name="T45" fmla="*/ 107 h 458"/>
                  <a:gd name="T46" fmla="*/ 17 w 679"/>
                  <a:gd name="T47" fmla="*/ 213 h 458"/>
                  <a:gd name="T48" fmla="*/ 18 w 679"/>
                  <a:gd name="T49" fmla="*/ 240 h 458"/>
                  <a:gd name="T50" fmla="*/ 205 w 679"/>
                  <a:gd name="T51" fmla="*/ 240 h 458"/>
                  <a:gd name="T52" fmla="*/ 205 w 679"/>
                  <a:gd name="T53" fmla="*/ 213 h 458"/>
                  <a:gd name="T54" fmla="*/ 18 w 679"/>
                  <a:gd name="T55" fmla="*/ 213 h 458"/>
                  <a:gd name="T56" fmla="*/ 17 w 679"/>
                  <a:gd name="T57" fmla="*/ 213 h 458"/>
                  <a:gd name="T58" fmla="*/ 18 w 679"/>
                  <a:gd name="T59" fmla="*/ 320 h 458"/>
                  <a:gd name="T60" fmla="*/ 18 w 679"/>
                  <a:gd name="T61" fmla="*/ 346 h 458"/>
                  <a:gd name="T62" fmla="*/ 258 w 679"/>
                  <a:gd name="T63" fmla="*/ 346 h 458"/>
                  <a:gd name="T64" fmla="*/ 258 w 679"/>
                  <a:gd name="T65" fmla="*/ 320 h 458"/>
                  <a:gd name="T66" fmla="*/ 18 w 679"/>
                  <a:gd name="T67" fmla="*/ 320 h 458"/>
                  <a:gd name="T68" fmla="*/ 352 w 679"/>
                  <a:gd name="T69" fmla="*/ 427 h 458"/>
                  <a:gd name="T70" fmla="*/ 352 w 679"/>
                  <a:gd name="T71" fmla="*/ 427 h 458"/>
                  <a:gd name="T72" fmla="*/ 18 w 679"/>
                  <a:gd name="T73" fmla="*/ 427 h 458"/>
                  <a:gd name="T74" fmla="*/ 18 w 679"/>
                  <a:gd name="T75" fmla="*/ 453 h 458"/>
                  <a:gd name="T76" fmla="*/ 352 w 679"/>
                  <a:gd name="T77" fmla="*/ 453 h 458"/>
                  <a:gd name="T78" fmla="*/ 352 w 679"/>
                  <a:gd name="T79" fmla="*/ 42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79" h="458">
                    <a:moveTo>
                      <a:pt x="538" y="0"/>
                    </a:moveTo>
                    <a:cubicBezTo>
                      <a:pt x="531" y="0"/>
                      <a:pt x="525" y="6"/>
                      <a:pt x="525" y="13"/>
                    </a:cubicBezTo>
                    <a:lnTo>
                      <a:pt x="525" y="407"/>
                    </a:lnTo>
                    <a:lnTo>
                      <a:pt x="429" y="311"/>
                    </a:lnTo>
                    <a:cubicBezTo>
                      <a:pt x="427" y="309"/>
                      <a:pt x="423" y="307"/>
                      <a:pt x="420" y="307"/>
                    </a:cubicBezTo>
                    <a:cubicBezTo>
                      <a:pt x="408" y="307"/>
                      <a:pt x="402" y="322"/>
                      <a:pt x="410" y="330"/>
                    </a:cubicBezTo>
                    <a:lnTo>
                      <a:pt x="538" y="458"/>
                    </a:lnTo>
                    <a:lnTo>
                      <a:pt x="666" y="330"/>
                    </a:lnTo>
                    <a:cubicBezTo>
                      <a:pt x="679" y="317"/>
                      <a:pt x="660" y="298"/>
                      <a:pt x="647" y="311"/>
                    </a:cubicBezTo>
                    <a:lnTo>
                      <a:pt x="552" y="407"/>
                    </a:lnTo>
                    <a:lnTo>
                      <a:pt x="552" y="13"/>
                    </a:lnTo>
                    <a:cubicBezTo>
                      <a:pt x="552" y="6"/>
                      <a:pt x="546" y="0"/>
                      <a:pt x="538" y="0"/>
                    </a:cubicBezTo>
                    <a:close/>
                    <a:moveTo>
                      <a:pt x="18" y="0"/>
                    </a:moveTo>
                    <a:cubicBezTo>
                      <a:pt x="1" y="0"/>
                      <a:pt x="1" y="26"/>
                      <a:pt x="18" y="26"/>
                    </a:cubicBezTo>
                    <a:lnTo>
                      <a:pt x="98" y="26"/>
                    </a:lnTo>
                    <a:cubicBezTo>
                      <a:pt x="116" y="26"/>
                      <a:pt x="116" y="0"/>
                      <a:pt x="98" y="0"/>
                    </a:cubicBezTo>
                    <a:lnTo>
                      <a:pt x="18" y="0"/>
                    </a:lnTo>
                    <a:close/>
                    <a:moveTo>
                      <a:pt x="17" y="107"/>
                    </a:moveTo>
                    <a:cubicBezTo>
                      <a:pt x="0" y="108"/>
                      <a:pt x="1" y="134"/>
                      <a:pt x="18" y="133"/>
                    </a:cubicBezTo>
                    <a:lnTo>
                      <a:pt x="152" y="133"/>
                    </a:lnTo>
                    <a:cubicBezTo>
                      <a:pt x="170" y="134"/>
                      <a:pt x="170" y="106"/>
                      <a:pt x="152" y="107"/>
                    </a:cubicBezTo>
                    <a:lnTo>
                      <a:pt x="18" y="107"/>
                    </a:lnTo>
                    <a:cubicBezTo>
                      <a:pt x="18" y="107"/>
                      <a:pt x="17" y="107"/>
                      <a:pt x="17" y="107"/>
                    </a:cubicBezTo>
                    <a:close/>
                    <a:moveTo>
                      <a:pt x="17" y="213"/>
                    </a:moveTo>
                    <a:cubicBezTo>
                      <a:pt x="0" y="214"/>
                      <a:pt x="1" y="240"/>
                      <a:pt x="18" y="240"/>
                    </a:cubicBezTo>
                    <a:lnTo>
                      <a:pt x="205" y="240"/>
                    </a:lnTo>
                    <a:cubicBezTo>
                      <a:pt x="223" y="240"/>
                      <a:pt x="223" y="213"/>
                      <a:pt x="205" y="213"/>
                    </a:cubicBezTo>
                    <a:lnTo>
                      <a:pt x="18" y="213"/>
                    </a:lnTo>
                    <a:cubicBezTo>
                      <a:pt x="18" y="213"/>
                      <a:pt x="17" y="213"/>
                      <a:pt x="17" y="213"/>
                    </a:cubicBezTo>
                    <a:close/>
                    <a:moveTo>
                      <a:pt x="18" y="320"/>
                    </a:moveTo>
                    <a:cubicBezTo>
                      <a:pt x="1" y="320"/>
                      <a:pt x="1" y="346"/>
                      <a:pt x="18" y="346"/>
                    </a:cubicBezTo>
                    <a:lnTo>
                      <a:pt x="258" y="346"/>
                    </a:lnTo>
                    <a:cubicBezTo>
                      <a:pt x="276" y="346"/>
                      <a:pt x="276" y="320"/>
                      <a:pt x="258" y="320"/>
                    </a:cubicBezTo>
                    <a:lnTo>
                      <a:pt x="18" y="320"/>
                    </a:lnTo>
                    <a:close/>
                    <a:moveTo>
                      <a:pt x="352" y="427"/>
                    </a:moveTo>
                    <a:cubicBezTo>
                      <a:pt x="352" y="427"/>
                      <a:pt x="352" y="427"/>
                      <a:pt x="352" y="427"/>
                    </a:cubicBezTo>
                    <a:lnTo>
                      <a:pt x="18" y="427"/>
                    </a:lnTo>
                    <a:cubicBezTo>
                      <a:pt x="0" y="426"/>
                      <a:pt x="0" y="454"/>
                      <a:pt x="18" y="453"/>
                    </a:cubicBezTo>
                    <a:lnTo>
                      <a:pt x="352" y="453"/>
                    </a:lnTo>
                    <a:cubicBezTo>
                      <a:pt x="369" y="453"/>
                      <a:pt x="370" y="427"/>
                      <a:pt x="352" y="42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7" name="직사각형 86">
                <a:extLst>
                  <a:ext uri="{FF2B5EF4-FFF2-40B4-BE49-F238E27FC236}">
                    <a16:creationId xmlns:a16="http://schemas.microsoft.com/office/drawing/2014/main" id="{A6E830A3-A693-4708-A8FA-C9E3422920A6}"/>
                  </a:ext>
                </a:extLst>
              </p:cNvPr>
              <p:cNvSpPr/>
              <p:nvPr/>
            </p:nvSpPr>
            <p:spPr>
              <a:xfrm>
                <a:off x="4441103" y="4411683"/>
                <a:ext cx="468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r>
                  <a:rPr kumimoji="1" lang="ko-KR" altLang="en-US" sz="700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  <a:endParaRPr lang="ko-KR" altLang="en-US" dirty="0"/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0A706283-B932-4661-B138-09E5E491B28E}"/>
                </a:ext>
              </a:extLst>
            </p:cNvPr>
            <p:cNvGrpSpPr/>
            <p:nvPr/>
          </p:nvGrpSpPr>
          <p:grpSpPr>
            <a:xfrm>
              <a:off x="4720046" y="1944376"/>
              <a:ext cx="579774" cy="200055"/>
              <a:chOff x="4329329" y="4411683"/>
              <a:chExt cx="579774" cy="200055"/>
            </a:xfrm>
          </p:grpSpPr>
          <p:sp>
            <p:nvSpPr>
              <p:cNvPr id="84" name="Sorting (Ascending)">
                <a:extLst>
                  <a:ext uri="{FF2B5EF4-FFF2-40B4-BE49-F238E27FC236}">
                    <a16:creationId xmlns:a16="http://schemas.microsoft.com/office/drawing/2014/main" id="{7FE80847-0539-44D1-9837-2600FD0AE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29329" y="4456148"/>
                <a:ext cx="165100" cy="111125"/>
              </a:xfrm>
              <a:custGeom>
                <a:avLst/>
                <a:gdLst>
                  <a:gd name="T0" fmla="*/ 538 w 679"/>
                  <a:gd name="T1" fmla="*/ 0 h 458"/>
                  <a:gd name="T2" fmla="*/ 525 w 679"/>
                  <a:gd name="T3" fmla="*/ 13 h 458"/>
                  <a:gd name="T4" fmla="*/ 525 w 679"/>
                  <a:gd name="T5" fmla="*/ 407 h 458"/>
                  <a:gd name="T6" fmla="*/ 429 w 679"/>
                  <a:gd name="T7" fmla="*/ 311 h 458"/>
                  <a:gd name="T8" fmla="*/ 420 w 679"/>
                  <a:gd name="T9" fmla="*/ 307 h 458"/>
                  <a:gd name="T10" fmla="*/ 410 w 679"/>
                  <a:gd name="T11" fmla="*/ 330 h 458"/>
                  <a:gd name="T12" fmla="*/ 538 w 679"/>
                  <a:gd name="T13" fmla="*/ 458 h 458"/>
                  <a:gd name="T14" fmla="*/ 666 w 679"/>
                  <a:gd name="T15" fmla="*/ 330 h 458"/>
                  <a:gd name="T16" fmla="*/ 647 w 679"/>
                  <a:gd name="T17" fmla="*/ 311 h 458"/>
                  <a:gd name="T18" fmla="*/ 552 w 679"/>
                  <a:gd name="T19" fmla="*/ 407 h 458"/>
                  <a:gd name="T20" fmla="*/ 552 w 679"/>
                  <a:gd name="T21" fmla="*/ 13 h 458"/>
                  <a:gd name="T22" fmla="*/ 538 w 679"/>
                  <a:gd name="T23" fmla="*/ 0 h 458"/>
                  <a:gd name="T24" fmla="*/ 18 w 679"/>
                  <a:gd name="T25" fmla="*/ 0 h 458"/>
                  <a:gd name="T26" fmla="*/ 18 w 679"/>
                  <a:gd name="T27" fmla="*/ 26 h 458"/>
                  <a:gd name="T28" fmla="*/ 98 w 679"/>
                  <a:gd name="T29" fmla="*/ 26 h 458"/>
                  <a:gd name="T30" fmla="*/ 98 w 679"/>
                  <a:gd name="T31" fmla="*/ 0 h 458"/>
                  <a:gd name="T32" fmla="*/ 18 w 679"/>
                  <a:gd name="T33" fmla="*/ 0 h 458"/>
                  <a:gd name="T34" fmla="*/ 17 w 679"/>
                  <a:gd name="T35" fmla="*/ 107 h 458"/>
                  <a:gd name="T36" fmla="*/ 18 w 679"/>
                  <a:gd name="T37" fmla="*/ 133 h 458"/>
                  <a:gd name="T38" fmla="*/ 152 w 679"/>
                  <a:gd name="T39" fmla="*/ 133 h 458"/>
                  <a:gd name="T40" fmla="*/ 152 w 679"/>
                  <a:gd name="T41" fmla="*/ 107 h 458"/>
                  <a:gd name="T42" fmla="*/ 18 w 679"/>
                  <a:gd name="T43" fmla="*/ 107 h 458"/>
                  <a:gd name="T44" fmla="*/ 17 w 679"/>
                  <a:gd name="T45" fmla="*/ 107 h 458"/>
                  <a:gd name="T46" fmla="*/ 17 w 679"/>
                  <a:gd name="T47" fmla="*/ 213 h 458"/>
                  <a:gd name="T48" fmla="*/ 18 w 679"/>
                  <a:gd name="T49" fmla="*/ 240 h 458"/>
                  <a:gd name="T50" fmla="*/ 205 w 679"/>
                  <a:gd name="T51" fmla="*/ 240 h 458"/>
                  <a:gd name="T52" fmla="*/ 205 w 679"/>
                  <a:gd name="T53" fmla="*/ 213 h 458"/>
                  <a:gd name="T54" fmla="*/ 18 w 679"/>
                  <a:gd name="T55" fmla="*/ 213 h 458"/>
                  <a:gd name="T56" fmla="*/ 17 w 679"/>
                  <a:gd name="T57" fmla="*/ 213 h 458"/>
                  <a:gd name="T58" fmla="*/ 18 w 679"/>
                  <a:gd name="T59" fmla="*/ 320 h 458"/>
                  <a:gd name="T60" fmla="*/ 18 w 679"/>
                  <a:gd name="T61" fmla="*/ 346 h 458"/>
                  <a:gd name="T62" fmla="*/ 258 w 679"/>
                  <a:gd name="T63" fmla="*/ 346 h 458"/>
                  <a:gd name="T64" fmla="*/ 258 w 679"/>
                  <a:gd name="T65" fmla="*/ 320 h 458"/>
                  <a:gd name="T66" fmla="*/ 18 w 679"/>
                  <a:gd name="T67" fmla="*/ 320 h 458"/>
                  <a:gd name="T68" fmla="*/ 352 w 679"/>
                  <a:gd name="T69" fmla="*/ 427 h 458"/>
                  <a:gd name="T70" fmla="*/ 352 w 679"/>
                  <a:gd name="T71" fmla="*/ 427 h 458"/>
                  <a:gd name="T72" fmla="*/ 18 w 679"/>
                  <a:gd name="T73" fmla="*/ 427 h 458"/>
                  <a:gd name="T74" fmla="*/ 18 w 679"/>
                  <a:gd name="T75" fmla="*/ 453 h 458"/>
                  <a:gd name="T76" fmla="*/ 352 w 679"/>
                  <a:gd name="T77" fmla="*/ 453 h 458"/>
                  <a:gd name="T78" fmla="*/ 352 w 679"/>
                  <a:gd name="T79" fmla="*/ 42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79" h="458">
                    <a:moveTo>
                      <a:pt x="538" y="0"/>
                    </a:moveTo>
                    <a:cubicBezTo>
                      <a:pt x="531" y="0"/>
                      <a:pt x="525" y="6"/>
                      <a:pt x="525" y="13"/>
                    </a:cubicBezTo>
                    <a:lnTo>
                      <a:pt x="525" y="407"/>
                    </a:lnTo>
                    <a:lnTo>
                      <a:pt x="429" y="311"/>
                    </a:lnTo>
                    <a:cubicBezTo>
                      <a:pt x="427" y="309"/>
                      <a:pt x="423" y="307"/>
                      <a:pt x="420" y="307"/>
                    </a:cubicBezTo>
                    <a:cubicBezTo>
                      <a:pt x="408" y="307"/>
                      <a:pt x="402" y="322"/>
                      <a:pt x="410" y="330"/>
                    </a:cubicBezTo>
                    <a:lnTo>
                      <a:pt x="538" y="458"/>
                    </a:lnTo>
                    <a:lnTo>
                      <a:pt x="666" y="330"/>
                    </a:lnTo>
                    <a:cubicBezTo>
                      <a:pt x="679" y="317"/>
                      <a:pt x="660" y="298"/>
                      <a:pt x="647" y="311"/>
                    </a:cubicBezTo>
                    <a:lnTo>
                      <a:pt x="552" y="407"/>
                    </a:lnTo>
                    <a:lnTo>
                      <a:pt x="552" y="13"/>
                    </a:lnTo>
                    <a:cubicBezTo>
                      <a:pt x="552" y="6"/>
                      <a:pt x="546" y="0"/>
                      <a:pt x="538" y="0"/>
                    </a:cubicBezTo>
                    <a:close/>
                    <a:moveTo>
                      <a:pt x="18" y="0"/>
                    </a:moveTo>
                    <a:cubicBezTo>
                      <a:pt x="1" y="0"/>
                      <a:pt x="1" y="26"/>
                      <a:pt x="18" y="26"/>
                    </a:cubicBezTo>
                    <a:lnTo>
                      <a:pt x="98" y="26"/>
                    </a:lnTo>
                    <a:cubicBezTo>
                      <a:pt x="116" y="26"/>
                      <a:pt x="116" y="0"/>
                      <a:pt x="98" y="0"/>
                    </a:cubicBezTo>
                    <a:lnTo>
                      <a:pt x="18" y="0"/>
                    </a:lnTo>
                    <a:close/>
                    <a:moveTo>
                      <a:pt x="17" y="107"/>
                    </a:moveTo>
                    <a:cubicBezTo>
                      <a:pt x="0" y="108"/>
                      <a:pt x="1" y="134"/>
                      <a:pt x="18" y="133"/>
                    </a:cubicBezTo>
                    <a:lnTo>
                      <a:pt x="152" y="133"/>
                    </a:lnTo>
                    <a:cubicBezTo>
                      <a:pt x="170" y="134"/>
                      <a:pt x="170" y="106"/>
                      <a:pt x="152" y="107"/>
                    </a:cubicBezTo>
                    <a:lnTo>
                      <a:pt x="18" y="107"/>
                    </a:lnTo>
                    <a:cubicBezTo>
                      <a:pt x="18" y="107"/>
                      <a:pt x="17" y="107"/>
                      <a:pt x="17" y="107"/>
                    </a:cubicBezTo>
                    <a:close/>
                    <a:moveTo>
                      <a:pt x="17" y="213"/>
                    </a:moveTo>
                    <a:cubicBezTo>
                      <a:pt x="0" y="214"/>
                      <a:pt x="1" y="240"/>
                      <a:pt x="18" y="240"/>
                    </a:cubicBezTo>
                    <a:lnTo>
                      <a:pt x="205" y="240"/>
                    </a:lnTo>
                    <a:cubicBezTo>
                      <a:pt x="223" y="240"/>
                      <a:pt x="223" y="213"/>
                      <a:pt x="205" y="213"/>
                    </a:cubicBezTo>
                    <a:lnTo>
                      <a:pt x="18" y="213"/>
                    </a:lnTo>
                    <a:cubicBezTo>
                      <a:pt x="18" y="213"/>
                      <a:pt x="17" y="213"/>
                      <a:pt x="17" y="213"/>
                    </a:cubicBezTo>
                    <a:close/>
                    <a:moveTo>
                      <a:pt x="18" y="320"/>
                    </a:moveTo>
                    <a:cubicBezTo>
                      <a:pt x="1" y="320"/>
                      <a:pt x="1" y="346"/>
                      <a:pt x="18" y="346"/>
                    </a:cubicBezTo>
                    <a:lnTo>
                      <a:pt x="258" y="346"/>
                    </a:lnTo>
                    <a:cubicBezTo>
                      <a:pt x="276" y="346"/>
                      <a:pt x="276" y="320"/>
                      <a:pt x="258" y="320"/>
                    </a:cubicBezTo>
                    <a:lnTo>
                      <a:pt x="18" y="320"/>
                    </a:lnTo>
                    <a:close/>
                    <a:moveTo>
                      <a:pt x="352" y="427"/>
                    </a:moveTo>
                    <a:cubicBezTo>
                      <a:pt x="352" y="427"/>
                      <a:pt x="352" y="427"/>
                      <a:pt x="352" y="427"/>
                    </a:cubicBezTo>
                    <a:lnTo>
                      <a:pt x="18" y="427"/>
                    </a:lnTo>
                    <a:cubicBezTo>
                      <a:pt x="0" y="426"/>
                      <a:pt x="0" y="454"/>
                      <a:pt x="18" y="453"/>
                    </a:cubicBezTo>
                    <a:lnTo>
                      <a:pt x="352" y="453"/>
                    </a:lnTo>
                    <a:cubicBezTo>
                      <a:pt x="369" y="453"/>
                      <a:pt x="370" y="427"/>
                      <a:pt x="352" y="42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8445F328-28F9-439D-93BF-CDF14203A332}"/>
                  </a:ext>
                </a:extLst>
              </p:cNvPr>
              <p:cNvSpPr/>
              <p:nvPr/>
            </p:nvSpPr>
            <p:spPr>
              <a:xfrm>
                <a:off x="4441103" y="4411683"/>
                <a:ext cx="468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r>
                  <a:rPr kumimoji="1" lang="ko-KR" altLang="en-US" sz="700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연락처</a:t>
                </a:r>
                <a:endParaRPr lang="ko-KR" altLang="en-US" dirty="0"/>
              </a:p>
            </p:txBody>
          </p: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BC8485C-070D-4861-A870-8283689691C5}"/>
                </a:ext>
              </a:extLst>
            </p:cNvPr>
            <p:cNvGrpSpPr/>
            <p:nvPr/>
          </p:nvGrpSpPr>
          <p:grpSpPr>
            <a:xfrm>
              <a:off x="6160792" y="1944376"/>
              <a:ext cx="579774" cy="200055"/>
              <a:chOff x="4329329" y="4411683"/>
              <a:chExt cx="579774" cy="200055"/>
            </a:xfrm>
          </p:grpSpPr>
          <p:sp>
            <p:nvSpPr>
              <p:cNvPr id="82" name="Sorting (Ascending)">
                <a:extLst>
                  <a:ext uri="{FF2B5EF4-FFF2-40B4-BE49-F238E27FC236}">
                    <a16:creationId xmlns:a16="http://schemas.microsoft.com/office/drawing/2014/main" id="{1E59F8DB-9807-4442-979A-A7605D6EF6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29329" y="4456148"/>
                <a:ext cx="165100" cy="111125"/>
              </a:xfrm>
              <a:custGeom>
                <a:avLst/>
                <a:gdLst>
                  <a:gd name="T0" fmla="*/ 538 w 679"/>
                  <a:gd name="T1" fmla="*/ 0 h 458"/>
                  <a:gd name="T2" fmla="*/ 525 w 679"/>
                  <a:gd name="T3" fmla="*/ 13 h 458"/>
                  <a:gd name="T4" fmla="*/ 525 w 679"/>
                  <a:gd name="T5" fmla="*/ 407 h 458"/>
                  <a:gd name="T6" fmla="*/ 429 w 679"/>
                  <a:gd name="T7" fmla="*/ 311 h 458"/>
                  <a:gd name="T8" fmla="*/ 420 w 679"/>
                  <a:gd name="T9" fmla="*/ 307 h 458"/>
                  <a:gd name="T10" fmla="*/ 410 w 679"/>
                  <a:gd name="T11" fmla="*/ 330 h 458"/>
                  <a:gd name="T12" fmla="*/ 538 w 679"/>
                  <a:gd name="T13" fmla="*/ 458 h 458"/>
                  <a:gd name="T14" fmla="*/ 666 w 679"/>
                  <a:gd name="T15" fmla="*/ 330 h 458"/>
                  <a:gd name="T16" fmla="*/ 647 w 679"/>
                  <a:gd name="T17" fmla="*/ 311 h 458"/>
                  <a:gd name="T18" fmla="*/ 552 w 679"/>
                  <a:gd name="T19" fmla="*/ 407 h 458"/>
                  <a:gd name="T20" fmla="*/ 552 w 679"/>
                  <a:gd name="T21" fmla="*/ 13 h 458"/>
                  <a:gd name="T22" fmla="*/ 538 w 679"/>
                  <a:gd name="T23" fmla="*/ 0 h 458"/>
                  <a:gd name="T24" fmla="*/ 18 w 679"/>
                  <a:gd name="T25" fmla="*/ 0 h 458"/>
                  <a:gd name="T26" fmla="*/ 18 w 679"/>
                  <a:gd name="T27" fmla="*/ 26 h 458"/>
                  <a:gd name="T28" fmla="*/ 98 w 679"/>
                  <a:gd name="T29" fmla="*/ 26 h 458"/>
                  <a:gd name="T30" fmla="*/ 98 w 679"/>
                  <a:gd name="T31" fmla="*/ 0 h 458"/>
                  <a:gd name="T32" fmla="*/ 18 w 679"/>
                  <a:gd name="T33" fmla="*/ 0 h 458"/>
                  <a:gd name="T34" fmla="*/ 17 w 679"/>
                  <a:gd name="T35" fmla="*/ 107 h 458"/>
                  <a:gd name="T36" fmla="*/ 18 w 679"/>
                  <a:gd name="T37" fmla="*/ 133 h 458"/>
                  <a:gd name="T38" fmla="*/ 152 w 679"/>
                  <a:gd name="T39" fmla="*/ 133 h 458"/>
                  <a:gd name="T40" fmla="*/ 152 w 679"/>
                  <a:gd name="T41" fmla="*/ 107 h 458"/>
                  <a:gd name="T42" fmla="*/ 18 w 679"/>
                  <a:gd name="T43" fmla="*/ 107 h 458"/>
                  <a:gd name="T44" fmla="*/ 17 w 679"/>
                  <a:gd name="T45" fmla="*/ 107 h 458"/>
                  <a:gd name="T46" fmla="*/ 17 w 679"/>
                  <a:gd name="T47" fmla="*/ 213 h 458"/>
                  <a:gd name="T48" fmla="*/ 18 w 679"/>
                  <a:gd name="T49" fmla="*/ 240 h 458"/>
                  <a:gd name="T50" fmla="*/ 205 w 679"/>
                  <a:gd name="T51" fmla="*/ 240 h 458"/>
                  <a:gd name="T52" fmla="*/ 205 w 679"/>
                  <a:gd name="T53" fmla="*/ 213 h 458"/>
                  <a:gd name="T54" fmla="*/ 18 w 679"/>
                  <a:gd name="T55" fmla="*/ 213 h 458"/>
                  <a:gd name="T56" fmla="*/ 17 w 679"/>
                  <a:gd name="T57" fmla="*/ 213 h 458"/>
                  <a:gd name="T58" fmla="*/ 18 w 679"/>
                  <a:gd name="T59" fmla="*/ 320 h 458"/>
                  <a:gd name="T60" fmla="*/ 18 w 679"/>
                  <a:gd name="T61" fmla="*/ 346 h 458"/>
                  <a:gd name="T62" fmla="*/ 258 w 679"/>
                  <a:gd name="T63" fmla="*/ 346 h 458"/>
                  <a:gd name="T64" fmla="*/ 258 w 679"/>
                  <a:gd name="T65" fmla="*/ 320 h 458"/>
                  <a:gd name="T66" fmla="*/ 18 w 679"/>
                  <a:gd name="T67" fmla="*/ 320 h 458"/>
                  <a:gd name="T68" fmla="*/ 352 w 679"/>
                  <a:gd name="T69" fmla="*/ 427 h 458"/>
                  <a:gd name="T70" fmla="*/ 352 w 679"/>
                  <a:gd name="T71" fmla="*/ 427 h 458"/>
                  <a:gd name="T72" fmla="*/ 18 w 679"/>
                  <a:gd name="T73" fmla="*/ 427 h 458"/>
                  <a:gd name="T74" fmla="*/ 18 w 679"/>
                  <a:gd name="T75" fmla="*/ 453 h 458"/>
                  <a:gd name="T76" fmla="*/ 352 w 679"/>
                  <a:gd name="T77" fmla="*/ 453 h 458"/>
                  <a:gd name="T78" fmla="*/ 352 w 679"/>
                  <a:gd name="T79" fmla="*/ 42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79" h="458">
                    <a:moveTo>
                      <a:pt x="538" y="0"/>
                    </a:moveTo>
                    <a:cubicBezTo>
                      <a:pt x="531" y="0"/>
                      <a:pt x="525" y="6"/>
                      <a:pt x="525" y="13"/>
                    </a:cubicBezTo>
                    <a:lnTo>
                      <a:pt x="525" y="407"/>
                    </a:lnTo>
                    <a:lnTo>
                      <a:pt x="429" y="311"/>
                    </a:lnTo>
                    <a:cubicBezTo>
                      <a:pt x="427" y="309"/>
                      <a:pt x="423" y="307"/>
                      <a:pt x="420" y="307"/>
                    </a:cubicBezTo>
                    <a:cubicBezTo>
                      <a:pt x="408" y="307"/>
                      <a:pt x="402" y="322"/>
                      <a:pt x="410" y="330"/>
                    </a:cubicBezTo>
                    <a:lnTo>
                      <a:pt x="538" y="458"/>
                    </a:lnTo>
                    <a:lnTo>
                      <a:pt x="666" y="330"/>
                    </a:lnTo>
                    <a:cubicBezTo>
                      <a:pt x="679" y="317"/>
                      <a:pt x="660" y="298"/>
                      <a:pt x="647" y="311"/>
                    </a:cubicBezTo>
                    <a:lnTo>
                      <a:pt x="552" y="407"/>
                    </a:lnTo>
                    <a:lnTo>
                      <a:pt x="552" y="13"/>
                    </a:lnTo>
                    <a:cubicBezTo>
                      <a:pt x="552" y="6"/>
                      <a:pt x="546" y="0"/>
                      <a:pt x="538" y="0"/>
                    </a:cubicBezTo>
                    <a:close/>
                    <a:moveTo>
                      <a:pt x="18" y="0"/>
                    </a:moveTo>
                    <a:cubicBezTo>
                      <a:pt x="1" y="0"/>
                      <a:pt x="1" y="26"/>
                      <a:pt x="18" y="26"/>
                    </a:cubicBezTo>
                    <a:lnTo>
                      <a:pt x="98" y="26"/>
                    </a:lnTo>
                    <a:cubicBezTo>
                      <a:pt x="116" y="26"/>
                      <a:pt x="116" y="0"/>
                      <a:pt x="98" y="0"/>
                    </a:cubicBezTo>
                    <a:lnTo>
                      <a:pt x="18" y="0"/>
                    </a:lnTo>
                    <a:close/>
                    <a:moveTo>
                      <a:pt x="17" y="107"/>
                    </a:moveTo>
                    <a:cubicBezTo>
                      <a:pt x="0" y="108"/>
                      <a:pt x="1" y="134"/>
                      <a:pt x="18" y="133"/>
                    </a:cubicBezTo>
                    <a:lnTo>
                      <a:pt x="152" y="133"/>
                    </a:lnTo>
                    <a:cubicBezTo>
                      <a:pt x="170" y="134"/>
                      <a:pt x="170" y="106"/>
                      <a:pt x="152" y="107"/>
                    </a:cubicBezTo>
                    <a:lnTo>
                      <a:pt x="18" y="107"/>
                    </a:lnTo>
                    <a:cubicBezTo>
                      <a:pt x="18" y="107"/>
                      <a:pt x="17" y="107"/>
                      <a:pt x="17" y="107"/>
                    </a:cubicBezTo>
                    <a:close/>
                    <a:moveTo>
                      <a:pt x="17" y="213"/>
                    </a:moveTo>
                    <a:cubicBezTo>
                      <a:pt x="0" y="214"/>
                      <a:pt x="1" y="240"/>
                      <a:pt x="18" y="240"/>
                    </a:cubicBezTo>
                    <a:lnTo>
                      <a:pt x="205" y="240"/>
                    </a:lnTo>
                    <a:cubicBezTo>
                      <a:pt x="223" y="240"/>
                      <a:pt x="223" y="213"/>
                      <a:pt x="205" y="213"/>
                    </a:cubicBezTo>
                    <a:lnTo>
                      <a:pt x="18" y="213"/>
                    </a:lnTo>
                    <a:cubicBezTo>
                      <a:pt x="18" y="213"/>
                      <a:pt x="17" y="213"/>
                      <a:pt x="17" y="213"/>
                    </a:cubicBezTo>
                    <a:close/>
                    <a:moveTo>
                      <a:pt x="18" y="320"/>
                    </a:moveTo>
                    <a:cubicBezTo>
                      <a:pt x="1" y="320"/>
                      <a:pt x="1" y="346"/>
                      <a:pt x="18" y="346"/>
                    </a:cubicBezTo>
                    <a:lnTo>
                      <a:pt x="258" y="346"/>
                    </a:lnTo>
                    <a:cubicBezTo>
                      <a:pt x="276" y="346"/>
                      <a:pt x="276" y="320"/>
                      <a:pt x="258" y="320"/>
                    </a:cubicBezTo>
                    <a:lnTo>
                      <a:pt x="18" y="320"/>
                    </a:lnTo>
                    <a:close/>
                    <a:moveTo>
                      <a:pt x="352" y="427"/>
                    </a:moveTo>
                    <a:cubicBezTo>
                      <a:pt x="352" y="427"/>
                      <a:pt x="352" y="427"/>
                      <a:pt x="352" y="427"/>
                    </a:cubicBezTo>
                    <a:lnTo>
                      <a:pt x="18" y="427"/>
                    </a:lnTo>
                    <a:cubicBezTo>
                      <a:pt x="0" y="426"/>
                      <a:pt x="0" y="454"/>
                      <a:pt x="18" y="453"/>
                    </a:cubicBezTo>
                    <a:lnTo>
                      <a:pt x="352" y="453"/>
                    </a:lnTo>
                    <a:cubicBezTo>
                      <a:pt x="369" y="453"/>
                      <a:pt x="370" y="427"/>
                      <a:pt x="352" y="42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378E9648-6AD4-4638-B223-7176F8802B1C}"/>
                  </a:ext>
                </a:extLst>
              </p:cNvPr>
              <p:cNvSpPr/>
              <p:nvPr/>
            </p:nvSpPr>
            <p:spPr>
              <a:xfrm>
                <a:off x="4441103" y="4411683"/>
                <a:ext cx="468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r>
                  <a:rPr kumimoji="1" lang="ko-KR" altLang="en-US" sz="700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근무지</a:t>
                </a:r>
                <a:endParaRPr lang="ko-KR" altLang="en-US" dirty="0"/>
              </a:p>
            </p:txBody>
          </p:sp>
        </p:grpSp>
      </p:grpSp>
      <p:grpSp>
        <p:nvGrpSpPr>
          <p:cNvPr id="92" name="Scroll Indicator">
            <a:extLst>
              <a:ext uri="{FF2B5EF4-FFF2-40B4-BE49-F238E27FC236}">
                <a16:creationId xmlns:a16="http://schemas.microsoft.com/office/drawing/2014/main" id="{960E7A22-074F-4401-9162-9959C0CC74CA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93" name="Track">
              <a:extLst>
                <a:ext uri="{FF2B5EF4-FFF2-40B4-BE49-F238E27FC236}">
                  <a16:creationId xmlns:a16="http://schemas.microsoft.com/office/drawing/2014/main" id="{D3700EA3-94BD-47D5-8A29-57AE04CBA93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Thumb">
              <a:extLst>
                <a:ext uri="{FF2B5EF4-FFF2-40B4-BE49-F238E27FC236}">
                  <a16:creationId xmlns:a16="http://schemas.microsoft.com/office/drawing/2014/main" id="{44ADABB9-97CE-4BF0-B323-A0769D8C94F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0" name="Scroll Indicator">
            <a:extLst>
              <a:ext uri="{FF2B5EF4-FFF2-40B4-BE49-F238E27FC236}">
                <a16:creationId xmlns:a16="http://schemas.microsoft.com/office/drawing/2014/main" id="{483C2E8D-DA27-4040-BC71-CC4CC0AAA914}"/>
              </a:ext>
            </a:extLst>
          </p:cNvPr>
          <p:cNvGrpSpPr/>
          <p:nvPr/>
        </p:nvGrpSpPr>
        <p:grpSpPr>
          <a:xfrm>
            <a:off x="7476021" y="2608676"/>
            <a:ext cx="25400" cy="2268000"/>
            <a:chOff x="892175" y="1261242"/>
            <a:chExt cx="25400" cy="3016250"/>
          </a:xfrm>
        </p:grpSpPr>
        <p:cxnSp>
          <p:nvCxnSpPr>
            <p:cNvPr id="171" name="Track">
              <a:extLst>
                <a:ext uri="{FF2B5EF4-FFF2-40B4-BE49-F238E27FC236}">
                  <a16:creationId xmlns:a16="http://schemas.microsoft.com/office/drawing/2014/main" id="{EA9A285C-C3FD-4154-A727-675C1D0C52A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humb">
              <a:extLst>
                <a:ext uri="{FF2B5EF4-FFF2-40B4-BE49-F238E27FC236}">
                  <a16:creationId xmlns:a16="http://schemas.microsoft.com/office/drawing/2014/main" id="{35E6D163-2867-4941-9FCF-2764A0B95D6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173" name="Line">
            <a:extLst>
              <a:ext uri="{FF2B5EF4-FFF2-40B4-BE49-F238E27FC236}">
                <a16:creationId xmlns:a16="http://schemas.microsoft.com/office/drawing/2014/main" id="{9295C893-273C-4A86-8C7E-57900BF74BB9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3834442" y="2094488"/>
            <a:ext cx="21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5516A1C-A41B-4EE5-9B58-E1476217D0D0}"/>
              </a:ext>
            </a:extLst>
          </p:cNvPr>
          <p:cNvSpPr/>
          <p:nvPr/>
        </p:nvSpPr>
        <p:spPr>
          <a:xfrm>
            <a:off x="3230072" y="5196522"/>
            <a:ext cx="4308078" cy="1287401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rgbClr val="A6A6A6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86C6F84F-1D21-4FE8-B891-A4D72067A0E8}"/>
              </a:ext>
            </a:extLst>
          </p:cNvPr>
          <p:cNvGrpSpPr/>
          <p:nvPr/>
        </p:nvGrpSpPr>
        <p:grpSpPr>
          <a:xfrm>
            <a:off x="3238402" y="5011525"/>
            <a:ext cx="4299748" cy="302260"/>
            <a:chOff x="3230072" y="6163069"/>
            <a:chExt cx="4299748" cy="302260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3FA6DD0A-C7EC-464C-95CB-269187D69316}"/>
                </a:ext>
              </a:extLst>
            </p:cNvPr>
            <p:cNvSpPr/>
            <p:nvPr/>
          </p:nvSpPr>
          <p:spPr>
            <a:xfrm>
              <a:off x="3230072" y="6228369"/>
              <a:ext cx="4299748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108" name="사각형: 둥근 모서리 107">
              <a:extLst>
                <a:ext uri="{FF2B5EF4-FFF2-40B4-BE49-F238E27FC236}">
                  <a16:creationId xmlns:a16="http://schemas.microsoft.com/office/drawing/2014/main" id="{E69E6F69-E136-40B6-9AA1-EE8486784D18}"/>
                </a:ext>
              </a:extLst>
            </p:cNvPr>
            <p:cNvSpPr/>
            <p:nvPr/>
          </p:nvSpPr>
          <p:spPr>
            <a:xfrm>
              <a:off x="7260049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77C82744-FFF0-40D7-9718-CFE35F45B1A0}"/>
              </a:ext>
            </a:extLst>
          </p:cNvPr>
          <p:cNvGrpSpPr/>
          <p:nvPr/>
        </p:nvGrpSpPr>
        <p:grpSpPr>
          <a:xfrm>
            <a:off x="3305651" y="6206015"/>
            <a:ext cx="4148592" cy="234170"/>
            <a:chOff x="5413700" y="5671657"/>
            <a:chExt cx="4510602" cy="234170"/>
          </a:xfrm>
        </p:grpSpPr>
        <p:sp>
          <p:nvSpPr>
            <p:cNvPr id="113" name="Flyout">
              <a:extLst>
                <a:ext uri="{FF2B5EF4-FFF2-40B4-BE49-F238E27FC236}">
                  <a16:creationId xmlns:a16="http://schemas.microsoft.com/office/drawing/2014/main" id="{CA5F5D19-AD88-4445-B95D-60DA8887D2AF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대화하기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Flyout">
              <a:extLst>
                <a:ext uri="{FF2B5EF4-FFF2-40B4-BE49-F238E27FC236}">
                  <a16:creationId xmlns:a16="http://schemas.microsoft.com/office/drawing/2014/main" id="{6C4760D9-160F-41B5-9D3C-FA2183332242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쪽지전송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Flyout">
              <a:extLst>
                <a:ext uri="{FF2B5EF4-FFF2-40B4-BE49-F238E27FC236}">
                  <a16:creationId xmlns:a16="http://schemas.microsoft.com/office/drawing/2014/main" id="{D0A906FA-3E03-46C3-A7A6-710AFB42D394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전화하기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Flyout">
              <a:extLst>
                <a:ext uri="{FF2B5EF4-FFF2-40B4-BE49-F238E27FC236}">
                  <a16:creationId xmlns:a16="http://schemas.microsoft.com/office/drawing/2014/main" id="{AEB9BB17-DB8B-4C9C-B10B-F91BB5D30C0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Flyout">
              <a:extLst>
                <a:ext uri="{FF2B5EF4-FFF2-40B4-BE49-F238E27FC236}">
                  <a16:creationId xmlns:a16="http://schemas.microsoft.com/office/drawing/2014/main" id="{AF51B3EE-F89D-4B2A-995D-86125FA77FF1}"/>
                </a:ext>
              </a:extLst>
            </p:cNvPr>
            <p:cNvSpPr/>
            <p:nvPr/>
          </p:nvSpPr>
          <p:spPr>
            <a:xfrm>
              <a:off x="9053102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3B9487DA-BD01-415C-93C8-13E2E8D7CE30}"/>
              </a:ext>
            </a:extLst>
          </p:cNvPr>
          <p:cNvGrpSpPr/>
          <p:nvPr/>
        </p:nvGrpSpPr>
        <p:grpSpPr>
          <a:xfrm>
            <a:off x="3336874" y="5386446"/>
            <a:ext cx="4094474" cy="238363"/>
            <a:chOff x="3321622" y="5367396"/>
            <a:chExt cx="4094474" cy="238363"/>
          </a:xfrm>
        </p:grpSpPr>
        <p:grpSp>
          <p:nvGrpSpPr>
            <p:cNvPr id="109" name="그룹 108">
              <a:extLst>
                <a:ext uri="{FF2B5EF4-FFF2-40B4-BE49-F238E27FC236}">
                  <a16:creationId xmlns:a16="http://schemas.microsoft.com/office/drawing/2014/main" id="{716B892F-0464-4445-A8AD-52D97BCB3FF0}"/>
                </a:ext>
              </a:extLst>
            </p:cNvPr>
            <p:cNvGrpSpPr/>
            <p:nvPr/>
          </p:nvGrpSpPr>
          <p:grpSpPr>
            <a:xfrm>
              <a:off x="3321622" y="5367396"/>
              <a:ext cx="665474" cy="238363"/>
              <a:chOff x="9330957" y="3225165"/>
              <a:chExt cx="665474" cy="238363"/>
            </a:xfrm>
          </p:grpSpPr>
          <p:sp>
            <p:nvSpPr>
              <p:cNvPr id="110" name="Title Bar">
                <a:extLst>
                  <a:ext uri="{FF2B5EF4-FFF2-40B4-BE49-F238E27FC236}">
                    <a16:creationId xmlns:a16="http://schemas.microsoft.com/office/drawing/2014/main" id="{66B03FD6-586D-4895-891B-816283334F28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1" name="Close Button">
                <a:extLst>
                  <a:ext uri="{FF2B5EF4-FFF2-40B4-BE49-F238E27FC236}">
                    <a16:creationId xmlns:a16="http://schemas.microsoft.com/office/drawing/2014/main" id="{CB63CE05-BB41-4D94-952E-7E00018936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EE818029-5CD2-441E-B8B4-08E76383C005}"/>
                </a:ext>
              </a:extLst>
            </p:cNvPr>
            <p:cNvGrpSpPr/>
            <p:nvPr/>
          </p:nvGrpSpPr>
          <p:grpSpPr>
            <a:xfrm>
              <a:off x="4178872" y="5367396"/>
              <a:ext cx="665474" cy="238363"/>
              <a:chOff x="9330957" y="3225165"/>
              <a:chExt cx="665474" cy="238363"/>
            </a:xfrm>
          </p:grpSpPr>
          <p:sp>
            <p:nvSpPr>
              <p:cNvPr id="119" name="Title Bar">
                <a:extLst>
                  <a:ext uri="{FF2B5EF4-FFF2-40B4-BE49-F238E27FC236}">
                    <a16:creationId xmlns:a16="http://schemas.microsoft.com/office/drawing/2014/main" id="{3445E480-BAC2-46CC-B642-B7F8228C3F2A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0" name="Close Button">
                <a:extLst>
                  <a:ext uri="{FF2B5EF4-FFF2-40B4-BE49-F238E27FC236}">
                    <a16:creationId xmlns:a16="http://schemas.microsoft.com/office/drawing/2014/main" id="{01312666-CBD9-461A-BCC3-FCFF1193EA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DE6C82B2-204D-4BE3-949A-6670398B3CA2}"/>
                </a:ext>
              </a:extLst>
            </p:cNvPr>
            <p:cNvGrpSpPr/>
            <p:nvPr/>
          </p:nvGrpSpPr>
          <p:grpSpPr>
            <a:xfrm>
              <a:off x="5036122" y="5367396"/>
              <a:ext cx="665474" cy="238363"/>
              <a:chOff x="9330957" y="3225165"/>
              <a:chExt cx="665474" cy="238363"/>
            </a:xfrm>
          </p:grpSpPr>
          <p:sp>
            <p:nvSpPr>
              <p:cNvPr id="122" name="Title Bar">
                <a:extLst>
                  <a:ext uri="{FF2B5EF4-FFF2-40B4-BE49-F238E27FC236}">
                    <a16:creationId xmlns:a16="http://schemas.microsoft.com/office/drawing/2014/main" id="{538CDE87-22B1-4E9A-8C91-7A3615A1C082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3" name="Close Button">
                <a:extLst>
                  <a:ext uri="{FF2B5EF4-FFF2-40B4-BE49-F238E27FC236}">
                    <a16:creationId xmlns:a16="http://schemas.microsoft.com/office/drawing/2014/main" id="{817EC296-0B5D-4806-BD89-FD91E96185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7EBEBCBB-B514-4235-BCF0-EAF279CC01BD}"/>
                </a:ext>
              </a:extLst>
            </p:cNvPr>
            <p:cNvGrpSpPr/>
            <p:nvPr/>
          </p:nvGrpSpPr>
          <p:grpSpPr>
            <a:xfrm>
              <a:off x="5893372" y="5367396"/>
              <a:ext cx="665474" cy="238363"/>
              <a:chOff x="9330957" y="3225165"/>
              <a:chExt cx="665474" cy="238363"/>
            </a:xfrm>
          </p:grpSpPr>
          <p:sp>
            <p:nvSpPr>
              <p:cNvPr id="125" name="Title Bar">
                <a:extLst>
                  <a:ext uri="{FF2B5EF4-FFF2-40B4-BE49-F238E27FC236}">
                    <a16:creationId xmlns:a16="http://schemas.microsoft.com/office/drawing/2014/main" id="{3104BFD1-BE78-4D52-ACDA-ECE90B00E71D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Close Button">
                <a:extLst>
                  <a:ext uri="{FF2B5EF4-FFF2-40B4-BE49-F238E27FC236}">
                    <a16:creationId xmlns:a16="http://schemas.microsoft.com/office/drawing/2014/main" id="{6D7FDAEA-5822-4883-BAFE-DDE36BB255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27" name="그룹 126">
              <a:extLst>
                <a:ext uri="{FF2B5EF4-FFF2-40B4-BE49-F238E27FC236}">
                  <a16:creationId xmlns:a16="http://schemas.microsoft.com/office/drawing/2014/main" id="{EC4C0674-B982-450A-B3E3-5EF790CD3718}"/>
                </a:ext>
              </a:extLst>
            </p:cNvPr>
            <p:cNvGrpSpPr/>
            <p:nvPr/>
          </p:nvGrpSpPr>
          <p:grpSpPr>
            <a:xfrm>
              <a:off x="6750622" y="5367396"/>
              <a:ext cx="665474" cy="238363"/>
              <a:chOff x="9330957" y="3225165"/>
              <a:chExt cx="665474" cy="238363"/>
            </a:xfrm>
          </p:grpSpPr>
          <p:sp>
            <p:nvSpPr>
              <p:cNvPr id="128" name="Title Bar">
                <a:extLst>
                  <a:ext uri="{FF2B5EF4-FFF2-40B4-BE49-F238E27FC236}">
                    <a16:creationId xmlns:a16="http://schemas.microsoft.com/office/drawing/2014/main" id="{14BDD74C-F90B-4270-9186-94C2945AFC71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Close Button">
                <a:extLst>
                  <a:ext uri="{FF2B5EF4-FFF2-40B4-BE49-F238E27FC236}">
                    <a16:creationId xmlns:a16="http://schemas.microsoft.com/office/drawing/2014/main" id="{8A9D0EC3-8276-41A8-898E-91C4A40E7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FE97E884-51EA-4E5F-AAD8-C04A77E54BDC}"/>
              </a:ext>
            </a:extLst>
          </p:cNvPr>
          <p:cNvGrpSpPr/>
          <p:nvPr/>
        </p:nvGrpSpPr>
        <p:grpSpPr>
          <a:xfrm>
            <a:off x="3336874" y="5681721"/>
            <a:ext cx="665474" cy="238363"/>
            <a:chOff x="9330957" y="3225165"/>
            <a:chExt cx="665474" cy="238363"/>
          </a:xfrm>
        </p:grpSpPr>
        <p:sp>
          <p:nvSpPr>
            <p:cNvPr id="151" name="Title Bar">
              <a:extLst>
                <a:ext uri="{FF2B5EF4-FFF2-40B4-BE49-F238E27FC236}">
                  <a16:creationId xmlns:a16="http://schemas.microsoft.com/office/drawing/2014/main" id="{0CEF9CBB-91EF-467D-B7AF-2E5B6201143E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2" name="Close Button">
              <a:extLst>
                <a:ext uri="{FF2B5EF4-FFF2-40B4-BE49-F238E27FC236}">
                  <a16:creationId xmlns:a16="http://schemas.microsoft.com/office/drawing/2014/main" id="{D3CF4B50-839C-4B73-A68C-198198AF21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1F5ED485-F1A1-44F3-8D52-117004E2CE69}"/>
              </a:ext>
            </a:extLst>
          </p:cNvPr>
          <p:cNvGrpSpPr/>
          <p:nvPr/>
        </p:nvGrpSpPr>
        <p:grpSpPr>
          <a:xfrm>
            <a:off x="4194124" y="5681721"/>
            <a:ext cx="665474" cy="238363"/>
            <a:chOff x="9330957" y="3225165"/>
            <a:chExt cx="665474" cy="238363"/>
          </a:xfrm>
        </p:grpSpPr>
        <p:sp>
          <p:nvSpPr>
            <p:cNvPr id="149" name="Title Bar">
              <a:extLst>
                <a:ext uri="{FF2B5EF4-FFF2-40B4-BE49-F238E27FC236}">
                  <a16:creationId xmlns:a16="http://schemas.microsoft.com/office/drawing/2014/main" id="{2990204B-D2EC-4B0A-85CD-C04A70ADD8F1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0" name="Close Button">
              <a:extLst>
                <a:ext uri="{FF2B5EF4-FFF2-40B4-BE49-F238E27FC236}">
                  <a16:creationId xmlns:a16="http://schemas.microsoft.com/office/drawing/2014/main" id="{B197A2D3-624E-45C4-9B36-59CA170070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435A82E4-8AC6-429E-B3A0-1D6EE6549684}"/>
              </a:ext>
            </a:extLst>
          </p:cNvPr>
          <p:cNvGrpSpPr/>
          <p:nvPr/>
        </p:nvGrpSpPr>
        <p:grpSpPr>
          <a:xfrm>
            <a:off x="3268169" y="2261456"/>
            <a:ext cx="4142270" cy="842682"/>
            <a:chOff x="3268169" y="2261456"/>
            <a:chExt cx="4142270" cy="842682"/>
          </a:xfrm>
        </p:grpSpPr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9E3C078F-26C7-4219-9C0D-2E3FF90698AF}"/>
                </a:ext>
              </a:extLst>
            </p:cNvPr>
            <p:cNvSpPr/>
            <p:nvPr/>
          </p:nvSpPr>
          <p:spPr>
            <a:xfrm>
              <a:off x="3268169" y="2261456"/>
              <a:ext cx="4142270" cy="842682"/>
            </a:xfrm>
            <a:prstGeom prst="roundRect">
              <a:avLst>
                <a:gd name="adj" fmla="val 694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3811ECDB-4C12-4602-8F85-D26BEF878283}"/>
                </a:ext>
              </a:extLst>
            </p:cNvPr>
            <p:cNvGrpSpPr/>
            <p:nvPr/>
          </p:nvGrpSpPr>
          <p:grpSpPr>
            <a:xfrm>
              <a:off x="3421315" y="2349193"/>
              <a:ext cx="483726" cy="667208"/>
              <a:chOff x="3360355" y="2303939"/>
              <a:chExt cx="483726" cy="667208"/>
            </a:xfrm>
          </p:grpSpPr>
          <p:grpSp>
            <p:nvGrpSpPr>
              <p:cNvPr id="52" name="그룹 51">
                <a:extLst>
                  <a:ext uri="{FF2B5EF4-FFF2-40B4-BE49-F238E27FC236}">
                    <a16:creationId xmlns:a16="http://schemas.microsoft.com/office/drawing/2014/main" id="{59CE1990-E168-400E-B405-3D0ED2769C75}"/>
                  </a:ext>
                </a:extLst>
              </p:cNvPr>
              <p:cNvGrpSpPr/>
              <p:nvPr/>
            </p:nvGrpSpPr>
            <p:grpSpPr>
              <a:xfrm>
                <a:off x="3405654" y="2827147"/>
                <a:ext cx="393129" cy="144000"/>
                <a:chOff x="3414652" y="2871597"/>
                <a:chExt cx="393129" cy="144000"/>
              </a:xfrm>
            </p:grpSpPr>
            <p:grpSp>
              <p:nvGrpSpPr>
                <p:cNvPr id="59" name="그룹 58">
                  <a:extLst>
                    <a:ext uri="{FF2B5EF4-FFF2-40B4-BE49-F238E27FC236}">
                      <a16:creationId xmlns:a16="http://schemas.microsoft.com/office/drawing/2014/main" id="{04265ADF-D0D2-4A49-8D72-0796E60AFFA5}"/>
                    </a:ext>
                  </a:extLst>
                </p:cNvPr>
                <p:cNvGrpSpPr/>
                <p:nvPr/>
              </p:nvGrpSpPr>
              <p:grpSpPr>
                <a:xfrm>
                  <a:off x="3414652" y="2871597"/>
                  <a:ext cx="144000" cy="144000"/>
                  <a:chOff x="5967646" y="4037717"/>
                  <a:chExt cx="229896" cy="229896"/>
                </a:xfrm>
              </p:grpSpPr>
              <p:sp>
                <p:nvSpPr>
                  <p:cNvPr id="61" name="타원 60">
                    <a:extLst>
                      <a:ext uri="{FF2B5EF4-FFF2-40B4-BE49-F238E27FC236}">
                        <a16:creationId xmlns:a16="http://schemas.microsoft.com/office/drawing/2014/main" id="{52E83797-9A68-43A2-A0C4-3F9B2F4AE87C}"/>
                      </a:ext>
                    </a:extLst>
                  </p:cNvPr>
                  <p:cNvSpPr/>
                  <p:nvPr/>
                </p:nvSpPr>
                <p:spPr>
                  <a:xfrm>
                    <a:off x="5967646" y="4037717"/>
                    <a:ext cx="229896" cy="229896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62" name="Accept">
                    <a:extLst>
                      <a:ext uri="{FF2B5EF4-FFF2-40B4-BE49-F238E27FC236}">
                        <a16:creationId xmlns:a16="http://schemas.microsoft.com/office/drawing/2014/main" id="{793CE95C-4D1E-496C-A9FF-6F2AA907F93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07421" y="4101284"/>
                    <a:ext cx="133104" cy="118128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0" name="Star">
                  <a:extLst>
                    <a:ext uri="{FF2B5EF4-FFF2-40B4-BE49-F238E27FC236}">
                      <a16:creationId xmlns:a16="http://schemas.microsoft.com/office/drawing/2014/main" id="{116DAB14-6BDE-4963-87A4-5EFE2E285D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656581" y="2871816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6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3" name="그룹 52">
                <a:extLst>
                  <a:ext uri="{FF2B5EF4-FFF2-40B4-BE49-F238E27FC236}">
                    <a16:creationId xmlns:a16="http://schemas.microsoft.com/office/drawing/2014/main" id="{9DAC21D9-B8AE-40D0-93B2-B9F5B14BF749}"/>
                  </a:ext>
                </a:extLst>
              </p:cNvPr>
              <p:cNvGrpSpPr/>
              <p:nvPr/>
            </p:nvGrpSpPr>
            <p:grpSpPr>
              <a:xfrm>
                <a:off x="3360355" y="2303939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54" name="Profile Picture">
                  <a:extLst>
                    <a:ext uri="{FF2B5EF4-FFF2-40B4-BE49-F238E27FC236}">
                      <a16:creationId xmlns:a16="http://schemas.microsoft.com/office/drawing/2014/main" id="{D2B662E3-A581-4FD4-A665-355BA3A5929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57" name="Background">
                    <a:extLst>
                      <a:ext uri="{FF2B5EF4-FFF2-40B4-BE49-F238E27FC236}">
                        <a16:creationId xmlns:a16="http://schemas.microsoft.com/office/drawing/2014/main" id="{D1B2766E-8DEE-49C8-A21F-ACD37EAB5C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8" name="Profile Icon">
                    <a:extLst>
                      <a:ext uri="{FF2B5EF4-FFF2-40B4-BE49-F238E27FC236}">
                        <a16:creationId xmlns:a16="http://schemas.microsoft.com/office/drawing/2014/main" id="{16FBDC73-9C8E-43E8-983C-589E749E469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5" name="타원 54">
                  <a:extLst>
                    <a:ext uri="{FF2B5EF4-FFF2-40B4-BE49-F238E27FC236}">
                      <a16:creationId xmlns:a16="http://schemas.microsoft.com/office/drawing/2014/main" id="{818213DF-2A6D-4F82-B320-C4E5CB2F4BBD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56" name="그래픽 55" descr="스마트폰">
                  <a:extLst>
                    <a:ext uri="{FF2B5EF4-FFF2-40B4-BE49-F238E27FC236}">
                      <a16:creationId xmlns:a16="http://schemas.microsoft.com/office/drawing/2014/main" id="{B9576D40-7FE5-4211-99E2-83CC68EC154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A2D9E2B6-AAC1-4751-B673-AC83AA9FB8EC}"/>
                </a:ext>
              </a:extLst>
            </p:cNvPr>
            <p:cNvGrpSpPr/>
            <p:nvPr/>
          </p:nvGrpSpPr>
          <p:grpSpPr>
            <a:xfrm>
              <a:off x="4110005" y="2305454"/>
              <a:ext cx="1324766" cy="758559"/>
              <a:chOff x="3919005" y="2286404"/>
              <a:chExt cx="1324766" cy="758559"/>
            </a:xfrm>
          </p:grpSpPr>
          <p:sp>
            <p:nvSpPr>
              <p:cNvPr id="48" name="직사각형 47">
                <a:extLst>
                  <a:ext uri="{FF2B5EF4-FFF2-40B4-BE49-F238E27FC236}">
                    <a16:creationId xmlns:a16="http://schemas.microsoft.com/office/drawing/2014/main" id="{98859F66-1B45-40D9-8B6C-C89834F5EEBB}"/>
                  </a:ext>
                </a:extLst>
              </p:cNvPr>
              <p:cNvSpPr/>
              <p:nvPr/>
            </p:nvSpPr>
            <p:spPr>
              <a:xfrm>
                <a:off x="3919005" y="228640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9" name="직사각형 48">
                <a:extLst>
                  <a:ext uri="{FF2B5EF4-FFF2-40B4-BE49-F238E27FC236}">
                    <a16:creationId xmlns:a16="http://schemas.microsoft.com/office/drawing/2014/main" id="{F8131473-5CBA-46EE-AAC2-514DCF28C92B}"/>
                  </a:ext>
                </a:extLst>
              </p:cNvPr>
              <p:cNvSpPr/>
              <p:nvPr/>
            </p:nvSpPr>
            <p:spPr>
              <a:xfrm>
                <a:off x="3919005" y="2650303"/>
                <a:ext cx="837089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 </a:t>
                </a:r>
              </a:p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</a:p>
            </p:txBody>
          </p:sp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FA9EFB52-3761-4FB6-BDE5-F43DBC9A2513}"/>
                  </a:ext>
                </a:extLst>
              </p:cNvPr>
              <p:cNvSpPr/>
              <p:nvPr/>
            </p:nvSpPr>
            <p:spPr>
              <a:xfrm>
                <a:off x="3919005" y="2489133"/>
                <a:ext cx="50847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LG CNS</a:t>
                </a:r>
              </a:p>
            </p:txBody>
          </p:sp>
          <p:sp>
            <p:nvSpPr>
              <p:cNvPr id="51" name="직사각형 50">
                <a:extLst>
                  <a:ext uri="{FF2B5EF4-FFF2-40B4-BE49-F238E27FC236}">
                    <a16:creationId xmlns:a16="http://schemas.microsoft.com/office/drawing/2014/main" id="{C22D25B5-9968-4F30-9210-435E3C3A2BCE}"/>
                  </a:ext>
                </a:extLst>
              </p:cNvPr>
              <p:cNvSpPr/>
              <p:nvPr/>
            </p:nvSpPr>
            <p:spPr>
              <a:xfrm>
                <a:off x="4308900" y="2489133"/>
                <a:ext cx="93487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 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5E82833E-FF3C-4FBD-8C99-C53514E66DC3}"/>
                </a:ext>
              </a:extLst>
            </p:cNvPr>
            <p:cNvGrpSpPr/>
            <p:nvPr/>
          </p:nvGrpSpPr>
          <p:grpSpPr>
            <a:xfrm>
              <a:off x="5528730" y="2320843"/>
              <a:ext cx="1624163" cy="743170"/>
              <a:chOff x="5443005" y="2301793"/>
              <a:chExt cx="1624163" cy="743170"/>
            </a:xfrm>
          </p:grpSpPr>
          <p:sp>
            <p:nvSpPr>
              <p:cNvPr id="45" name="직사각형 44">
                <a:extLst>
                  <a:ext uri="{FF2B5EF4-FFF2-40B4-BE49-F238E27FC236}">
                    <a16:creationId xmlns:a16="http://schemas.microsoft.com/office/drawing/2014/main" id="{3E15ED58-FDE5-43C6-A7F2-F1C6695078B2}"/>
                  </a:ext>
                </a:extLst>
              </p:cNvPr>
              <p:cNvSpPr/>
              <p:nvPr/>
            </p:nvSpPr>
            <p:spPr>
              <a:xfrm>
                <a:off x="5443005" y="2489133"/>
                <a:ext cx="105189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abcde@daesang.com</a:t>
                </a:r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7DD1D8EB-5DDC-404B-AA72-2FD6775463D7}"/>
                  </a:ext>
                </a:extLst>
              </p:cNvPr>
              <p:cNvSpPr/>
              <p:nvPr/>
            </p:nvSpPr>
            <p:spPr>
              <a:xfrm>
                <a:off x="5443005" y="2301793"/>
                <a:ext cx="364202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마곡</a:t>
                </a:r>
              </a:p>
            </p:txBody>
          </p:sp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B53B180C-30E8-4705-BCBC-AB6F8047F139}"/>
                  </a:ext>
                </a:extLst>
              </p:cNvPr>
              <p:cNvSpPr/>
              <p:nvPr/>
            </p:nvSpPr>
            <p:spPr>
              <a:xfrm>
                <a:off x="5443005" y="2650303"/>
                <a:ext cx="1624163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매니저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marL="92075" lvl="0" indent="-92075">
                  <a:lnSpc>
                    <a:spcPct val="150000"/>
                  </a:lnSpc>
                  <a:buFont typeface="Arial" panose="020B0604020202020204" pitchFamily="34" charset="0"/>
                  <a:buChar char="•"/>
                  <a:defRPr/>
                </a:pPr>
                <a:r>
                  <a:rPr kumimoji="1" lang="ko-KR" altLang="en-US" sz="700" kern="120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빅데이터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분석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인사정보 담당 등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</a:p>
            </p:txBody>
          </p:sp>
        </p:grpSp>
        <p:cxnSp>
          <p:nvCxnSpPr>
            <p:cNvPr id="44" name="Line">
              <a:extLst>
                <a:ext uri="{FF2B5EF4-FFF2-40B4-BE49-F238E27FC236}">
                  <a16:creationId xmlns:a16="http://schemas.microsoft.com/office/drawing/2014/main" id="{3E559BEB-721B-4ECD-B5E9-957FBA8302E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0724" y="2308229"/>
              <a:ext cx="0" cy="749136"/>
            </a:xfrm>
            <a:prstGeom prst="line">
              <a:avLst/>
            </a:prstGeom>
            <a:ln w="9525">
              <a:solidFill>
                <a:srgbClr val="D9D9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3048B2B1-DBBD-4BB0-B91B-636842E889D8}"/>
                </a:ext>
              </a:extLst>
            </p:cNvPr>
            <p:cNvGrpSpPr/>
            <p:nvPr/>
          </p:nvGrpSpPr>
          <p:grpSpPr>
            <a:xfrm>
              <a:off x="3466611" y="2879485"/>
              <a:ext cx="133200" cy="133200"/>
              <a:chOff x="5967646" y="4043883"/>
              <a:chExt cx="212654" cy="212654"/>
            </a:xfrm>
          </p:grpSpPr>
          <p:sp>
            <p:nvSpPr>
              <p:cNvPr id="154" name="타원 153">
                <a:extLst>
                  <a:ext uri="{FF2B5EF4-FFF2-40B4-BE49-F238E27FC236}">
                    <a16:creationId xmlns:a16="http://schemas.microsoft.com/office/drawing/2014/main" id="{F4FD5BCB-F938-409E-A561-473FCBB3A51C}"/>
                  </a:ext>
                </a:extLst>
              </p:cNvPr>
              <p:cNvSpPr/>
              <p:nvPr/>
            </p:nvSpPr>
            <p:spPr>
              <a:xfrm>
                <a:off x="5967646" y="4043883"/>
                <a:ext cx="212654" cy="212654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5" name="Accept">
                <a:extLst>
                  <a:ext uri="{FF2B5EF4-FFF2-40B4-BE49-F238E27FC236}">
                    <a16:creationId xmlns:a16="http://schemas.microsoft.com/office/drawing/2014/main" id="{527697EB-DEB4-4CB5-9130-46AABF421B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07421" y="4101284"/>
                <a:ext cx="133104" cy="118128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86" name="Google Shape;2188;p25">
            <a:extLst>
              <a:ext uri="{FF2B5EF4-FFF2-40B4-BE49-F238E27FC236}">
                <a16:creationId xmlns:a16="http://schemas.microsoft.com/office/drawing/2014/main" id="{F1E07577-2879-4E96-BD03-EAD2857A2B3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87" name="Google Shape;2199;p25">
            <a:extLst>
              <a:ext uri="{FF2B5EF4-FFF2-40B4-BE49-F238E27FC236}">
                <a16:creationId xmlns:a16="http://schemas.microsoft.com/office/drawing/2014/main" id="{C207683C-1F5C-4544-A2E7-DBCDB5124A3F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</a:t>
            </a:r>
          </a:p>
        </p:txBody>
      </p:sp>
    </p:spTree>
    <p:extLst>
      <p:ext uri="{BB962C8B-B14F-4D97-AF65-F5344CB8AC3E}">
        <p14:creationId xmlns:p14="http://schemas.microsoft.com/office/powerpoint/2010/main" val="64484579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105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5096692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F678DA14-8BE6-4412-A92A-657B5971E66A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954CD47A-2BD4-487D-A254-59E0D4289607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D8ED504-28EA-4CE6-8A11-2126988A951A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8A3C90-B6BA-48EE-BB03-7C763C135A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C45391D4-B00F-4B01-B885-15FCD677C7EF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1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6734791-42F1-420B-A722-29CF922CD5B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2FE1E0B-B451-4792-A847-A0A72C4177DB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8DFAC79-EAAF-4DD4-9FD8-9C57AF83DB06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1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B00F72-86B2-4BEB-BE75-38D866E6AE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60147A1-D023-4D6E-A8BF-E57469CAF241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0C57BF0-B6E0-4908-B164-379AA45F9C4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1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64985F2-BED0-48B8-804A-5A297AEC83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8E84A0F-88C6-49F1-9496-153A559FB5B5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BEBDD1CE-E277-4614-8885-1B2F600B02DC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E861CCF-D086-4F83-B8F1-6E574E4F75F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1C16C17-669E-4089-AEA6-F83A88C06F2B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D975165-B2CB-46DF-B286-90B37A26E093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23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8584BB-4178-440D-9D1E-7E5F7B6375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7A7E07-D60E-4855-869F-7BFDBF5B220A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A185AC-ADFE-4872-A37D-EB61C6EA938F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B626D0D-B856-446D-9E62-D4DB5AE42DB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7BF4E92-AF64-42BC-8592-9445D46EF22F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2907567" y="1037508"/>
            <a:ext cx="2675006" cy="215444"/>
            <a:chOff x="4774467" y="1037508"/>
            <a:chExt cx="2675006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935F5C6-BF9A-4047-B8F4-E85193654668}"/>
              </a:ext>
            </a:extLst>
          </p:cNvPr>
          <p:cNvSpPr/>
          <p:nvPr/>
        </p:nvSpPr>
        <p:spPr>
          <a:xfrm>
            <a:off x="3268169" y="1295278"/>
            <a:ext cx="2350703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84A0605-0642-4A55-BA8D-D97B77C7197E}"/>
              </a:ext>
            </a:extLst>
          </p:cNvPr>
          <p:cNvSpPr/>
          <p:nvPr/>
        </p:nvSpPr>
        <p:spPr>
          <a:xfrm flipV="1">
            <a:off x="3230072" y="1311250"/>
            <a:ext cx="2414200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4AAAE1C-6897-4C7C-9B53-CBE1D41BD831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BE9F0164-D07A-4FDD-B2A5-FA651A27DE61}"/>
              </a:ext>
            </a:extLst>
          </p:cNvPr>
          <p:cNvGrpSpPr/>
          <p:nvPr/>
        </p:nvGrpSpPr>
        <p:grpSpPr>
          <a:xfrm>
            <a:off x="3258082" y="1703406"/>
            <a:ext cx="2389267" cy="216197"/>
            <a:chOff x="3258082" y="1703406"/>
            <a:chExt cx="2389267" cy="216197"/>
          </a:xfrm>
        </p:grpSpPr>
        <p:cxnSp>
          <p:nvCxnSpPr>
            <p:cNvPr id="65" name="Line">
              <a:extLst>
                <a:ext uri="{FF2B5EF4-FFF2-40B4-BE49-F238E27FC236}">
                  <a16:creationId xmlns:a16="http://schemas.microsoft.com/office/drawing/2014/main" id="{D4250018-A07C-4C8C-B6E1-C2EAE774C29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2304518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5BEB1736-FDA4-4397-87AB-9EDA65531801}"/>
                </a:ext>
              </a:extLst>
            </p:cNvPr>
            <p:cNvGrpSpPr/>
            <p:nvPr/>
          </p:nvGrpSpPr>
          <p:grpSpPr>
            <a:xfrm>
              <a:off x="3258082" y="1703406"/>
              <a:ext cx="2389267" cy="201600"/>
              <a:chOff x="3258082" y="1703406"/>
              <a:chExt cx="2389267" cy="201600"/>
            </a:xfrm>
          </p:grpSpPr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1B07711-983F-4893-9296-7410FC19827E}"/>
                  </a:ext>
                </a:extLst>
              </p:cNvPr>
              <p:cNvSpPr/>
              <p:nvPr/>
            </p:nvSpPr>
            <p:spPr>
              <a:xfrm>
                <a:off x="488698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68" name="직사각형 67">
                <a:extLst>
                  <a:ext uri="{FF2B5EF4-FFF2-40B4-BE49-F238E27FC236}">
                    <a16:creationId xmlns:a16="http://schemas.microsoft.com/office/drawing/2014/main" id="{39853363-7C9B-44E5-A3AD-681B76A9916F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69" name="직사각형 68">
                <a:extLst>
                  <a:ext uri="{FF2B5EF4-FFF2-40B4-BE49-F238E27FC236}">
                    <a16:creationId xmlns:a16="http://schemas.microsoft.com/office/drawing/2014/main" id="{DA612801-5307-4848-8887-3B16D1560FDB}"/>
                  </a:ext>
                </a:extLst>
              </p:cNvPr>
              <p:cNvSpPr/>
              <p:nvPr/>
            </p:nvSpPr>
            <p:spPr>
              <a:xfrm>
                <a:off x="386243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70" name="직사각형 69">
                <a:extLst>
                  <a:ext uri="{FF2B5EF4-FFF2-40B4-BE49-F238E27FC236}">
                    <a16:creationId xmlns:a16="http://schemas.microsoft.com/office/drawing/2014/main" id="{8B326D51-00AE-4035-AF22-10D7C9A2EB55}"/>
                  </a:ext>
                </a:extLst>
              </p:cNvPr>
              <p:cNvSpPr/>
              <p:nvPr/>
            </p:nvSpPr>
            <p:spPr>
              <a:xfrm>
                <a:off x="44266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410A00B4-58FB-422F-B3B9-7D508BC324C9}"/>
              </a:ext>
            </a:extLst>
          </p:cNvPr>
          <p:cNvGrpSpPr/>
          <p:nvPr/>
        </p:nvGrpSpPr>
        <p:grpSpPr>
          <a:xfrm>
            <a:off x="3288269" y="1984381"/>
            <a:ext cx="762895" cy="200055"/>
            <a:chOff x="3288269" y="2255151"/>
            <a:chExt cx="762895" cy="200055"/>
          </a:xfrm>
        </p:grpSpPr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0B4DAAAE-ED08-4251-A7BC-7C9B03DD3A5E}"/>
                </a:ext>
              </a:extLst>
            </p:cNvPr>
            <p:cNvGrpSpPr/>
            <p:nvPr/>
          </p:nvGrpSpPr>
          <p:grpSpPr>
            <a:xfrm>
              <a:off x="3288269" y="2288578"/>
              <a:ext cx="133200" cy="133200"/>
              <a:chOff x="5967646" y="4043883"/>
              <a:chExt cx="212654" cy="212654"/>
            </a:xfrm>
          </p:grpSpPr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2E3E91AB-80CA-4991-BFB5-22DEBAF6683D}"/>
                  </a:ext>
                </a:extLst>
              </p:cNvPr>
              <p:cNvSpPr/>
              <p:nvPr/>
            </p:nvSpPr>
            <p:spPr>
              <a:xfrm>
                <a:off x="5967646" y="4043883"/>
                <a:ext cx="212654" cy="21265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dirty="0"/>
                  <a:t>`</a:t>
                </a:r>
                <a:endParaRPr lang="ko-KR" altLang="en-US" dirty="0"/>
              </a:p>
            </p:txBody>
          </p:sp>
          <p:sp>
            <p:nvSpPr>
              <p:cNvPr id="75" name="Accept">
                <a:extLst>
                  <a:ext uri="{FF2B5EF4-FFF2-40B4-BE49-F238E27FC236}">
                    <a16:creationId xmlns:a16="http://schemas.microsoft.com/office/drawing/2014/main" id="{DC9E653E-8F88-489A-8EFF-E24AD4430A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07421" y="4101284"/>
                <a:ext cx="133104" cy="118128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solidFill>
                  <a:srgbClr val="FF898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6B392347-0CDD-4B18-86BE-2CD2C9A44436}"/>
                </a:ext>
              </a:extLst>
            </p:cNvPr>
            <p:cNvSpPr/>
            <p:nvPr/>
          </p:nvSpPr>
          <p:spPr>
            <a:xfrm>
              <a:off x="3367164" y="225515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2FCF5F09-13D2-477C-8830-B4ED01EC2EDC}"/>
              </a:ext>
            </a:extLst>
          </p:cNvPr>
          <p:cNvGrpSpPr/>
          <p:nvPr/>
        </p:nvGrpSpPr>
        <p:grpSpPr>
          <a:xfrm>
            <a:off x="4071673" y="1984381"/>
            <a:ext cx="507774" cy="200055"/>
            <a:chOff x="4329329" y="4411683"/>
            <a:chExt cx="507774" cy="200055"/>
          </a:xfrm>
        </p:grpSpPr>
        <p:sp>
          <p:nvSpPr>
            <p:cNvPr id="90" name="Sorting (Ascending)">
              <a:extLst>
                <a:ext uri="{FF2B5EF4-FFF2-40B4-BE49-F238E27FC236}">
                  <a16:creationId xmlns:a16="http://schemas.microsoft.com/office/drawing/2014/main" id="{B5C3B592-1591-4770-A794-8937E37E3C7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E2B6B97B-6642-449B-B4A5-B70CB7C4D814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92" name="Scroll Indicator">
            <a:extLst>
              <a:ext uri="{FF2B5EF4-FFF2-40B4-BE49-F238E27FC236}">
                <a16:creationId xmlns:a16="http://schemas.microsoft.com/office/drawing/2014/main" id="{960E7A22-074F-4401-9162-9959C0CC74CA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93" name="Track">
              <a:extLst>
                <a:ext uri="{FF2B5EF4-FFF2-40B4-BE49-F238E27FC236}">
                  <a16:creationId xmlns:a16="http://schemas.microsoft.com/office/drawing/2014/main" id="{D3700EA3-94BD-47D5-8A29-57AE04CBA93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Thumb">
              <a:extLst>
                <a:ext uri="{FF2B5EF4-FFF2-40B4-BE49-F238E27FC236}">
                  <a16:creationId xmlns:a16="http://schemas.microsoft.com/office/drawing/2014/main" id="{44ADABB9-97CE-4BF0-B323-A0769D8C94F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0" name="Scroll Indicator">
            <a:extLst>
              <a:ext uri="{FF2B5EF4-FFF2-40B4-BE49-F238E27FC236}">
                <a16:creationId xmlns:a16="http://schemas.microsoft.com/office/drawing/2014/main" id="{483C2E8D-DA27-4040-BC71-CC4CC0AAA914}"/>
              </a:ext>
            </a:extLst>
          </p:cNvPr>
          <p:cNvGrpSpPr/>
          <p:nvPr/>
        </p:nvGrpSpPr>
        <p:grpSpPr>
          <a:xfrm>
            <a:off x="5618872" y="2251543"/>
            <a:ext cx="25400" cy="2268000"/>
            <a:chOff x="892175" y="1261242"/>
            <a:chExt cx="25400" cy="3016250"/>
          </a:xfrm>
        </p:grpSpPr>
        <p:cxnSp>
          <p:nvCxnSpPr>
            <p:cNvPr id="171" name="Track">
              <a:extLst>
                <a:ext uri="{FF2B5EF4-FFF2-40B4-BE49-F238E27FC236}">
                  <a16:creationId xmlns:a16="http://schemas.microsoft.com/office/drawing/2014/main" id="{EA9A285C-C3FD-4154-A727-675C1D0C52A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humb">
              <a:extLst>
                <a:ext uri="{FF2B5EF4-FFF2-40B4-BE49-F238E27FC236}">
                  <a16:creationId xmlns:a16="http://schemas.microsoft.com/office/drawing/2014/main" id="{35E6D163-2867-4941-9FCF-2764A0B95D6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173" name="Line">
            <a:extLst>
              <a:ext uri="{FF2B5EF4-FFF2-40B4-BE49-F238E27FC236}">
                <a16:creationId xmlns:a16="http://schemas.microsoft.com/office/drawing/2014/main" id="{9295C893-273C-4A86-8C7E-57900BF74BB9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3834442" y="2094488"/>
            <a:ext cx="216000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5516A1C-A41B-4EE5-9B58-E1476217D0D0}"/>
              </a:ext>
            </a:extLst>
          </p:cNvPr>
          <p:cNvSpPr/>
          <p:nvPr/>
        </p:nvSpPr>
        <p:spPr>
          <a:xfrm>
            <a:off x="3230072" y="5081986"/>
            <a:ext cx="2418177" cy="1401937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rgbClr val="A6A6A6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86C6F84F-1D21-4FE8-B891-A4D72067A0E8}"/>
              </a:ext>
            </a:extLst>
          </p:cNvPr>
          <p:cNvGrpSpPr/>
          <p:nvPr/>
        </p:nvGrpSpPr>
        <p:grpSpPr>
          <a:xfrm>
            <a:off x="3230071" y="4868650"/>
            <a:ext cx="2432852" cy="302260"/>
            <a:chOff x="5088641" y="6163069"/>
            <a:chExt cx="2432852" cy="302260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3FA6DD0A-C7EC-464C-95CB-269187D69316}"/>
                </a:ext>
              </a:extLst>
            </p:cNvPr>
            <p:cNvSpPr/>
            <p:nvPr/>
          </p:nvSpPr>
          <p:spPr>
            <a:xfrm>
              <a:off x="5088641" y="6228369"/>
              <a:ext cx="2418178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108" name="사각형: 둥근 모서리 107">
              <a:extLst>
                <a:ext uri="{FF2B5EF4-FFF2-40B4-BE49-F238E27FC236}">
                  <a16:creationId xmlns:a16="http://schemas.microsoft.com/office/drawing/2014/main" id="{E69E6F69-E136-40B6-9AA1-EE8486784D18}"/>
                </a:ext>
              </a:extLst>
            </p:cNvPr>
            <p:cNvSpPr/>
            <p:nvPr/>
          </p:nvSpPr>
          <p:spPr>
            <a:xfrm>
              <a:off x="7260049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77C82744-FFF0-40D7-9718-CFE35F45B1A0}"/>
              </a:ext>
            </a:extLst>
          </p:cNvPr>
          <p:cNvGrpSpPr/>
          <p:nvPr/>
        </p:nvGrpSpPr>
        <p:grpSpPr>
          <a:xfrm>
            <a:off x="3267551" y="6196490"/>
            <a:ext cx="2342598" cy="234170"/>
            <a:chOff x="5413700" y="5671657"/>
            <a:chExt cx="4510602" cy="234170"/>
          </a:xfrm>
        </p:grpSpPr>
        <p:sp>
          <p:nvSpPr>
            <p:cNvPr id="113" name="Flyout">
              <a:extLst>
                <a:ext uri="{FF2B5EF4-FFF2-40B4-BE49-F238E27FC236}">
                  <a16:creationId xmlns:a16="http://schemas.microsoft.com/office/drawing/2014/main" id="{CA5F5D19-AD88-4445-B95D-60DA8887D2AF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7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대화하기</a:t>
              </a:r>
              <a:endParaRPr lang="en-US" altLang="ko-KR" sz="7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" name="Flyout">
              <a:extLst>
                <a:ext uri="{FF2B5EF4-FFF2-40B4-BE49-F238E27FC236}">
                  <a16:creationId xmlns:a16="http://schemas.microsoft.com/office/drawing/2014/main" id="{6C4760D9-160F-41B5-9D3C-FA2183332242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7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쪽지전송</a:t>
              </a:r>
              <a:endParaRPr lang="en-US" altLang="ko-KR" sz="7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Flyout">
              <a:extLst>
                <a:ext uri="{FF2B5EF4-FFF2-40B4-BE49-F238E27FC236}">
                  <a16:creationId xmlns:a16="http://schemas.microsoft.com/office/drawing/2014/main" id="{D0A906FA-3E03-46C3-A7A6-710AFB42D394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7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전화하기</a:t>
              </a:r>
              <a:endParaRPr lang="en-US" altLang="ko-KR" sz="7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Flyout">
              <a:extLst>
                <a:ext uri="{FF2B5EF4-FFF2-40B4-BE49-F238E27FC236}">
                  <a16:creationId xmlns:a16="http://schemas.microsoft.com/office/drawing/2014/main" id="{AEB9BB17-DB8B-4C9C-B10B-F91BB5D30C0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7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7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Flyout">
              <a:extLst>
                <a:ext uri="{FF2B5EF4-FFF2-40B4-BE49-F238E27FC236}">
                  <a16:creationId xmlns:a16="http://schemas.microsoft.com/office/drawing/2014/main" id="{AF51B3EE-F89D-4B2A-995D-86125FA77FF1}"/>
                </a:ext>
              </a:extLst>
            </p:cNvPr>
            <p:cNvSpPr/>
            <p:nvPr/>
          </p:nvSpPr>
          <p:spPr>
            <a:xfrm>
              <a:off x="9053102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7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7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716B892F-0464-4445-A8AD-52D97BCB3FF0}"/>
              </a:ext>
            </a:extLst>
          </p:cNvPr>
          <p:cNvGrpSpPr/>
          <p:nvPr/>
        </p:nvGrpSpPr>
        <p:grpSpPr>
          <a:xfrm>
            <a:off x="3306324" y="5243571"/>
            <a:ext cx="665474" cy="238363"/>
            <a:chOff x="9330957" y="3225165"/>
            <a:chExt cx="665474" cy="238363"/>
          </a:xfrm>
        </p:grpSpPr>
        <p:sp>
          <p:nvSpPr>
            <p:cNvPr id="110" name="Title Bar">
              <a:extLst>
                <a:ext uri="{FF2B5EF4-FFF2-40B4-BE49-F238E27FC236}">
                  <a16:creationId xmlns:a16="http://schemas.microsoft.com/office/drawing/2014/main" id="{66B03FD6-586D-4895-891B-816283334F28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1" name="Close Button">
              <a:extLst>
                <a:ext uri="{FF2B5EF4-FFF2-40B4-BE49-F238E27FC236}">
                  <a16:creationId xmlns:a16="http://schemas.microsoft.com/office/drawing/2014/main" id="{CB63CE05-BB41-4D94-952E-7E00018936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EE818029-5CD2-441E-B8B4-08E76383C005}"/>
              </a:ext>
            </a:extLst>
          </p:cNvPr>
          <p:cNvGrpSpPr/>
          <p:nvPr/>
        </p:nvGrpSpPr>
        <p:grpSpPr>
          <a:xfrm>
            <a:off x="4106424" y="5243571"/>
            <a:ext cx="665474" cy="238363"/>
            <a:chOff x="9330957" y="3225165"/>
            <a:chExt cx="665474" cy="238363"/>
          </a:xfrm>
        </p:grpSpPr>
        <p:sp>
          <p:nvSpPr>
            <p:cNvPr id="119" name="Title Bar">
              <a:extLst>
                <a:ext uri="{FF2B5EF4-FFF2-40B4-BE49-F238E27FC236}">
                  <a16:creationId xmlns:a16="http://schemas.microsoft.com/office/drawing/2014/main" id="{3445E480-BAC2-46CC-B642-B7F8228C3F2A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0" name="Close Button">
              <a:extLst>
                <a:ext uri="{FF2B5EF4-FFF2-40B4-BE49-F238E27FC236}">
                  <a16:creationId xmlns:a16="http://schemas.microsoft.com/office/drawing/2014/main" id="{01312666-CBD9-461A-BCC3-FCFF1193EA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DE6C82B2-204D-4BE3-949A-6670398B3CA2}"/>
              </a:ext>
            </a:extLst>
          </p:cNvPr>
          <p:cNvGrpSpPr/>
          <p:nvPr/>
        </p:nvGrpSpPr>
        <p:grpSpPr>
          <a:xfrm>
            <a:off x="4906524" y="5243571"/>
            <a:ext cx="665474" cy="238363"/>
            <a:chOff x="9330957" y="3225165"/>
            <a:chExt cx="665474" cy="238363"/>
          </a:xfrm>
        </p:grpSpPr>
        <p:sp>
          <p:nvSpPr>
            <p:cNvPr id="122" name="Title Bar">
              <a:extLst>
                <a:ext uri="{FF2B5EF4-FFF2-40B4-BE49-F238E27FC236}">
                  <a16:creationId xmlns:a16="http://schemas.microsoft.com/office/drawing/2014/main" id="{538CDE87-22B1-4E9A-8C91-7A3615A1C082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3" name="Close Button">
              <a:extLst>
                <a:ext uri="{FF2B5EF4-FFF2-40B4-BE49-F238E27FC236}">
                  <a16:creationId xmlns:a16="http://schemas.microsoft.com/office/drawing/2014/main" id="{817EC296-0B5D-4806-BD89-FD91E9618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929CC070-6152-4565-9EA8-4D7C185E3D85}"/>
              </a:ext>
            </a:extLst>
          </p:cNvPr>
          <p:cNvSpPr/>
          <p:nvPr/>
        </p:nvSpPr>
        <p:spPr>
          <a:xfrm>
            <a:off x="3230074" y="1310645"/>
            <a:ext cx="2418176" cy="51732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E35DBC15-0C09-4C96-9000-06DD8ADD18D1}"/>
              </a:ext>
            </a:extLst>
          </p:cNvPr>
          <p:cNvGrpSpPr/>
          <p:nvPr/>
        </p:nvGrpSpPr>
        <p:grpSpPr>
          <a:xfrm>
            <a:off x="3306324" y="5572183"/>
            <a:ext cx="665474" cy="238363"/>
            <a:chOff x="9330957" y="3225165"/>
            <a:chExt cx="665474" cy="238363"/>
          </a:xfrm>
        </p:grpSpPr>
        <p:sp>
          <p:nvSpPr>
            <p:cNvPr id="201" name="Title Bar">
              <a:extLst>
                <a:ext uri="{FF2B5EF4-FFF2-40B4-BE49-F238E27FC236}">
                  <a16:creationId xmlns:a16="http://schemas.microsoft.com/office/drawing/2014/main" id="{EB6A96B2-132F-4A91-A2D4-750A725DC9A9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Close Button">
              <a:extLst>
                <a:ext uri="{FF2B5EF4-FFF2-40B4-BE49-F238E27FC236}">
                  <a16:creationId xmlns:a16="http://schemas.microsoft.com/office/drawing/2014/main" id="{3AA692BB-68F7-404C-9E03-4B48EF8369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2A43C843-20B5-4F14-AFE5-E735AB8888C7}"/>
              </a:ext>
            </a:extLst>
          </p:cNvPr>
          <p:cNvGrpSpPr/>
          <p:nvPr/>
        </p:nvGrpSpPr>
        <p:grpSpPr>
          <a:xfrm>
            <a:off x="4106424" y="5572183"/>
            <a:ext cx="665474" cy="238363"/>
            <a:chOff x="9330957" y="3225165"/>
            <a:chExt cx="665474" cy="238363"/>
          </a:xfrm>
        </p:grpSpPr>
        <p:sp>
          <p:nvSpPr>
            <p:cNvPr id="199" name="Title Bar">
              <a:extLst>
                <a:ext uri="{FF2B5EF4-FFF2-40B4-BE49-F238E27FC236}">
                  <a16:creationId xmlns:a16="http://schemas.microsoft.com/office/drawing/2014/main" id="{DAC58150-63D1-45FB-BACE-D392CA470DAB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0" name="Close Button">
              <a:extLst>
                <a:ext uri="{FF2B5EF4-FFF2-40B4-BE49-F238E27FC236}">
                  <a16:creationId xmlns:a16="http://schemas.microsoft.com/office/drawing/2014/main" id="{7E27E149-D02C-4681-A882-B234E4E49C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03A548CC-6F19-4EC4-9F82-786F4622F4F8}"/>
              </a:ext>
            </a:extLst>
          </p:cNvPr>
          <p:cNvGrpSpPr/>
          <p:nvPr/>
        </p:nvGrpSpPr>
        <p:grpSpPr>
          <a:xfrm>
            <a:off x="4906524" y="5572183"/>
            <a:ext cx="665474" cy="238363"/>
            <a:chOff x="9330957" y="3225165"/>
            <a:chExt cx="665474" cy="238363"/>
          </a:xfrm>
        </p:grpSpPr>
        <p:sp>
          <p:nvSpPr>
            <p:cNvPr id="197" name="Title Bar">
              <a:extLst>
                <a:ext uri="{FF2B5EF4-FFF2-40B4-BE49-F238E27FC236}">
                  <a16:creationId xmlns:a16="http://schemas.microsoft.com/office/drawing/2014/main" id="{5D219732-6179-4016-A58C-8A2099D70515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8" name="Close Button">
              <a:extLst>
                <a:ext uri="{FF2B5EF4-FFF2-40B4-BE49-F238E27FC236}">
                  <a16:creationId xmlns:a16="http://schemas.microsoft.com/office/drawing/2014/main" id="{DA54D39E-AD14-481A-82BD-D7B0EDB69E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4" name="그룹 203">
            <a:extLst>
              <a:ext uri="{FF2B5EF4-FFF2-40B4-BE49-F238E27FC236}">
                <a16:creationId xmlns:a16="http://schemas.microsoft.com/office/drawing/2014/main" id="{207ABF9A-23B8-457B-A9FE-5915A5AEBC66}"/>
              </a:ext>
            </a:extLst>
          </p:cNvPr>
          <p:cNvGrpSpPr/>
          <p:nvPr/>
        </p:nvGrpSpPr>
        <p:grpSpPr>
          <a:xfrm>
            <a:off x="3306324" y="5900796"/>
            <a:ext cx="665474" cy="238363"/>
            <a:chOff x="9330957" y="3225165"/>
            <a:chExt cx="665474" cy="238363"/>
          </a:xfrm>
        </p:grpSpPr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AB34DA56-6B11-43CC-8FEC-99927C685EA0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2" name="Close Button">
              <a:extLst>
                <a:ext uri="{FF2B5EF4-FFF2-40B4-BE49-F238E27FC236}">
                  <a16:creationId xmlns:a16="http://schemas.microsoft.com/office/drawing/2014/main" id="{211B070E-9F9A-4C48-9A30-5E356EEA83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D3F51739-4C43-4544-ACA2-4D9E6D234DA6}"/>
              </a:ext>
            </a:extLst>
          </p:cNvPr>
          <p:cNvGrpSpPr/>
          <p:nvPr/>
        </p:nvGrpSpPr>
        <p:grpSpPr>
          <a:xfrm>
            <a:off x="4106424" y="5900796"/>
            <a:ext cx="665474" cy="238363"/>
            <a:chOff x="9330957" y="3225165"/>
            <a:chExt cx="665474" cy="238363"/>
          </a:xfrm>
        </p:grpSpPr>
        <p:sp>
          <p:nvSpPr>
            <p:cNvPr id="209" name="Title Bar">
              <a:extLst>
                <a:ext uri="{FF2B5EF4-FFF2-40B4-BE49-F238E27FC236}">
                  <a16:creationId xmlns:a16="http://schemas.microsoft.com/office/drawing/2014/main" id="{48899E5A-9D19-4CB2-A9AE-427D3308E86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0" name="Close Button">
              <a:extLst>
                <a:ext uri="{FF2B5EF4-FFF2-40B4-BE49-F238E27FC236}">
                  <a16:creationId xmlns:a16="http://schemas.microsoft.com/office/drawing/2014/main" id="{19C0F3A2-F892-4BC0-B51A-D25EE67649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사각형: 둥근 모서리 213">
            <a:extLst>
              <a:ext uri="{FF2B5EF4-FFF2-40B4-BE49-F238E27FC236}">
                <a16:creationId xmlns:a16="http://schemas.microsoft.com/office/drawing/2014/main" id="{9C5DDB35-AA20-4CC9-A988-491BB3E0A9C9}"/>
              </a:ext>
            </a:extLst>
          </p:cNvPr>
          <p:cNvSpPr/>
          <p:nvPr/>
        </p:nvSpPr>
        <p:spPr>
          <a:xfrm>
            <a:off x="3268168" y="2259776"/>
            <a:ext cx="2251570" cy="842682"/>
          </a:xfrm>
          <a:prstGeom prst="roundRect">
            <a:avLst>
              <a:gd name="adj" fmla="val 6946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FBB813BE-65F9-434F-9D9B-21BDEF0BB663}"/>
              </a:ext>
            </a:extLst>
          </p:cNvPr>
          <p:cNvGrpSpPr/>
          <p:nvPr/>
        </p:nvGrpSpPr>
        <p:grpSpPr>
          <a:xfrm>
            <a:off x="3421315" y="2347513"/>
            <a:ext cx="483726" cy="667208"/>
            <a:chOff x="3360355" y="2303939"/>
            <a:chExt cx="483726" cy="667208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403155DB-C592-458C-A3E3-53B396B864B6}"/>
                </a:ext>
              </a:extLst>
            </p:cNvPr>
            <p:cNvGrpSpPr/>
            <p:nvPr/>
          </p:nvGrpSpPr>
          <p:grpSpPr>
            <a:xfrm>
              <a:off x="3405654" y="2827147"/>
              <a:ext cx="393129" cy="144000"/>
              <a:chOff x="3414652" y="2871597"/>
              <a:chExt cx="393129" cy="144000"/>
            </a:xfrm>
          </p:grpSpPr>
          <p:grpSp>
            <p:nvGrpSpPr>
              <p:cNvPr id="232" name="그룹 231">
                <a:extLst>
                  <a:ext uri="{FF2B5EF4-FFF2-40B4-BE49-F238E27FC236}">
                    <a16:creationId xmlns:a16="http://schemas.microsoft.com/office/drawing/2014/main" id="{C90AC898-DA5A-4930-B19F-B810B672CC42}"/>
                  </a:ext>
                </a:extLst>
              </p:cNvPr>
              <p:cNvGrpSpPr/>
              <p:nvPr/>
            </p:nvGrpSpPr>
            <p:grpSpPr>
              <a:xfrm>
                <a:off x="3414652" y="2871597"/>
                <a:ext cx="144000" cy="144000"/>
                <a:chOff x="5967646" y="4037717"/>
                <a:chExt cx="229896" cy="229896"/>
              </a:xfrm>
            </p:grpSpPr>
            <p:sp>
              <p:nvSpPr>
                <p:cNvPr id="234" name="타원 233">
                  <a:extLst>
                    <a:ext uri="{FF2B5EF4-FFF2-40B4-BE49-F238E27FC236}">
                      <a16:creationId xmlns:a16="http://schemas.microsoft.com/office/drawing/2014/main" id="{0C071FCD-C012-4935-9CF6-5D224590B059}"/>
                    </a:ext>
                  </a:extLst>
                </p:cNvPr>
                <p:cNvSpPr/>
                <p:nvPr/>
              </p:nvSpPr>
              <p:spPr>
                <a:xfrm>
                  <a:off x="5967646" y="4037717"/>
                  <a:ext cx="229896" cy="229896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35" name="Accept">
                  <a:extLst>
                    <a:ext uri="{FF2B5EF4-FFF2-40B4-BE49-F238E27FC236}">
                      <a16:creationId xmlns:a16="http://schemas.microsoft.com/office/drawing/2014/main" id="{8D2BD37C-E0A4-41EC-B658-BC38608AAD4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007421" y="4101284"/>
                  <a:ext cx="133104" cy="118128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3" name="Star">
                <a:extLst>
                  <a:ext uri="{FF2B5EF4-FFF2-40B4-BE49-F238E27FC236}">
                    <a16:creationId xmlns:a16="http://schemas.microsoft.com/office/drawing/2014/main" id="{A99EEA6E-A86E-40FE-B59A-44B402444A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56581" y="2871816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FAF966CD-D647-460A-94C7-FC0CDBC07BEF}"/>
                </a:ext>
              </a:extLst>
            </p:cNvPr>
            <p:cNvGrpSpPr/>
            <p:nvPr/>
          </p:nvGrpSpPr>
          <p:grpSpPr>
            <a:xfrm>
              <a:off x="3360355" y="2303939"/>
              <a:ext cx="483726" cy="466088"/>
              <a:chOff x="3360355" y="2322989"/>
              <a:chExt cx="483726" cy="466088"/>
            </a:xfrm>
          </p:grpSpPr>
          <p:grpSp>
            <p:nvGrpSpPr>
              <p:cNvPr id="227" name="Profile Picture">
                <a:extLst>
                  <a:ext uri="{FF2B5EF4-FFF2-40B4-BE49-F238E27FC236}">
                    <a16:creationId xmlns:a16="http://schemas.microsoft.com/office/drawing/2014/main" id="{2A3461CC-E6E1-4683-A27C-806763AA3A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230" name="Background">
                  <a:extLst>
                    <a:ext uri="{FF2B5EF4-FFF2-40B4-BE49-F238E27FC236}">
                      <a16:creationId xmlns:a16="http://schemas.microsoft.com/office/drawing/2014/main" id="{5A296CC2-2127-495F-A1C3-B05081B58CA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1" name="Profile Icon">
                  <a:extLst>
                    <a:ext uri="{FF2B5EF4-FFF2-40B4-BE49-F238E27FC236}">
                      <a16:creationId xmlns:a16="http://schemas.microsoft.com/office/drawing/2014/main" id="{12A4F528-8791-46E3-86B9-841D956A86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28" name="타원 227">
                <a:extLst>
                  <a:ext uri="{FF2B5EF4-FFF2-40B4-BE49-F238E27FC236}">
                    <a16:creationId xmlns:a16="http://schemas.microsoft.com/office/drawing/2014/main" id="{AB415C1B-3C01-4506-9DDB-8DE54A848382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229" name="그래픽 228" descr="스마트폰">
                <a:extLst>
                  <a:ext uri="{FF2B5EF4-FFF2-40B4-BE49-F238E27FC236}">
                    <a16:creationId xmlns:a16="http://schemas.microsoft.com/office/drawing/2014/main" id="{7847384F-AD5C-4809-B160-A4F693AF22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</p:grp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3D1B806A-C6F3-4488-8F61-33995D404B33}"/>
              </a:ext>
            </a:extLst>
          </p:cNvPr>
          <p:cNvGrpSpPr/>
          <p:nvPr/>
        </p:nvGrpSpPr>
        <p:grpSpPr>
          <a:xfrm>
            <a:off x="4110005" y="2303774"/>
            <a:ext cx="1324766" cy="758559"/>
            <a:chOff x="3919005" y="2286404"/>
            <a:chExt cx="1324766" cy="758559"/>
          </a:xfrm>
        </p:grpSpPr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35E1F245-8E7F-4739-985F-39EA08841929}"/>
                </a:ext>
              </a:extLst>
            </p:cNvPr>
            <p:cNvSpPr/>
            <p:nvPr/>
          </p:nvSpPr>
          <p:spPr>
            <a:xfrm>
              <a:off x="3919005" y="228640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826B8967-D7CE-4B1E-92C2-E415D7CA8650}"/>
                </a:ext>
              </a:extLst>
            </p:cNvPr>
            <p:cNvSpPr/>
            <p:nvPr/>
          </p:nvSpPr>
          <p:spPr>
            <a:xfrm>
              <a:off x="3919005" y="2650303"/>
              <a:ext cx="837089" cy="39466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lnSpc>
                  <a:spcPct val="150000"/>
                </a:lnSpc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 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02-1234-5678</a:t>
              </a:r>
            </a:p>
          </p:txBody>
        </p: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41845538-ECF8-4ED4-A160-5C2EE8677E71}"/>
                </a:ext>
              </a:extLst>
            </p:cNvPr>
            <p:cNvSpPr/>
            <p:nvPr/>
          </p:nvSpPr>
          <p:spPr>
            <a:xfrm>
              <a:off x="3919005" y="2489133"/>
              <a:ext cx="5084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LG CNS</a:t>
              </a: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C0B1E2BC-8AC3-4723-A364-3C83AE6AEFB7}"/>
                </a:ext>
              </a:extLst>
            </p:cNvPr>
            <p:cNvSpPr/>
            <p:nvPr/>
          </p:nvSpPr>
          <p:spPr>
            <a:xfrm>
              <a:off x="4308900" y="2489133"/>
              <a:ext cx="93487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217" name="Line">
            <a:extLst>
              <a:ext uri="{FF2B5EF4-FFF2-40B4-BE49-F238E27FC236}">
                <a16:creationId xmlns:a16="http://schemas.microsoft.com/office/drawing/2014/main" id="{5CDA0976-15E4-4085-8414-98B7426C4E1C}"/>
              </a:ext>
            </a:extLst>
          </p:cNvPr>
          <p:cNvCxnSpPr>
            <a:cxnSpLocks/>
          </p:cNvCxnSpPr>
          <p:nvPr/>
        </p:nvCxnSpPr>
        <p:spPr bwMode="auto">
          <a:xfrm>
            <a:off x="4040724" y="2306549"/>
            <a:ext cx="0" cy="749136"/>
          </a:xfrm>
          <a:prstGeom prst="line">
            <a:avLst/>
          </a:prstGeom>
          <a:ln w="9525">
            <a:solidFill>
              <a:srgbClr val="D9D9D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4047C543-1ED1-49C5-96E4-CF44DCAF34F2}"/>
              </a:ext>
            </a:extLst>
          </p:cNvPr>
          <p:cNvGrpSpPr/>
          <p:nvPr/>
        </p:nvGrpSpPr>
        <p:grpSpPr>
          <a:xfrm>
            <a:off x="3466611" y="2879485"/>
            <a:ext cx="133200" cy="133200"/>
            <a:chOff x="5967646" y="4043883"/>
            <a:chExt cx="212654" cy="212654"/>
          </a:xfrm>
        </p:grpSpPr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CC08F1E-DBA2-45FC-816A-47E1669D3A1D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38" name="Accept">
              <a:extLst>
                <a:ext uri="{FF2B5EF4-FFF2-40B4-BE49-F238E27FC236}">
                  <a16:creationId xmlns:a16="http://schemas.microsoft.com/office/drawing/2014/main" id="{4AB019E7-2B86-430F-A103-19D42A288A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9" name="Star">
            <a:extLst>
              <a:ext uri="{FF2B5EF4-FFF2-40B4-BE49-F238E27FC236}">
                <a16:creationId xmlns:a16="http://schemas.microsoft.com/office/drawing/2014/main" id="{82D43725-7A4C-4397-B5C1-86DB42991CA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08543" y="2872620"/>
            <a:ext cx="151200" cy="143563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65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Google Shape;2188;p25">
            <a:extLst>
              <a:ext uri="{FF2B5EF4-FFF2-40B4-BE49-F238E27FC236}">
                <a16:creationId xmlns:a16="http://schemas.microsoft.com/office/drawing/2014/main" id="{BB168102-7957-412B-988C-6A253E262F4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43" name="Google Shape;2199;p25">
            <a:extLst>
              <a:ext uri="{FF2B5EF4-FFF2-40B4-BE49-F238E27FC236}">
                <a16:creationId xmlns:a16="http://schemas.microsoft.com/office/drawing/2014/main" id="{ACEB5CEF-5CC5-4726-9A6D-20FB7A258CE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축소 시</a:t>
            </a:r>
          </a:p>
        </p:txBody>
      </p: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8E433AF9-5F15-419D-B28A-5E40AB63501A}"/>
              </a:ext>
            </a:extLst>
          </p:cNvPr>
          <p:cNvGrpSpPr/>
          <p:nvPr/>
        </p:nvGrpSpPr>
        <p:grpSpPr>
          <a:xfrm>
            <a:off x="3268169" y="2261456"/>
            <a:ext cx="2268153" cy="842682"/>
            <a:chOff x="3268169" y="2261456"/>
            <a:chExt cx="2268153" cy="842682"/>
          </a:xfrm>
        </p:grpSpPr>
        <p:sp>
          <p:nvSpPr>
            <p:cNvPr id="245" name="사각형: 둥근 모서리 244">
              <a:extLst>
                <a:ext uri="{FF2B5EF4-FFF2-40B4-BE49-F238E27FC236}">
                  <a16:creationId xmlns:a16="http://schemas.microsoft.com/office/drawing/2014/main" id="{6FF6A71A-AF8F-49B7-B451-FD9661E47DEA}"/>
                </a:ext>
              </a:extLst>
            </p:cNvPr>
            <p:cNvSpPr/>
            <p:nvPr/>
          </p:nvSpPr>
          <p:spPr>
            <a:xfrm>
              <a:off x="3268169" y="2261456"/>
              <a:ext cx="2268153" cy="842682"/>
            </a:xfrm>
            <a:prstGeom prst="roundRect">
              <a:avLst>
                <a:gd name="adj" fmla="val 6946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0D22E320-E585-47CC-A4F7-AE63DC619D67}"/>
                </a:ext>
              </a:extLst>
            </p:cNvPr>
            <p:cNvGrpSpPr/>
            <p:nvPr/>
          </p:nvGrpSpPr>
          <p:grpSpPr>
            <a:xfrm>
              <a:off x="3421315" y="2349193"/>
              <a:ext cx="483726" cy="667208"/>
              <a:chOff x="3360355" y="2303939"/>
              <a:chExt cx="483726" cy="667208"/>
            </a:xfrm>
          </p:grpSpPr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FD6AAA6A-1DBD-47F1-B6A3-49D32A1AE473}"/>
                  </a:ext>
                </a:extLst>
              </p:cNvPr>
              <p:cNvGrpSpPr/>
              <p:nvPr/>
            </p:nvGrpSpPr>
            <p:grpSpPr>
              <a:xfrm>
                <a:off x="3405654" y="2827147"/>
                <a:ext cx="393129" cy="144000"/>
                <a:chOff x="3414652" y="2871597"/>
                <a:chExt cx="393129" cy="144000"/>
              </a:xfrm>
            </p:grpSpPr>
            <p:grpSp>
              <p:nvGrpSpPr>
                <p:cNvPr id="267" name="그룹 266">
                  <a:extLst>
                    <a:ext uri="{FF2B5EF4-FFF2-40B4-BE49-F238E27FC236}">
                      <a16:creationId xmlns:a16="http://schemas.microsoft.com/office/drawing/2014/main" id="{8E6B85FD-68E1-40E3-A9B5-D140B2127AD0}"/>
                    </a:ext>
                  </a:extLst>
                </p:cNvPr>
                <p:cNvGrpSpPr/>
                <p:nvPr/>
              </p:nvGrpSpPr>
              <p:grpSpPr>
                <a:xfrm>
                  <a:off x="3414652" y="2871597"/>
                  <a:ext cx="144000" cy="144000"/>
                  <a:chOff x="5967646" y="4037717"/>
                  <a:chExt cx="229896" cy="229896"/>
                </a:xfrm>
              </p:grpSpPr>
              <p:sp>
                <p:nvSpPr>
                  <p:cNvPr id="269" name="타원 268">
                    <a:extLst>
                      <a:ext uri="{FF2B5EF4-FFF2-40B4-BE49-F238E27FC236}">
                        <a16:creationId xmlns:a16="http://schemas.microsoft.com/office/drawing/2014/main" id="{61C12CB6-F1F2-4632-96E8-F8DF5E409A8D}"/>
                      </a:ext>
                    </a:extLst>
                  </p:cNvPr>
                  <p:cNvSpPr/>
                  <p:nvPr/>
                </p:nvSpPr>
                <p:spPr>
                  <a:xfrm>
                    <a:off x="5967646" y="4037717"/>
                    <a:ext cx="229896" cy="229896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270" name="Accept">
                    <a:extLst>
                      <a:ext uri="{FF2B5EF4-FFF2-40B4-BE49-F238E27FC236}">
                        <a16:creationId xmlns:a16="http://schemas.microsoft.com/office/drawing/2014/main" id="{E58AC5B7-DEA0-4455-ADC7-29283D1BC65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07421" y="4101284"/>
                    <a:ext cx="133104" cy="118128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8" name="Star">
                  <a:extLst>
                    <a:ext uri="{FF2B5EF4-FFF2-40B4-BE49-F238E27FC236}">
                      <a16:creationId xmlns:a16="http://schemas.microsoft.com/office/drawing/2014/main" id="{58639BC3-C5BE-4AC4-985E-C8B27BD398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656581" y="2871816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6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0E689A2E-E0F9-4CE8-822E-36668B8A4FF2}"/>
                  </a:ext>
                </a:extLst>
              </p:cNvPr>
              <p:cNvGrpSpPr/>
              <p:nvPr/>
            </p:nvGrpSpPr>
            <p:grpSpPr>
              <a:xfrm>
                <a:off x="3360355" y="2303939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262" name="Profile Picture">
                  <a:extLst>
                    <a:ext uri="{FF2B5EF4-FFF2-40B4-BE49-F238E27FC236}">
                      <a16:creationId xmlns:a16="http://schemas.microsoft.com/office/drawing/2014/main" id="{96F10FDF-8A39-4DF4-94DB-2DA9A227B0E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265" name="Background">
                    <a:extLst>
                      <a:ext uri="{FF2B5EF4-FFF2-40B4-BE49-F238E27FC236}">
                        <a16:creationId xmlns:a16="http://schemas.microsoft.com/office/drawing/2014/main" id="{79B16E5E-7E87-4007-9ED5-DC002E0A5BB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6" name="Profile Icon">
                    <a:extLst>
                      <a:ext uri="{FF2B5EF4-FFF2-40B4-BE49-F238E27FC236}">
                        <a16:creationId xmlns:a16="http://schemas.microsoft.com/office/drawing/2014/main" id="{F9D21CAA-5656-47A6-8FDC-FD124FB72B1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3" name="타원 262">
                  <a:extLst>
                    <a:ext uri="{FF2B5EF4-FFF2-40B4-BE49-F238E27FC236}">
                      <a16:creationId xmlns:a16="http://schemas.microsoft.com/office/drawing/2014/main" id="{E5A22F0E-D725-4C4E-80F7-439D7316A329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264" name="그래픽 263" descr="스마트폰">
                  <a:extLst>
                    <a:ext uri="{FF2B5EF4-FFF2-40B4-BE49-F238E27FC236}">
                      <a16:creationId xmlns:a16="http://schemas.microsoft.com/office/drawing/2014/main" id="{BCC70CB0-3369-41C4-AAF7-71060776AC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892DA46D-93CA-416B-90C9-207FEB0732CE}"/>
                </a:ext>
              </a:extLst>
            </p:cNvPr>
            <p:cNvGrpSpPr/>
            <p:nvPr/>
          </p:nvGrpSpPr>
          <p:grpSpPr>
            <a:xfrm>
              <a:off x="4110005" y="2305454"/>
              <a:ext cx="1324766" cy="758559"/>
              <a:chOff x="3919005" y="2286404"/>
              <a:chExt cx="1324766" cy="758559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549C7C58-A757-4D66-8323-2F2FC9612742}"/>
                  </a:ext>
                </a:extLst>
              </p:cNvPr>
              <p:cNvSpPr/>
              <p:nvPr/>
            </p:nvSpPr>
            <p:spPr>
              <a:xfrm>
                <a:off x="3919005" y="228640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30094AAE-975B-4210-B147-5B08B5454531}"/>
                  </a:ext>
                </a:extLst>
              </p:cNvPr>
              <p:cNvSpPr/>
              <p:nvPr/>
            </p:nvSpPr>
            <p:spPr>
              <a:xfrm>
                <a:off x="3919005" y="2650303"/>
                <a:ext cx="837089" cy="39466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 </a:t>
                </a:r>
              </a:p>
              <a:p>
                <a:pPr lvl="0">
                  <a:lnSpc>
                    <a:spcPct val="150000"/>
                  </a:lnSpc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518F0828-A416-44AC-BF4B-8A6A5A0C9FF2}"/>
                  </a:ext>
                </a:extLst>
              </p:cNvPr>
              <p:cNvSpPr/>
              <p:nvPr/>
            </p:nvSpPr>
            <p:spPr>
              <a:xfrm>
                <a:off x="3919005" y="2489133"/>
                <a:ext cx="50847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LG CNS</a:t>
                </a:r>
              </a:p>
            </p:txBody>
          </p: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D00732E4-50BF-4AD0-B444-3990A872AE64}"/>
                  </a:ext>
                </a:extLst>
              </p:cNvPr>
              <p:cNvSpPr/>
              <p:nvPr/>
            </p:nvSpPr>
            <p:spPr>
              <a:xfrm>
                <a:off x="4308900" y="2489133"/>
                <a:ext cx="93487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249" name="Line">
              <a:extLst>
                <a:ext uri="{FF2B5EF4-FFF2-40B4-BE49-F238E27FC236}">
                  <a16:creationId xmlns:a16="http://schemas.microsoft.com/office/drawing/2014/main" id="{61C63DFA-D462-4360-B9F6-E7B51F9073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0724" y="2308229"/>
              <a:ext cx="0" cy="749136"/>
            </a:xfrm>
            <a:prstGeom prst="line">
              <a:avLst/>
            </a:prstGeom>
            <a:ln w="9525">
              <a:solidFill>
                <a:srgbClr val="D9D9D9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95456A94-A741-40C5-8DA1-162FE6FE2A25}"/>
                </a:ext>
              </a:extLst>
            </p:cNvPr>
            <p:cNvGrpSpPr/>
            <p:nvPr/>
          </p:nvGrpSpPr>
          <p:grpSpPr>
            <a:xfrm>
              <a:off x="3466611" y="2879485"/>
              <a:ext cx="133200" cy="133200"/>
              <a:chOff x="5967646" y="4043883"/>
              <a:chExt cx="212654" cy="212654"/>
            </a:xfrm>
          </p:grpSpPr>
          <p:sp>
            <p:nvSpPr>
              <p:cNvPr id="251" name="타원 250">
                <a:extLst>
                  <a:ext uri="{FF2B5EF4-FFF2-40B4-BE49-F238E27FC236}">
                    <a16:creationId xmlns:a16="http://schemas.microsoft.com/office/drawing/2014/main" id="{50054000-9A18-49D3-9527-63C03E6E91AD}"/>
                  </a:ext>
                </a:extLst>
              </p:cNvPr>
              <p:cNvSpPr/>
              <p:nvPr/>
            </p:nvSpPr>
            <p:spPr>
              <a:xfrm>
                <a:off x="5967646" y="4043883"/>
                <a:ext cx="212654" cy="212654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52" name="Accept">
                <a:extLst>
                  <a:ext uri="{FF2B5EF4-FFF2-40B4-BE49-F238E27FC236}">
                    <a16:creationId xmlns:a16="http://schemas.microsoft.com/office/drawing/2014/main" id="{7F3BA42F-C973-4DBE-BEB2-FF86EF9453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07421" y="4101284"/>
                <a:ext cx="133104" cy="118128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72" name="Oval">
            <a:extLst>
              <a:ext uri="{FF2B5EF4-FFF2-40B4-BE49-F238E27FC236}">
                <a16:creationId xmlns:a16="http://schemas.microsoft.com/office/drawing/2014/main" id="{2C7DBA1F-821A-40DA-91B4-8A6828DBAF9C}"/>
              </a:ext>
            </a:extLst>
          </p:cNvPr>
          <p:cNvSpPr/>
          <p:nvPr/>
        </p:nvSpPr>
        <p:spPr>
          <a:xfrm flipH="1">
            <a:off x="5424488" y="2572423"/>
            <a:ext cx="190500" cy="1905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3" name="Add">
            <a:extLst>
              <a:ext uri="{FF2B5EF4-FFF2-40B4-BE49-F238E27FC236}">
                <a16:creationId xmlns:a16="http://schemas.microsoft.com/office/drawing/2014/main" id="{E80CB961-ED6E-4766-92FC-382C980AD1B2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472113" y="2620048"/>
            <a:ext cx="95250" cy="9525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3220188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5.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회의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177389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상세보기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2187;p25">
            <a:extLst>
              <a:ext uri="{FF2B5EF4-FFF2-40B4-BE49-F238E27FC236}">
                <a16:creationId xmlns:a16="http://schemas.microsoft.com/office/drawing/2014/main" id="{9B75E1E1-724B-45D1-AE1F-78A49289ECA4}"/>
              </a:ext>
            </a:extLst>
          </p:cNvPr>
          <p:cNvGraphicFramePr/>
          <p:nvPr/>
        </p:nvGraphicFramePr>
        <p:xfrm>
          <a:off x="7572375" y="1371600"/>
          <a:ext cx="2200900" cy="9496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49620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회의목록 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진행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종료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시간순서</a:t>
                      </a:r>
                      <a:endParaRPr lang="en-US" altLang="ko-KR" sz="1000" b="1" i="0" u="none" strike="noStrike" cap="none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 기획안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차 리뷰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85953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회의명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개설자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D004E1C-A98D-4D90-A530-5C40D3FBE0E0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67147" y="1061396"/>
            <a:chExt cx="372000" cy="2425875"/>
          </a:xfrm>
        </p:grpSpPr>
        <p:pic>
          <p:nvPicPr>
            <p:cNvPr id="159" name="그래픽 158" descr="채팅">
              <a:extLst>
                <a:ext uri="{FF2B5EF4-FFF2-40B4-BE49-F238E27FC236}">
                  <a16:creationId xmlns:a16="http://schemas.microsoft.com/office/drawing/2014/main" id="{1089A0CA-EDD8-4F6A-B965-AB5BB85BC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160" name="그래픽 159" descr="보내기">
              <a:extLst>
                <a:ext uri="{FF2B5EF4-FFF2-40B4-BE49-F238E27FC236}">
                  <a16:creationId xmlns:a16="http://schemas.microsoft.com/office/drawing/2014/main" id="{04B6D850-D569-487C-AC9F-C979D35BF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161" name="그래픽 160" descr="사용자">
              <a:extLst>
                <a:ext uri="{FF2B5EF4-FFF2-40B4-BE49-F238E27FC236}">
                  <a16:creationId xmlns:a16="http://schemas.microsoft.com/office/drawing/2014/main" id="{AE0BFF23-3536-4AB7-BB65-C15639B70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162" name="그래픽 161" descr="계층 구조형">
              <a:extLst>
                <a:ext uri="{FF2B5EF4-FFF2-40B4-BE49-F238E27FC236}">
                  <a16:creationId xmlns:a16="http://schemas.microsoft.com/office/drawing/2014/main" id="{1B08BA51-B11E-4BFA-9BE0-C89DD1B83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396" name="Oval">
              <a:extLst>
                <a:ext uri="{FF2B5EF4-FFF2-40B4-BE49-F238E27FC236}">
                  <a16:creationId xmlns:a16="http://schemas.microsoft.com/office/drawing/2014/main" id="{F7381DED-4132-437E-A729-C260E4C5FFE4}"/>
                </a:ext>
              </a:extLst>
            </p:cNvPr>
            <p:cNvSpPr/>
            <p:nvPr/>
          </p:nvSpPr>
          <p:spPr>
            <a:xfrm>
              <a:off x="167147" y="2313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7" name="그래픽 396" descr="스피커 폰">
              <a:extLst>
                <a:ext uri="{FF2B5EF4-FFF2-40B4-BE49-F238E27FC236}">
                  <a16:creationId xmlns:a16="http://schemas.microsoft.com/office/drawing/2014/main" id="{D3FF8A29-3605-46BD-9B22-8FF440ACB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14644" y="3210265"/>
              <a:ext cx="277006" cy="277006"/>
            </a:xfrm>
            <a:prstGeom prst="rect">
              <a:avLst/>
            </a:prstGeom>
          </p:spPr>
        </p:pic>
        <p:pic>
          <p:nvPicPr>
            <p:cNvPr id="398" name="그래픽 397" descr="웹 캠">
              <a:extLst>
                <a:ext uri="{FF2B5EF4-FFF2-40B4-BE49-F238E27FC236}">
                  <a16:creationId xmlns:a16="http://schemas.microsoft.com/office/drawing/2014/main" id="{F4331313-1D1B-471D-9208-30939422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848625" y="1675787"/>
            <a:ext cx="1256394" cy="204311"/>
            <a:chOff x="8307090" y="2355449"/>
            <a:chExt cx="1551745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30709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728636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오늘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227101" y="2355449"/>
              <a:ext cx="63173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예약회의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404" name="Line">
            <a:extLst>
              <a:ext uri="{FF2B5EF4-FFF2-40B4-BE49-F238E27FC236}">
                <a16:creationId xmlns:a16="http://schemas.microsoft.com/office/drawing/2014/main" id="{772D1555-BA9F-49AB-AA8F-84284B75C81A}"/>
              </a:ext>
            </a:extLst>
          </p:cNvPr>
          <p:cNvCxnSpPr>
            <a:cxnSpLocks/>
          </p:cNvCxnSpPr>
          <p:nvPr/>
        </p:nvCxnSpPr>
        <p:spPr bwMode="auto">
          <a:xfrm>
            <a:off x="568652" y="219300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사각형: 둥근 모서리 404">
            <a:extLst>
              <a:ext uri="{FF2B5EF4-FFF2-40B4-BE49-F238E27FC236}">
                <a16:creationId xmlns:a16="http://schemas.microsoft.com/office/drawing/2014/main" id="{9BC479EC-098C-46EB-82B6-3BEA2DAC3173}"/>
              </a:ext>
            </a:extLst>
          </p:cNvPr>
          <p:cNvSpPr/>
          <p:nvPr/>
        </p:nvSpPr>
        <p:spPr>
          <a:xfrm>
            <a:off x="548711" y="190377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1879E2E1-7DD6-47BE-A299-ED5D2CF4E360}"/>
              </a:ext>
            </a:extLst>
          </p:cNvPr>
          <p:cNvSpPr/>
          <p:nvPr/>
        </p:nvSpPr>
        <p:spPr>
          <a:xfrm>
            <a:off x="593747" y="228119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07" name="Line">
            <a:extLst>
              <a:ext uri="{FF2B5EF4-FFF2-40B4-BE49-F238E27FC236}">
                <a16:creationId xmlns:a16="http://schemas.microsoft.com/office/drawing/2014/main" id="{09F6A091-FCD7-4928-9FA8-6E370A589B05}"/>
              </a:ext>
            </a:extLst>
          </p:cNvPr>
          <p:cNvCxnSpPr>
            <a:cxnSpLocks/>
          </p:cNvCxnSpPr>
          <p:nvPr/>
        </p:nvCxnSpPr>
        <p:spPr bwMode="auto">
          <a:xfrm>
            <a:off x="568652" y="445995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" name="사각형: 둥근 모서리 407">
            <a:extLst>
              <a:ext uri="{FF2B5EF4-FFF2-40B4-BE49-F238E27FC236}">
                <a16:creationId xmlns:a16="http://schemas.microsoft.com/office/drawing/2014/main" id="{9BBD21A9-AB8B-4AD6-8D0D-01B42F490946}"/>
              </a:ext>
            </a:extLst>
          </p:cNvPr>
          <p:cNvSpPr/>
          <p:nvPr/>
        </p:nvSpPr>
        <p:spPr>
          <a:xfrm>
            <a:off x="548711" y="417072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9" name="직사각형 408">
            <a:extLst>
              <a:ext uri="{FF2B5EF4-FFF2-40B4-BE49-F238E27FC236}">
                <a16:creationId xmlns:a16="http://schemas.microsoft.com/office/drawing/2014/main" id="{4FC1B9FF-0619-4DFA-A634-AFA6AFE32409}"/>
              </a:ext>
            </a:extLst>
          </p:cNvPr>
          <p:cNvSpPr/>
          <p:nvPr/>
        </p:nvSpPr>
        <p:spPr>
          <a:xfrm>
            <a:off x="593747" y="454814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55BB70DA-65A7-4B45-87DC-9F44DC55AD8B}"/>
              </a:ext>
            </a:extLst>
          </p:cNvPr>
          <p:cNvGrpSpPr/>
          <p:nvPr/>
        </p:nvGrpSpPr>
        <p:grpSpPr>
          <a:xfrm>
            <a:off x="592007" y="2900312"/>
            <a:ext cx="2148345" cy="500965"/>
            <a:chOff x="1058547" y="2193228"/>
            <a:chExt cx="2148345" cy="500965"/>
          </a:xfrm>
        </p:grpSpPr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B84EB66-BC5B-4A0A-8334-A57C7CC1C2B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657102F1-2151-4D44-8889-D156BD92C6C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5AA02CAB-A800-47C7-8DA9-30C0E12FE371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2" name="그래픽 411" descr="스피커 폰">
              <a:extLst>
                <a:ext uri="{FF2B5EF4-FFF2-40B4-BE49-F238E27FC236}">
                  <a16:creationId xmlns:a16="http://schemas.microsoft.com/office/drawing/2014/main" id="{22D79737-702C-4CDA-9D81-3E2AAA45E8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FC4B8420-D2AA-494D-8B16-79FDDC20F827}"/>
              </a:ext>
            </a:extLst>
          </p:cNvPr>
          <p:cNvGrpSpPr/>
          <p:nvPr/>
        </p:nvGrpSpPr>
        <p:grpSpPr>
          <a:xfrm>
            <a:off x="592007" y="3427362"/>
            <a:ext cx="2148345" cy="500965"/>
            <a:chOff x="1058547" y="2193228"/>
            <a:chExt cx="2148345" cy="500965"/>
          </a:xfrm>
        </p:grpSpPr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282E60B6-BA28-4D52-B358-D06FE46ADC16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41DCC6-84A8-4511-94D7-3DA257CE705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9" name="직사각형 418">
                <a:extLst>
                  <a:ext uri="{FF2B5EF4-FFF2-40B4-BE49-F238E27FC236}">
                    <a16:creationId xmlns:a16="http://schemas.microsoft.com/office/drawing/2014/main" id="{184041E6-B20C-498A-A742-7032C42853A8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7" name="그래픽 416" descr="스피커 폰">
              <a:extLst>
                <a:ext uri="{FF2B5EF4-FFF2-40B4-BE49-F238E27FC236}">
                  <a16:creationId xmlns:a16="http://schemas.microsoft.com/office/drawing/2014/main" id="{19367F76-5B0A-45B0-B518-2B815B3C556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D60DB3BB-5D7E-46A8-B275-7040693082F7}"/>
              </a:ext>
            </a:extLst>
          </p:cNvPr>
          <p:cNvGrpSpPr/>
          <p:nvPr/>
        </p:nvGrpSpPr>
        <p:grpSpPr>
          <a:xfrm>
            <a:off x="592007" y="4646562"/>
            <a:ext cx="2148345" cy="1555065"/>
            <a:chOff x="702947" y="1931932"/>
            <a:chExt cx="2148345" cy="155506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43B47280-292E-441E-83F9-740331F10700}"/>
                </a:ext>
              </a:extLst>
            </p:cNvPr>
            <p:cNvGrpSpPr/>
            <p:nvPr/>
          </p:nvGrpSpPr>
          <p:grpSpPr>
            <a:xfrm>
              <a:off x="702947" y="1931932"/>
              <a:ext cx="2148345" cy="500965"/>
              <a:chOff x="1058547" y="2193228"/>
              <a:chExt cx="2148345" cy="500965"/>
            </a:xfrm>
          </p:grpSpPr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3AF8E494-C9F8-4107-8941-C7A252689469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6" name="직사각형 435">
                  <a:extLst>
                    <a:ext uri="{FF2B5EF4-FFF2-40B4-BE49-F238E27FC236}">
                      <a16:creationId xmlns:a16="http://schemas.microsoft.com/office/drawing/2014/main" id="{DF6BC505-E1CA-44A8-9DCE-984877CBCF40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7" name="직사각형 436">
                  <a:extLst>
                    <a:ext uri="{FF2B5EF4-FFF2-40B4-BE49-F238E27FC236}">
                      <a16:creationId xmlns:a16="http://schemas.microsoft.com/office/drawing/2014/main" id="{6288CAA7-ADBF-43AD-8BFF-57040BFED232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5" name="그래픽 434" descr="스피커 폰">
                <a:extLst>
                  <a:ext uri="{FF2B5EF4-FFF2-40B4-BE49-F238E27FC236}">
                    <a16:creationId xmlns:a16="http://schemas.microsoft.com/office/drawing/2014/main" id="{B297DF5B-330D-4C75-8BEF-7E5688AD54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4AE78821-CD8D-474B-B33A-532162EFADD8}"/>
                </a:ext>
              </a:extLst>
            </p:cNvPr>
            <p:cNvGrpSpPr/>
            <p:nvPr/>
          </p:nvGrpSpPr>
          <p:grpSpPr>
            <a:xfrm>
              <a:off x="702947" y="2458982"/>
              <a:ext cx="2148345" cy="500965"/>
              <a:chOff x="1058547" y="2193228"/>
              <a:chExt cx="2148345" cy="500965"/>
            </a:xfrm>
          </p:grpSpPr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33CC79F-E5DA-492E-ABEE-77836714817A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1D43F0A8-F16F-4367-AC41-AC619ED0694D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F37CF21F-D65C-4EDB-92D0-A48F88B8D8E5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1" name="그래픽 430" descr="스피커 폰">
                <a:extLst>
                  <a:ext uri="{FF2B5EF4-FFF2-40B4-BE49-F238E27FC236}">
                    <a16:creationId xmlns:a16="http://schemas.microsoft.com/office/drawing/2014/main" id="{F95B3A43-A088-408E-A9E0-09E1E5098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F7DA411D-FE74-4BF0-B89C-F15ADA33BD40}"/>
                </a:ext>
              </a:extLst>
            </p:cNvPr>
            <p:cNvGrpSpPr/>
            <p:nvPr/>
          </p:nvGrpSpPr>
          <p:grpSpPr>
            <a:xfrm>
              <a:off x="702947" y="2986032"/>
              <a:ext cx="2148345" cy="500965"/>
              <a:chOff x="1058547" y="2193228"/>
              <a:chExt cx="2148345" cy="500965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E3799DF7-E06B-4102-B9F9-9D151CED6D00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B517EEDC-CEC2-4BB3-A086-E788B2973052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EC96B320-EF2A-487A-8993-6AA67002E637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27" name="그래픽 426" descr="스피커 폰">
                <a:extLst>
                  <a:ext uri="{FF2B5EF4-FFF2-40B4-BE49-F238E27FC236}">
                    <a16:creationId xmlns:a16="http://schemas.microsoft.com/office/drawing/2014/main" id="{D58C5837-54E0-452D-9ADF-2DA4CBD9C1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</p:grp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94422CD6-7B41-4F9C-B440-BA1C3D2A8696}"/>
              </a:ext>
            </a:extLst>
          </p:cNvPr>
          <p:cNvSpPr/>
          <p:nvPr/>
        </p:nvSpPr>
        <p:spPr>
          <a:xfrm>
            <a:off x="614913" y="2355586"/>
            <a:ext cx="2360971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5855083A-AE79-4ADA-884C-A849D91A5FD3}"/>
              </a:ext>
            </a:extLst>
          </p:cNvPr>
          <p:cNvGrpSpPr/>
          <p:nvPr/>
        </p:nvGrpSpPr>
        <p:grpSpPr>
          <a:xfrm>
            <a:off x="592007" y="2373262"/>
            <a:ext cx="2148345" cy="500965"/>
            <a:chOff x="1058547" y="2193228"/>
            <a:chExt cx="2148345" cy="500965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3D51399-9E8B-4A5B-B96D-F77A8A112F0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9549BAF7-EB73-44CB-8C24-34B1F63B6CC7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46" name="직사각형 445">
                <a:extLst>
                  <a:ext uri="{FF2B5EF4-FFF2-40B4-BE49-F238E27FC236}">
                    <a16:creationId xmlns:a16="http://schemas.microsoft.com/office/drawing/2014/main" id="{DA2983C2-524A-4F91-8D93-6D4AEFC62790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44" name="그래픽 443" descr="스피커 폰">
              <a:extLst>
                <a:ext uri="{FF2B5EF4-FFF2-40B4-BE49-F238E27FC236}">
                  <a16:creationId xmlns:a16="http://schemas.microsoft.com/office/drawing/2014/main" id="{0C78EE9B-DB45-4259-AADD-7890F688F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5F6500B1-198F-4AD6-84AF-B802225C7D7E}"/>
              </a:ext>
            </a:extLst>
          </p:cNvPr>
          <p:cNvGrpSpPr/>
          <p:nvPr/>
        </p:nvGrpSpPr>
        <p:grpSpPr>
          <a:xfrm>
            <a:off x="3360283" y="2399779"/>
            <a:ext cx="3937914" cy="479732"/>
            <a:chOff x="3396957" y="3278706"/>
            <a:chExt cx="3937914" cy="479732"/>
          </a:xfrm>
        </p:grpSpPr>
        <p:sp>
          <p:nvSpPr>
            <p:cNvPr id="482" name="Send Button">
              <a:extLst>
                <a:ext uri="{FF2B5EF4-FFF2-40B4-BE49-F238E27FC236}">
                  <a16:creationId xmlns:a16="http://schemas.microsoft.com/office/drawing/2014/main" id="{96FFD23F-156C-45C3-AFB0-D0D9FC622E05}"/>
                </a:ext>
              </a:extLst>
            </p:cNvPr>
            <p:cNvSpPr txBox="1"/>
            <p:nvPr/>
          </p:nvSpPr>
          <p:spPr>
            <a:xfrm>
              <a:off x="339695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0DEA175D-1499-474E-8C63-AAC9A70C9E15}"/>
                </a:ext>
              </a:extLst>
            </p:cNvPr>
            <p:cNvGrpSpPr/>
            <p:nvPr/>
          </p:nvGrpSpPr>
          <p:grpSpPr>
            <a:xfrm>
              <a:off x="3441705" y="3490337"/>
              <a:ext cx="3893166" cy="268101"/>
              <a:chOff x="3429005" y="2810887"/>
              <a:chExt cx="3587745" cy="369911"/>
            </a:xfrm>
          </p:grpSpPr>
          <p:sp>
            <p:nvSpPr>
              <p:cNvPr id="485" name="Text Field">
                <a:extLst>
                  <a:ext uri="{FF2B5EF4-FFF2-40B4-BE49-F238E27FC236}">
                    <a16:creationId xmlns:a16="http://schemas.microsoft.com/office/drawing/2014/main" id="{C2A0EAAB-50E9-4EB3-89C3-C2C5ED489ED5}"/>
                  </a:ext>
                </a:extLst>
              </p:cNvPr>
              <p:cNvSpPr/>
              <p:nvPr/>
            </p:nvSpPr>
            <p:spPr>
              <a:xfrm>
                <a:off x="34290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578137700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86" name="Text Field">
                <a:extLst>
                  <a:ext uri="{FF2B5EF4-FFF2-40B4-BE49-F238E27FC236}">
                    <a16:creationId xmlns:a16="http://schemas.microsoft.com/office/drawing/2014/main" id="{D0F7A31C-C20A-4600-8AD2-2F27F2281857}"/>
                  </a:ext>
                </a:extLst>
              </p:cNvPr>
              <p:cNvSpPr/>
              <p:nvPr/>
            </p:nvSpPr>
            <p:spPr>
              <a:xfrm>
                <a:off x="52959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111111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84" name="Send Button">
              <a:extLst>
                <a:ext uri="{FF2B5EF4-FFF2-40B4-BE49-F238E27FC236}">
                  <a16:creationId xmlns:a16="http://schemas.microsoft.com/office/drawing/2014/main" id="{7D3437A4-256E-4C7F-83A1-54EFE198439A}"/>
                </a:ext>
              </a:extLst>
            </p:cNvPr>
            <p:cNvSpPr txBox="1"/>
            <p:nvPr/>
          </p:nvSpPr>
          <p:spPr>
            <a:xfrm>
              <a:off x="540990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 비밀번호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DBFB8D0-A9FF-4333-A721-8EA32002C3C2}"/>
              </a:ext>
            </a:extLst>
          </p:cNvPr>
          <p:cNvGrpSpPr/>
          <p:nvPr/>
        </p:nvGrpSpPr>
        <p:grpSpPr>
          <a:xfrm>
            <a:off x="3360283" y="3031489"/>
            <a:ext cx="3937916" cy="479732"/>
            <a:chOff x="3396957" y="4015306"/>
            <a:chExt cx="3937916" cy="479732"/>
          </a:xfrm>
        </p:grpSpPr>
        <p:sp>
          <p:nvSpPr>
            <p:cNvPr id="488" name="Text Field">
              <a:extLst>
                <a:ext uri="{FF2B5EF4-FFF2-40B4-BE49-F238E27FC236}">
                  <a16:creationId xmlns:a16="http://schemas.microsoft.com/office/drawing/2014/main" id="{7C2DB87B-EF89-444C-A29C-374B78296679}"/>
                </a:ext>
              </a:extLst>
            </p:cNvPr>
            <p:cNvSpPr/>
            <p:nvPr/>
          </p:nvSpPr>
          <p:spPr>
            <a:xfrm>
              <a:off x="3441705" y="42269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Send Button">
              <a:extLst>
                <a:ext uri="{FF2B5EF4-FFF2-40B4-BE49-F238E27FC236}">
                  <a16:creationId xmlns:a16="http://schemas.microsoft.com/office/drawing/2014/main" id="{7B04C7AE-293D-41E4-ADC2-9E0F4DA8BB7F}"/>
                </a:ext>
              </a:extLst>
            </p:cNvPr>
            <p:cNvSpPr txBox="1"/>
            <p:nvPr/>
          </p:nvSpPr>
          <p:spPr>
            <a:xfrm>
              <a:off x="3396957" y="40153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개설자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C0498A4F-DB7E-4319-A082-0110C476E656}"/>
              </a:ext>
            </a:extLst>
          </p:cNvPr>
          <p:cNvGrpSpPr/>
          <p:nvPr/>
        </p:nvGrpSpPr>
        <p:grpSpPr>
          <a:xfrm>
            <a:off x="3360283" y="1768069"/>
            <a:ext cx="3937916" cy="479732"/>
            <a:chOff x="3396957" y="2580206"/>
            <a:chExt cx="3937916" cy="479732"/>
          </a:xfrm>
        </p:grpSpPr>
        <p:sp>
          <p:nvSpPr>
            <p:cNvPr id="491" name="Text Field">
              <a:extLst>
                <a:ext uri="{FF2B5EF4-FFF2-40B4-BE49-F238E27FC236}">
                  <a16:creationId xmlns:a16="http://schemas.microsoft.com/office/drawing/2014/main" id="{8BA09CBD-CC24-4610-9045-EDEFA08AB811}"/>
                </a:ext>
              </a:extLst>
            </p:cNvPr>
            <p:cNvSpPr/>
            <p:nvPr/>
          </p:nvSpPr>
          <p:spPr>
            <a:xfrm>
              <a:off x="3441705" y="27918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10:30 ~ 2020.02.19  11:30 (GMT +09:00)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Send Button">
              <a:extLst>
                <a:ext uri="{FF2B5EF4-FFF2-40B4-BE49-F238E27FC236}">
                  <a16:creationId xmlns:a16="http://schemas.microsoft.com/office/drawing/2014/main" id="{1C186BC6-CFD3-402E-8563-0D78D4FCC670}"/>
                </a:ext>
              </a:extLst>
            </p:cNvPr>
            <p:cNvSpPr txBox="1"/>
            <p:nvPr/>
          </p:nvSpPr>
          <p:spPr>
            <a:xfrm>
              <a:off x="3396957" y="2580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42D9B75-B05C-4D9B-BC84-16B37793C46F}"/>
              </a:ext>
            </a:extLst>
          </p:cNvPr>
          <p:cNvGrpSpPr/>
          <p:nvPr/>
        </p:nvGrpSpPr>
        <p:grpSpPr>
          <a:xfrm>
            <a:off x="3360283" y="3663199"/>
            <a:ext cx="3937916" cy="820030"/>
            <a:chOff x="3396957" y="4739206"/>
            <a:chExt cx="3937916" cy="820030"/>
          </a:xfrm>
        </p:grpSpPr>
        <p:sp>
          <p:nvSpPr>
            <p:cNvPr id="494" name="Text Field">
              <a:extLst>
                <a:ext uri="{FF2B5EF4-FFF2-40B4-BE49-F238E27FC236}">
                  <a16:creationId xmlns:a16="http://schemas.microsoft.com/office/drawing/2014/main" id="{49797FB7-9A37-46FB-BDEC-88B9A467E021}"/>
                </a:ext>
              </a:extLst>
            </p:cNvPr>
            <p:cNvSpPr/>
            <p:nvPr/>
          </p:nvSpPr>
          <p:spPr>
            <a:xfrm>
              <a:off x="3441705" y="4950836"/>
              <a:ext cx="3893168" cy="608400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김주희 </a:t>
              </a:r>
              <a:r>
                <a: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(</a:t>
              </a: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차장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5" name="Send Button">
              <a:extLst>
                <a:ext uri="{FF2B5EF4-FFF2-40B4-BE49-F238E27FC236}">
                  <a16:creationId xmlns:a16="http://schemas.microsoft.com/office/drawing/2014/main" id="{4E13FAE2-49DD-4D9C-B643-46BA5EA22B49}"/>
                </a:ext>
              </a:extLst>
            </p:cNvPr>
            <p:cNvSpPr txBox="1"/>
            <p:nvPr/>
          </p:nvSpPr>
          <p:spPr>
            <a:xfrm>
              <a:off x="3396957" y="4739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참석자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B3A0D12B-B9B4-45A0-94C9-8081E0D6F03A}"/>
              </a:ext>
            </a:extLst>
          </p:cNvPr>
          <p:cNvGrpSpPr/>
          <p:nvPr/>
        </p:nvGrpSpPr>
        <p:grpSpPr>
          <a:xfrm>
            <a:off x="3360283" y="4635209"/>
            <a:ext cx="3937916" cy="819150"/>
            <a:chOff x="3396957" y="5558356"/>
            <a:chExt cx="3937916" cy="819150"/>
          </a:xfrm>
        </p:grpSpPr>
        <p:sp>
          <p:nvSpPr>
            <p:cNvPr id="500" name="Text Field">
              <a:extLst>
                <a:ext uri="{FF2B5EF4-FFF2-40B4-BE49-F238E27FC236}">
                  <a16:creationId xmlns:a16="http://schemas.microsoft.com/office/drawing/2014/main" id="{5DB0EC88-998F-4B1A-BFF8-F0175998F6CE}"/>
                </a:ext>
              </a:extLst>
            </p:cNvPr>
            <p:cNvSpPr/>
            <p:nvPr/>
          </p:nvSpPr>
          <p:spPr>
            <a:xfrm>
              <a:off x="3441705" y="5769987"/>
              <a:ext cx="3893168" cy="607519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메신저 고도화 기획안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차 리뷰를 진행합니다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회의 전까지 기획안을 꼼꼼히 마무리 하시길 바랍니다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01" name="Send Button">
              <a:extLst>
                <a:ext uri="{FF2B5EF4-FFF2-40B4-BE49-F238E27FC236}">
                  <a16:creationId xmlns:a16="http://schemas.microsoft.com/office/drawing/2014/main" id="{86CBB608-14EF-4C03-A371-944B77DDEB69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6B76FBE4-B378-4035-BC68-D695C1CFF9A7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7" name="Flyout">
              <a:extLst>
                <a:ext uri="{FF2B5EF4-FFF2-40B4-BE49-F238E27FC236}">
                  <a16:creationId xmlns:a16="http://schemas.microsoft.com/office/drawing/2014/main" id="{4925C6A2-5E62-4EE1-ACA3-7DF9E5AB4017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Flyout">
              <a:extLst>
                <a:ext uri="{FF2B5EF4-FFF2-40B4-BE49-F238E27FC236}">
                  <a16:creationId xmlns:a16="http://schemas.microsoft.com/office/drawing/2014/main" id="{B8ABC621-3628-448A-BBDC-836B50398C10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9" name="Flyout">
              <a:extLst>
                <a:ext uri="{FF2B5EF4-FFF2-40B4-BE49-F238E27FC236}">
                  <a16:creationId xmlns:a16="http://schemas.microsoft.com/office/drawing/2014/main" id="{4CA3D442-4044-42B4-A2E7-C2F50433CCAA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참석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364749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6.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쪽지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297426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쪽지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받은 쪽지 내용보기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자료 완성됐으면 메신저로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보내봐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91884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686697" y="1675787"/>
            <a:ext cx="1473370" cy="204311"/>
            <a:chOff x="8107114" y="2355449"/>
            <a:chExt cx="1819730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10711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516296" y="2355449"/>
              <a:ext cx="438361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002398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BCDFA999-85B6-4791-8FA0-76C0027E35D4}"/>
                </a:ext>
              </a:extLst>
            </p:cNvPr>
            <p:cNvSpPr/>
            <p:nvPr/>
          </p:nvSpPr>
          <p:spPr>
            <a:xfrm>
              <a:off x="9488483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2EF300C2-CE30-42E0-AC33-573EC65545C5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3" name="Flyout">
              <a:extLst>
                <a:ext uri="{FF2B5EF4-FFF2-40B4-BE49-F238E27FC236}">
                  <a16:creationId xmlns:a16="http://schemas.microsoft.com/office/drawing/2014/main" id="{75A16485-FCF5-4FD3-82A0-9A2D382A64DA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4" name="Flyout">
              <a:extLst>
                <a:ext uri="{FF2B5EF4-FFF2-40B4-BE49-F238E27FC236}">
                  <a16:creationId xmlns:a16="http://schemas.microsoft.com/office/drawing/2014/main" id="{40CD38A4-874F-4196-BECB-C9C1FFD4E218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Flyout">
              <a:extLst>
                <a:ext uri="{FF2B5EF4-FFF2-40B4-BE49-F238E27FC236}">
                  <a16:creationId xmlns:a16="http://schemas.microsoft.com/office/drawing/2014/main" id="{3A2EC078-DFA5-4288-A081-4F1584D73065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회신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7471C84-3EEE-484A-8DB1-6AF0C1162E7C}"/>
              </a:ext>
            </a:extLst>
          </p:cNvPr>
          <p:cNvGrpSpPr/>
          <p:nvPr/>
        </p:nvGrpSpPr>
        <p:grpSpPr>
          <a:xfrm>
            <a:off x="637436" y="1941700"/>
            <a:ext cx="1533958" cy="253211"/>
            <a:chOff x="637436" y="1941700"/>
            <a:chExt cx="1533958" cy="253211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15E012D-F9A0-4D95-AE6F-158672B878CF}"/>
                </a:ext>
              </a:extLst>
            </p:cNvPr>
            <p:cNvSpPr/>
            <p:nvPr/>
          </p:nvSpPr>
          <p:spPr>
            <a:xfrm>
              <a:off x="662648" y="1941700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12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E8322A-ABDE-4B8A-9134-82A4D5FF582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7436" y="206449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E77C3C1-EE9A-4070-BF61-725AB30CCE53}"/>
              </a:ext>
            </a:extLst>
          </p:cNvPr>
          <p:cNvSpPr/>
          <p:nvPr/>
        </p:nvSpPr>
        <p:spPr>
          <a:xfrm>
            <a:off x="575096" y="2211781"/>
            <a:ext cx="2582030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D4CBA706-62AA-4813-B9E1-983313B3227C}"/>
              </a:ext>
            </a:extLst>
          </p:cNvPr>
          <p:cNvGrpSpPr/>
          <p:nvPr/>
        </p:nvGrpSpPr>
        <p:grpSpPr>
          <a:xfrm>
            <a:off x="568820" y="2259221"/>
            <a:ext cx="2538692" cy="410040"/>
            <a:chOff x="682826" y="1801890"/>
            <a:chExt cx="2538692" cy="410040"/>
          </a:xfrm>
        </p:grpSpPr>
        <p:sp>
          <p:nvSpPr>
            <p:cNvPr id="157" name="Profile Icon">
              <a:extLst>
                <a:ext uri="{FF2B5EF4-FFF2-40B4-BE49-F238E27FC236}">
                  <a16:creationId xmlns:a16="http://schemas.microsoft.com/office/drawing/2014/main" id="{58B08B04-166E-4D45-BA7B-9180103022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CC1C09E-9B84-4B74-8097-609FE773879C}"/>
                </a:ext>
              </a:extLst>
            </p:cNvPr>
            <p:cNvSpPr/>
            <p:nvPr/>
          </p:nvSpPr>
          <p:spPr>
            <a:xfrm>
              <a:off x="930669" y="2011875"/>
              <a:ext cx="1588897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자료 완성 됐으면 메신저로 </a:t>
              </a: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보내봐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B78073CD-8DC4-4973-8C9B-2062E97C65F4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76" name="그래픽 175" descr="보내기">
                <a:extLst>
                  <a:ext uri="{FF2B5EF4-FFF2-40B4-BE49-F238E27FC236}">
                    <a16:creationId xmlns:a16="http://schemas.microsoft.com/office/drawing/2014/main" id="{5E85427A-0AA2-4981-91B3-AC6AE5D18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77" name="직선 화살표 연결선 176">
                <a:extLst>
                  <a:ext uri="{FF2B5EF4-FFF2-40B4-BE49-F238E27FC236}">
                    <a16:creationId xmlns:a16="http://schemas.microsoft.com/office/drawing/2014/main" id="{04237C07-5615-4C7C-81C9-C51BAC6E9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chemeClr val="accent4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9A34A3E-9DBB-46C8-AC32-AD948B3B060D}"/>
                </a:ext>
              </a:extLst>
            </p:cNvPr>
            <p:cNvSpPr/>
            <p:nvPr/>
          </p:nvSpPr>
          <p:spPr>
            <a:xfrm>
              <a:off x="820593" y="1801890"/>
              <a:ext cx="24558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noProof="1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1050" b="1" dirty="0">
                <a:solidFill>
                  <a:srgbClr val="FF0000"/>
                </a:solidFill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9A635DE-E206-444F-AC69-53EA5C64152C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BE07E372-9985-4839-801F-5DE54579765D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CE1E6442-B20C-4E5B-8EB1-2187CCE023E1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Oval">
                <a:extLst>
                  <a:ext uri="{FF2B5EF4-FFF2-40B4-BE49-F238E27FC236}">
                    <a16:creationId xmlns:a16="http://schemas.microsoft.com/office/drawing/2014/main" id="{F0539650-0BCC-47B1-9BD5-F659B7422CC7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03886267-EAD5-475C-B158-1A79A8C7C0AE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F9D02D5-1BD2-4090-94A5-F87D4877376E}"/>
                </a:ext>
              </a:extLst>
            </p:cNvPr>
            <p:cNvSpPr/>
            <p:nvPr/>
          </p:nvSpPr>
          <p:spPr>
            <a:xfrm>
              <a:off x="2442125" y="1836168"/>
              <a:ext cx="6735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12:47</a:t>
              </a: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0AF0C833-46E5-47DB-B7C8-B5CAE15D3847}"/>
              </a:ext>
            </a:extLst>
          </p:cNvPr>
          <p:cNvGrpSpPr/>
          <p:nvPr/>
        </p:nvGrpSpPr>
        <p:grpSpPr>
          <a:xfrm>
            <a:off x="568820" y="2743005"/>
            <a:ext cx="2538692" cy="383456"/>
            <a:chOff x="682826" y="1828474"/>
            <a:chExt cx="2538692" cy="383456"/>
          </a:xfrm>
        </p:grpSpPr>
        <p:sp>
          <p:nvSpPr>
            <p:cNvPr id="179" name="Profile Icon">
              <a:extLst>
                <a:ext uri="{FF2B5EF4-FFF2-40B4-BE49-F238E27FC236}">
                  <a16:creationId xmlns:a16="http://schemas.microsoft.com/office/drawing/2014/main" id="{48EFC95E-9733-41FC-A8C8-74EE85B43A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5CAF8A09-50E7-4F9E-A790-E38D2CDD6489}"/>
                </a:ext>
              </a:extLst>
            </p:cNvPr>
            <p:cNvSpPr/>
            <p:nvPr/>
          </p:nvSpPr>
          <p:spPr>
            <a:xfrm>
              <a:off x="930669" y="2011875"/>
              <a:ext cx="1608133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기획자들에게 이모티콘 제작업체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…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4B5BF253-7102-49B8-91F7-46AF9E526E2C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88" name="그래픽 187" descr="보내기">
                <a:extLst>
                  <a:ext uri="{FF2B5EF4-FFF2-40B4-BE49-F238E27FC236}">
                    <a16:creationId xmlns:a16="http://schemas.microsoft.com/office/drawing/2014/main" id="{9DA32841-63C9-4248-AA62-5ADF20AC78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89" name="직선 화살표 연결선 188">
                <a:extLst>
                  <a:ext uri="{FF2B5EF4-FFF2-40B4-BE49-F238E27FC236}">
                    <a16:creationId xmlns:a16="http://schemas.microsoft.com/office/drawing/2014/main" id="{DE266B54-1091-4784-9372-64A45AA403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A2AF4273-D2F0-4E95-B14C-4E59D5AE73B2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D3B0CDD-A05F-4FC0-AFF7-EC979475E17E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85" name="Oval">
                <a:extLst>
                  <a:ext uri="{FF2B5EF4-FFF2-40B4-BE49-F238E27FC236}">
                    <a16:creationId xmlns:a16="http://schemas.microsoft.com/office/drawing/2014/main" id="{ADF70A41-A221-4063-B61B-26A4C4492E7C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6" name="Oval">
                <a:extLst>
                  <a:ext uri="{FF2B5EF4-FFF2-40B4-BE49-F238E27FC236}">
                    <a16:creationId xmlns:a16="http://schemas.microsoft.com/office/drawing/2014/main" id="{78C944FA-AF76-4A92-8821-AEF51F590843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86292655-DD9F-4DA1-9558-DA91436FE4E2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FB24177-7DD2-4F7A-9F39-9E9269BBB1A0}"/>
                </a:ext>
              </a:extLst>
            </p:cNvPr>
            <p:cNvSpPr/>
            <p:nvPr/>
          </p:nvSpPr>
          <p:spPr>
            <a:xfrm>
              <a:off x="2442125" y="1836168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11:30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CF30D7-66BF-4A01-8E9F-8CFAFA375E6E}"/>
              </a:ext>
            </a:extLst>
          </p:cNvPr>
          <p:cNvGrpSpPr/>
          <p:nvPr/>
        </p:nvGrpSpPr>
        <p:grpSpPr>
          <a:xfrm>
            <a:off x="572560" y="3200205"/>
            <a:ext cx="2534952" cy="383456"/>
            <a:chOff x="686566" y="2742874"/>
            <a:chExt cx="2534952" cy="383456"/>
          </a:xfrm>
        </p:grpSpPr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EA2A84E8-B70D-426D-9DDD-84295AD34440}"/>
                </a:ext>
              </a:extLst>
            </p:cNvPr>
            <p:cNvGrpSpPr/>
            <p:nvPr/>
          </p:nvGrpSpPr>
          <p:grpSpPr>
            <a:xfrm>
              <a:off x="930669" y="2742874"/>
              <a:ext cx="2290849" cy="383456"/>
              <a:chOff x="930669" y="1828474"/>
              <a:chExt cx="2290849" cy="383456"/>
            </a:xfrm>
          </p:grpSpPr>
          <p:sp>
            <p:nvSpPr>
              <p:cNvPr id="197" name="Profile Icon">
                <a:extLst>
                  <a:ext uri="{FF2B5EF4-FFF2-40B4-BE49-F238E27FC236}">
                    <a16:creationId xmlns:a16="http://schemas.microsoft.com/office/drawing/2014/main" id="{8F22154B-C10C-46D2-926A-41F31D18E1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1986" y="1925717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6F94F9-BB5C-40D6-B24A-E372693509F3}"/>
                  </a:ext>
                </a:extLst>
              </p:cNvPr>
              <p:cNvSpPr/>
              <p:nvPr/>
            </p:nvSpPr>
            <p:spPr>
              <a:xfrm>
                <a:off x="930669" y="2011875"/>
                <a:ext cx="1577676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책임님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 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기획안 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수정안 전달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…</a:t>
                </a: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8B5B810-C71D-4CEC-9B14-680887080E41}"/>
                  </a:ext>
                </a:extLst>
              </p:cNvPr>
              <p:cNvSpPr/>
              <p:nvPr/>
            </p:nvSpPr>
            <p:spPr>
              <a:xfrm>
                <a:off x="930669" y="182847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0" name="그룹 199">
                <a:extLst>
                  <a:ext uri="{FF2B5EF4-FFF2-40B4-BE49-F238E27FC236}">
                    <a16:creationId xmlns:a16="http://schemas.microsoft.com/office/drawing/2014/main" id="{964DBC4A-2DD2-45FE-AEB9-8B074D37FD47}"/>
                  </a:ext>
                </a:extLst>
              </p:cNvPr>
              <p:cNvGrpSpPr/>
              <p:nvPr/>
            </p:nvGrpSpPr>
            <p:grpSpPr>
              <a:xfrm rot="5400000">
                <a:off x="3131647" y="2007982"/>
                <a:ext cx="140236" cy="39506"/>
                <a:chOff x="3044416" y="2643392"/>
                <a:chExt cx="140236" cy="39506"/>
              </a:xfrm>
            </p:grpSpPr>
            <p:sp>
              <p:nvSpPr>
                <p:cNvPr id="206" name="Oval">
                  <a:extLst>
                    <a:ext uri="{FF2B5EF4-FFF2-40B4-BE49-F238E27FC236}">
                      <a16:creationId xmlns:a16="http://schemas.microsoft.com/office/drawing/2014/main" id="{67B067CF-3B73-438E-97C8-500B2D912E5A}"/>
                    </a:ext>
                  </a:extLst>
                </p:cNvPr>
                <p:cNvSpPr/>
                <p:nvPr/>
              </p:nvSpPr>
              <p:spPr>
                <a:xfrm rot="5400000" flipH="1">
                  <a:off x="304461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Oval">
                  <a:extLst>
                    <a:ext uri="{FF2B5EF4-FFF2-40B4-BE49-F238E27FC236}">
                      <a16:creationId xmlns:a16="http://schemas.microsoft.com/office/drawing/2014/main" id="{5933502F-35D8-400C-BCD4-DF6C513E351F}"/>
                    </a:ext>
                  </a:extLst>
                </p:cNvPr>
                <p:cNvSpPr/>
                <p:nvPr/>
              </p:nvSpPr>
              <p:spPr>
                <a:xfrm rot="5400000" flipH="1">
                  <a:off x="3094781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8" name="Oval">
                  <a:extLst>
                    <a:ext uri="{FF2B5EF4-FFF2-40B4-BE49-F238E27FC236}">
                      <a16:creationId xmlns:a16="http://schemas.microsoft.com/office/drawing/2014/main" id="{2D18B12C-C680-4F35-B5C5-2C04B2869FC2}"/>
                    </a:ext>
                  </a:extLst>
                </p:cNvPr>
                <p:cNvSpPr/>
                <p:nvPr/>
              </p:nvSpPr>
              <p:spPr>
                <a:xfrm rot="5400000" flipH="1">
                  <a:off x="314494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B5E55D5E-F6D9-4F06-AAF9-3120672A3A5F}"/>
                  </a:ext>
                </a:extLst>
              </p:cNvPr>
              <p:cNvSpPr/>
              <p:nvPr/>
            </p:nvSpPr>
            <p:spPr>
              <a:xfrm>
                <a:off x="2442125" y="1836168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10:30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010682EB-68DC-4883-BE66-5322381C6D1E}"/>
                </a:ext>
              </a:extLst>
            </p:cNvPr>
            <p:cNvGrpSpPr/>
            <p:nvPr/>
          </p:nvGrpSpPr>
          <p:grpSpPr>
            <a:xfrm>
              <a:off x="686566" y="2790165"/>
              <a:ext cx="306021" cy="272569"/>
              <a:chOff x="9308906" y="5659536"/>
              <a:chExt cx="352941" cy="314361"/>
            </a:xfrm>
          </p:grpSpPr>
          <p:pic>
            <p:nvPicPr>
              <p:cNvPr id="194" name="그래픽 193" descr="보내기">
                <a:extLst>
                  <a:ext uri="{FF2B5EF4-FFF2-40B4-BE49-F238E27FC236}">
                    <a16:creationId xmlns:a16="http://schemas.microsoft.com/office/drawing/2014/main" id="{E09D3581-4172-47E9-BF61-A260ADA445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9308906" y="5659536"/>
                <a:ext cx="271364" cy="271364"/>
              </a:xfrm>
              <a:prstGeom prst="rect">
                <a:avLst/>
              </a:prstGeom>
            </p:spPr>
          </p:pic>
          <p:sp>
            <p:nvSpPr>
              <p:cNvPr id="195" name="Alarm">
                <a:extLst>
                  <a:ext uri="{FF2B5EF4-FFF2-40B4-BE49-F238E27FC236}">
                    <a16:creationId xmlns:a16="http://schemas.microsoft.com/office/drawing/2014/main" id="{0DC634DE-4AA1-49D3-BB60-9AB03BB870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530221" y="5840981"/>
                <a:ext cx="131626" cy="132916"/>
              </a:xfrm>
              <a:custGeom>
                <a:avLst/>
                <a:gdLst>
                  <a:gd name="T0" fmla="*/ 129 w 667"/>
                  <a:gd name="T1" fmla="*/ 0 h 676"/>
                  <a:gd name="T2" fmla="*/ 0 w 667"/>
                  <a:gd name="T3" fmla="*/ 129 h 676"/>
                  <a:gd name="T4" fmla="*/ 17 w 667"/>
                  <a:gd name="T5" fmla="*/ 193 h 676"/>
                  <a:gd name="T6" fmla="*/ 26 w 667"/>
                  <a:gd name="T7" fmla="*/ 208 h 676"/>
                  <a:gd name="T8" fmla="*/ 208 w 667"/>
                  <a:gd name="T9" fmla="*/ 26 h 676"/>
                  <a:gd name="T10" fmla="*/ 193 w 667"/>
                  <a:gd name="T11" fmla="*/ 17 h 676"/>
                  <a:gd name="T12" fmla="*/ 129 w 667"/>
                  <a:gd name="T13" fmla="*/ 0 h 676"/>
                  <a:gd name="T14" fmla="*/ 537 w 667"/>
                  <a:gd name="T15" fmla="*/ 0 h 676"/>
                  <a:gd name="T16" fmla="*/ 473 w 667"/>
                  <a:gd name="T17" fmla="*/ 17 h 676"/>
                  <a:gd name="T18" fmla="*/ 458 w 667"/>
                  <a:gd name="T19" fmla="*/ 26 h 676"/>
                  <a:gd name="T20" fmla="*/ 641 w 667"/>
                  <a:gd name="T21" fmla="*/ 208 h 676"/>
                  <a:gd name="T22" fmla="*/ 650 w 667"/>
                  <a:gd name="T23" fmla="*/ 193 h 676"/>
                  <a:gd name="T24" fmla="*/ 667 w 667"/>
                  <a:gd name="T25" fmla="*/ 129 h 676"/>
                  <a:gd name="T26" fmla="*/ 537 w 667"/>
                  <a:gd name="T27" fmla="*/ 0 h 676"/>
                  <a:gd name="T28" fmla="*/ 129 w 667"/>
                  <a:gd name="T29" fmla="*/ 27 h 676"/>
                  <a:gd name="T30" fmla="*/ 163 w 667"/>
                  <a:gd name="T31" fmla="*/ 33 h 676"/>
                  <a:gd name="T32" fmla="*/ 33 w 667"/>
                  <a:gd name="T33" fmla="*/ 163 h 676"/>
                  <a:gd name="T34" fmla="*/ 27 w 667"/>
                  <a:gd name="T35" fmla="*/ 129 h 676"/>
                  <a:gd name="T36" fmla="*/ 129 w 667"/>
                  <a:gd name="T37" fmla="*/ 27 h 676"/>
                  <a:gd name="T38" fmla="*/ 537 w 667"/>
                  <a:gd name="T39" fmla="*/ 27 h 676"/>
                  <a:gd name="T40" fmla="*/ 640 w 667"/>
                  <a:gd name="T41" fmla="*/ 129 h 676"/>
                  <a:gd name="T42" fmla="*/ 634 w 667"/>
                  <a:gd name="T43" fmla="*/ 163 h 676"/>
                  <a:gd name="T44" fmla="*/ 503 w 667"/>
                  <a:gd name="T45" fmla="*/ 33 h 676"/>
                  <a:gd name="T46" fmla="*/ 537 w 667"/>
                  <a:gd name="T47" fmla="*/ 27 h 676"/>
                  <a:gd name="T48" fmla="*/ 333 w 667"/>
                  <a:gd name="T49" fmla="*/ 53 h 676"/>
                  <a:gd name="T50" fmla="*/ 27 w 667"/>
                  <a:gd name="T51" fmla="*/ 360 h 676"/>
                  <a:gd name="T52" fmla="*/ 114 w 667"/>
                  <a:gd name="T53" fmla="*/ 574 h 676"/>
                  <a:gd name="T54" fmla="*/ 44 w 667"/>
                  <a:gd name="T55" fmla="*/ 644 h 676"/>
                  <a:gd name="T56" fmla="*/ 63 w 667"/>
                  <a:gd name="T57" fmla="*/ 663 h 676"/>
                  <a:gd name="T58" fmla="*/ 133 w 667"/>
                  <a:gd name="T59" fmla="*/ 592 h 676"/>
                  <a:gd name="T60" fmla="*/ 333 w 667"/>
                  <a:gd name="T61" fmla="*/ 667 h 676"/>
                  <a:gd name="T62" fmla="*/ 533 w 667"/>
                  <a:gd name="T63" fmla="*/ 592 h 676"/>
                  <a:gd name="T64" fmla="*/ 604 w 667"/>
                  <a:gd name="T65" fmla="*/ 663 h 676"/>
                  <a:gd name="T66" fmla="*/ 623 w 667"/>
                  <a:gd name="T67" fmla="*/ 644 h 676"/>
                  <a:gd name="T68" fmla="*/ 553 w 667"/>
                  <a:gd name="T69" fmla="*/ 574 h 676"/>
                  <a:gd name="T70" fmla="*/ 640 w 667"/>
                  <a:gd name="T71" fmla="*/ 360 h 676"/>
                  <a:gd name="T72" fmla="*/ 333 w 667"/>
                  <a:gd name="T73" fmla="*/ 53 h 676"/>
                  <a:gd name="T74" fmla="*/ 333 w 667"/>
                  <a:gd name="T75" fmla="*/ 80 h 676"/>
                  <a:gd name="T76" fmla="*/ 613 w 667"/>
                  <a:gd name="T77" fmla="*/ 360 h 676"/>
                  <a:gd name="T78" fmla="*/ 333 w 667"/>
                  <a:gd name="T79" fmla="*/ 640 h 676"/>
                  <a:gd name="T80" fmla="*/ 53 w 667"/>
                  <a:gd name="T81" fmla="*/ 360 h 676"/>
                  <a:gd name="T82" fmla="*/ 333 w 667"/>
                  <a:gd name="T83" fmla="*/ 80 h 676"/>
                  <a:gd name="T84" fmla="*/ 333 w 667"/>
                  <a:gd name="T85" fmla="*/ 133 h 676"/>
                  <a:gd name="T86" fmla="*/ 320 w 667"/>
                  <a:gd name="T87" fmla="*/ 147 h 676"/>
                  <a:gd name="T88" fmla="*/ 320 w 667"/>
                  <a:gd name="T89" fmla="*/ 347 h 676"/>
                  <a:gd name="T90" fmla="*/ 200 w 667"/>
                  <a:gd name="T91" fmla="*/ 347 h 676"/>
                  <a:gd name="T92" fmla="*/ 200 w 667"/>
                  <a:gd name="T93" fmla="*/ 373 h 676"/>
                  <a:gd name="T94" fmla="*/ 331 w 667"/>
                  <a:gd name="T95" fmla="*/ 373 h 676"/>
                  <a:gd name="T96" fmla="*/ 343 w 667"/>
                  <a:gd name="T97" fmla="*/ 369 h 676"/>
                  <a:gd name="T98" fmla="*/ 343 w 667"/>
                  <a:gd name="T99" fmla="*/ 369 h 676"/>
                  <a:gd name="T100" fmla="*/ 343 w 667"/>
                  <a:gd name="T101" fmla="*/ 369 h 676"/>
                  <a:gd name="T102" fmla="*/ 347 w 667"/>
                  <a:gd name="T103" fmla="*/ 358 h 676"/>
                  <a:gd name="T104" fmla="*/ 347 w 667"/>
                  <a:gd name="T105" fmla="*/ 147 h 676"/>
                  <a:gd name="T106" fmla="*/ 333 w 667"/>
                  <a:gd name="T107" fmla="*/ 13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7" h="676">
                    <a:moveTo>
                      <a:pt x="129" y="0"/>
                    </a:moveTo>
                    <a:cubicBezTo>
                      <a:pt x="58" y="0"/>
                      <a:pt x="0" y="58"/>
                      <a:pt x="0" y="129"/>
                    </a:cubicBezTo>
                    <a:cubicBezTo>
                      <a:pt x="0" y="153"/>
                      <a:pt x="6" y="174"/>
                      <a:pt x="17" y="193"/>
                    </a:cubicBezTo>
                    <a:lnTo>
                      <a:pt x="26" y="208"/>
                    </a:lnTo>
                    <a:cubicBezTo>
                      <a:pt x="87" y="147"/>
                      <a:pt x="148" y="87"/>
                      <a:pt x="208" y="26"/>
                    </a:cubicBezTo>
                    <a:lnTo>
                      <a:pt x="193" y="17"/>
                    </a:lnTo>
                    <a:cubicBezTo>
                      <a:pt x="174" y="6"/>
                      <a:pt x="153" y="0"/>
                      <a:pt x="129" y="0"/>
                    </a:cubicBezTo>
                    <a:close/>
                    <a:moveTo>
                      <a:pt x="537" y="0"/>
                    </a:moveTo>
                    <a:cubicBezTo>
                      <a:pt x="514" y="0"/>
                      <a:pt x="492" y="6"/>
                      <a:pt x="473" y="17"/>
                    </a:cubicBezTo>
                    <a:lnTo>
                      <a:pt x="458" y="26"/>
                    </a:lnTo>
                    <a:lnTo>
                      <a:pt x="641" y="208"/>
                    </a:lnTo>
                    <a:lnTo>
                      <a:pt x="650" y="193"/>
                    </a:lnTo>
                    <a:cubicBezTo>
                      <a:pt x="660" y="174"/>
                      <a:pt x="667" y="153"/>
                      <a:pt x="667" y="129"/>
                    </a:cubicBezTo>
                    <a:cubicBezTo>
                      <a:pt x="667" y="58"/>
                      <a:pt x="609" y="0"/>
                      <a:pt x="537" y="0"/>
                    </a:cubicBezTo>
                    <a:close/>
                    <a:moveTo>
                      <a:pt x="129" y="27"/>
                    </a:moveTo>
                    <a:cubicBezTo>
                      <a:pt x="141" y="27"/>
                      <a:pt x="153" y="29"/>
                      <a:pt x="163" y="33"/>
                    </a:cubicBezTo>
                    <a:lnTo>
                      <a:pt x="33" y="163"/>
                    </a:lnTo>
                    <a:cubicBezTo>
                      <a:pt x="29" y="153"/>
                      <a:pt x="27" y="141"/>
                      <a:pt x="27" y="129"/>
                    </a:cubicBezTo>
                    <a:cubicBezTo>
                      <a:pt x="27" y="72"/>
                      <a:pt x="72" y="27"/>
                      <a:pt x="129" y="27"/>
                    </a:cubicBezTo>
                    <a:close/>
                    <a:moveTo>
                      <a:pt x="537" y="27"/>
                    </a:moveTo>
                    <a:cubicBezTo>
                      <a:pt x="594" y="27"/>
                      <a:pt x="640" y="72"/>
                      <a:pt x="640" y="129"/>
                    </a:cubicBezTo>
                    <a:cubicBezTo>
                      <a:pt x="640" y="141"/>
                      <a:pt x="637" y="153"/>
                      <a:pt x="634" y="163"/>
                    </a:cubicBezTo>
                    <a:lnTo>
                      <a:pt x="503" y="33"/>
                    </a:lnTo>
                    <a:cubicBezTo>
                      <a:pt x="514" y="29"/>
                      <a:pt x="525" y="27"/>
                      <a:pt x="537" y="27"/>
                    </a:cubicBezTo>
                    <a:close/>
                    <a:moveTo>
                      <a:pt x="333" y="53"/>
                    </a:moveTo>
                    <a:cubicBezTo>
                      <a:pt x="164" y="53"/>
                      <a:pt x="27" y="191"/>
                      <a:pt x="27" y="360"/>
                    </a:cubicBezTo>
                    <a:cubicBezTo>
                      <a:pt x="27" y="443"/>
                      <a:pt x="60" y="519"/>
                      <a:pt x="114" y="574"/>
                    </a:cubicBezTo>
                    <a:lnTo>
                      <a:pt x="44" y="644"/>
                    </a:lnTo>
                    <a:cubicBezTo>
                      <a:pt x="31" y="656"/>
                      <a:pt x="50" y="676"/>
                      <a:pt x="63" y="663"/>
                    </a:cubicBezTo>
                    <a:lnTo>
                      <a:pt x="133" y="592"/>
                    </a:lnTo>
                    <a:cubicBezTo>
                      <a:pt x="187" y="639"/>
                      <a:pt x="257" y="667"/>
                      <a:pt x="333" y="667"/>
                    </a:cubicBezTo>
                    <a:cubicBezTo>
                      <a:pt x="410" y="667"/>
                      <a:pt x="480" y="639"/>
                      <a:pt x="533" y="592"/>
                    </a:cubicBezTo>
                    <a:lnTo>
                      <a:pt x="604" y="663"/>
                    </a:lnTo>
                    <a:cubicBezTo>
                      <a:pt x="616" y="676"/>
                      <a:pt x="636" y="656"/>
                      <a:pt x="623" y="644"/>
                    </a:cubicBezTo>
                    <a:lnTo>
                      <a:pt x="553" y="574"/>
                    </a:lnTo>
                    <a:cubicBezTo>
                      <a:pt x="607" y="519"/>
                      <a:pt x="640" y="443"/>
                      <a:pt x="640" y="360"/>
                    </a:cubicBezTo>
                    <a:cubicBezTo>
                      <a:pt x="640" y="191"/>
                      <a:pt x="503" y="53"/>
                      <a:pt x="333" y="53"/>
                    </a:cubicBezTo>
                    <a:close/>
                    <a:moveTo>
                      <a:pt x="333" y="80"/>
                    </a:moveTo>
                    <a:cubicBezTo>
                      <a:pt x="488" y="80"/>
                      <a:pt x="613" y="205"/>
                      <a:pt x="613" y="360"/>
                    </a:cubicBezTo>
                    <a:cubicBezTo>
                      <a:pt x="613" y="515"/>
                      <a:pt x="488" y="640"/>
                      <a:pt x="333" y="640"/>
                    </a:cubicBezTo>
                    <a:cubicBezTo>
                      <a:pt x="179" y="640"/>
                      <a:pt x="53" y="515"/>
                      <a:pt x="53" y="360"/>
                    </a:cubicBezTo>
                    <a:cubicBezTo>
                      <a:pt x="53" y="205"/>
                      <a:pt x="179" y="80"/>
                      <a:pt x="333" y="80"/>
                    </a:cubicBezTo>
                    <a:close/>
                    <a:moveTo>
                      <a:pt x="333" y="133"/>
                    </a:moveTo>
                    <a:cubicBezTo>
                      <a:pt x="326" y="133"/>
                      <a:pt x="320" y="139"/>
                      <a:pt x="320" y="147"/>
                    </a:cubicBezTo>
                    <a:lnTo>
                      <a:pt x="320" y="347"/>
                    </a:lnTo>
                    <a:lnTo>
                      <a:pt x="200" y="347"/>
                    </a:lnTo>
                    <a:cubicBezTo>
                      <a:pt x="182" y="346"/>
                      <a:pt x="182" y="374"/>
                      <a:pt x="200" y="373"/>
                    </a:cubicBezTo>
                    <a:lnTo>
                      <a:pt x="331" y="373"/>
                    </a:lnTo>
                    <a:cubicBezTo>
                      <a:pt x="336" y="373"/>
                      <a:pt x="340" y="373"/>
                      <a:pt x="343" y="369"/>
                    </a:cubicBezTo>
                    <a:lnTo>
                      <a:pt x="343" y="369"/>
                    </a:lnTo>
                    <a:lnTo>
                      <a:pt x="343" y="369"/>
                    </a:lnTo>
                    <a:cubicBezTo>
                      <a:pt x="347" y="366"/>
                      <a:pt x="347" y="362"/>
                      <a:pt x="347" y="358"/>
                    </a:cubicBezTo>
                    <a:lnTo>
                      <a:pt x="347" y="147"/>
                    </a:lnTo>
                    <a:cubicBezTo>
                      <a:pt x="347" y="139"/>
                      <a:pt x="341" y="133"/>
                      <a:pt x="333" y="13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Alarm">
              <a:extLst>
                <a:ext uri="{FF2B5EF4-FFF2-40B4-BE49-F238E27FC236}">
                  <a16:creationId xmlns:a16="http://schemas.microsoft.com/office/drawing/2014/main" id="{0CC428E2-FBCD-4574-A6C9-95830B99D3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84628" y="2806795"/>
              <a:ext cx="114128" cy="115246"/>
            </a:xfrm>
            <a:custGeom>
              <a:avLst/>
              <a:gdLst>
                <a:gd name="T0" fmla="*/ 129 w 667"/>
                <a:gd name="T1" fmla="*/ 0 h 676"/>
                <a:gd name="T2" fmla="*/ 0 w 667"/>
                <a:gd name="T3" fmla="*/ 129 h 676"/>
                <a:gd name="T4" fmla="*/ 17 w 667"/>
                <a:gd name="T5" fmla="*/ 193 h 676"/>
                <a:gd name="T6" fmla="*/ 26 w 667"/>
                <a:gd name="T7" fmla="*/ 208 h 676"/>
                <a:gd name="T8" fmla="*/ 208 w 667"/>
                <a:gd name="T9" fmla="*/ 26 h 676"/>
                <a:gd name="T10" fmla="*/ 193 w 667"/>
                <a:gd name="T11" fmla="*/ 17 h 676"/>
                <a:gd name="T12" fmla="*/ 129 w 667"/>
                <a:gd name="T13" fmla="*/ 0 h 676"/>
                <a:gd name="T14" fmla="*/ 537 w 667"/>
                <a:gd name="T15" fmla="*/ 0 h 676"/>
                <a:gd name="T16" fmla="*/ 473 w 667"/>
                <a:gd name="T17" fmla="*/ 17 h 676"/>
                <a:gd name="T18" fmla="*/ 458 w 667"/>
                <a:gd name="T19" fmla="*/ 26 h 676"/>
                <a:gd name="T20" fmla="*/ 641 w 667"/>
                <a:gd name="T21" fmla="*/ 208 h 676"/>
                <a:gd name="T22" fmla="*/ 650 w 667"/>
                <a:gd name="T23" fmla="*/ 193 h 676"/>
                <a:gd name="T24" fmla="*/ 667 w 667"/>
                <a:gd name="T25" fmla="*/ 129 h 676"/>
                <a:gd name="T26" fmla="*/ 537 w 667"/>
                <a:gd name="T27" fmla="*/ 0 h 676"/>
                <a:gd name="T28" fmla="*/ 129 w 667"/>
                <a:gd name="T29" fmla="*/ 27 h 676"/>
                <a:gd name="T30" fmla="*/ 163 w 667"/>
                <a:gd name="T31" fmla="*/ 33 h 676"/>
                <a:gd name="T32" fmla="*/ 33 w 667"/>
                <a:gd name="T33" fmla="*/ 163 h 676"/>
                <a:gd name="T34" fmla="*/ 27 w 667"/>
                <a:gd name="T35" fmla="*/ 129 h 676"/>
                <a:gd name="T36" fmla="*/ 129 w 667"/>
                <a:gd name="T37" fmla="*/ 27 h 676"/>
                <a:gd name="T38" fmla="*/ 537 w 667"/>
                <a:gd name="T39" fmla="*/ 27 h 676"/>
                <a:gd name="T40" fmla="*/ 640 w 667"/>
                <a:gd name="T41" fmla="*/ 129 h 676"/>
                <a:gd name="T42" fmla="*/ 634 w 667"/>
                <a:gd name="T43" fmla="*/ 163 h 676"/>
                <a:gd name="T44" fmla="*/ 503 w 667"/>
                <a:gd name="T45" fmla="*/ 33 h 676"/>
                <a:gd name="T46" fmla="*/ 537 w 667"/>
                <a:gd name="T47" fmla="*/ 27 h 676"/>
                <a:gd name="T48" fmla="*/ 333 w 667"/>
                <a:gd name="T49" fmla="*/ 53 h 676"/>
                <a:gd name="T50" fmla="*/ 27 w 667"/>
                <a:gd name="T51" fmla="*/ 360 h 676"/>
                <a:gd name="T52" fmla="*/ 114 w 667"/>
                <a:gd name="T53" fmla="*/ 574 h 676"/>
                <a:gd name="T54" fmla="*/ 44 w 667"/>
                <a:gd name="T55" fmla="*/ 644 h 676"/>
                <a:gd name="T56" fmla="*/ 63 w 667"/>
                <a:gd name="T57" fmla="*/ 663 h 676"/>
                <a:gd name="T58" fmla="*/ 133 w 667"/>
                <a:gd name="T59" fmla="*/ 592 h 676"/>
                <a:gd name="T60" fmla="*/ 333 w 667"/>
                <a:gd name="T61" fmla="*/ 667 h 676"/>
                <a:gd name="T62" fmla="*/ 533 w 667"/>
                <a:gd name="T63" fmla="*/ 592 h 676"/>
                <a:gd name="T64" fmla="*/ 604 w 667"/>
                <a:gd name="T65" fmla="*/ 663 h 676"/>
                <a:gd name="T66" fmla="*/ 623 w 667"/>
                <a:gd name="T67" fmla="*/ 644 h 676"/>
                <a:gd name="T68" fmla="*/ 553 w 667"/>
                <a:gd name="T69" fmla="*/ 574 h 676"/>
                <a:gd name="T70" fmla="*/ 640 w 667"/>
                <a:gd name="T71" fmla="*/ 360 h 676"/>
                <a:gd name="T72" fmla="*/ 333 w 667"/>
                <a:gd name="T73" fmla="*/ 53 h 676"/>
                <a:gd name="T74" fmla="*/ 333 w 667"/>
                <a:gd name="T75" fmla="*/ 80 h 676"/>
                <a:gd name="T76" fmla="*/ 613 w 667"/>
                <a:gd name="T77" fmla="*/ 360 h 676"/>
                <a:gd name="T78" fmla="*/ 333 w 667"/>
                <a:gd name="T79" fmla="*/ 640 h 676"/>
                <a:gd name="T80" fmla="*/ 53 w 667"/>
                <a:gd name="T81" fmla="*/ 360 h 676"/>
                <a:gd name="T82" fmla="*/ 333 w 667"/>
                <a:gd name="T83" fmla="*/ 80 h 676"/>
                <a:gd name="T84" fmla="*/ 333 w 667"/>
                <a:gd name="T85" fmla="*/ 133 h 676"/>
                <a:gd name="T86" fmla="*/ 320 w 667"/>
                <a:gd name="T87" fmla="*/ 147 h 676"/>
                <a:gd name="T88" fmla="*/ 320 w 667"/>
                <a:gd name="T89" fmla="*/ 347 h 676"/>
                <a:gd name="T90" fmla="*/ 200 w 667"/>
                <a:gd name="T91" fmla="*/ 347 h 676"/>
                <a:gd name="T92" fmla="*/ 200 w 667"/>
                <a:gd name="T93" fmla="*/ 373 h 676"/>
                <a:gd name="T94" fmla="*/ 331 w 667"/>
                <a:gd name="T95" fmla="*/ 373 h 676"/>
                <a:gd name="T96" fmla="*/ 343 w 667"/>
                <a:gd name="T97" fmla="*/ 369 h 676"/>
                <a:gd name="T98" fmla="*/ 343 w 667"/>
                <a:gd name="T99" fmla="*/ 369 h 676"/>
                <a:gd name="T100" fmla="*/ 343 w 667"/>
                <a:gd name="T101" fmla="*/ 369 h 676"/>
                <a:gd name="T102" fmla="*/ 347 w 667"/>
                <a:gd name="T103" fmla="*/ 358 h 676"/>
                <a:gd name="T104" fmla="*/ 347 w 667"/>
                <a:gd name="T105" fmla="*/ 147 h 676"/>
                <a:gd name="T106" fmla="*/ 333 w 667"/>
                <a:gd name="T107" fmla="*/ 13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7" h="676">
                  <a:moveTo>
                    <a:pt x="129" y="0"/>
                  </a:moveTo>
                  <a:cubicBezTo>
                    <a:pt x="58" y="0"/>
                    <a:pt x="0" y="58"/>
                    <a:pt x="0" y="129"/>
                  </a:cubicBezTo>
                  <a:cubicBezTo>
                    <a:pt x="0" y="153"/>
                    <a:pt x="6" y="174"/>
                    <a:pt x="17" y="193"/>
                  </a:cubicBezTo>
                  <a:lnTo>
                    <a:pt x="26" y="208"/>
                  </a:lnTo>
                  <a:cubicBezTo>
                    <a:pt x="87" y="147"/>
                    <a:pt x="148" y="87"/>
                    <a:pt x="208" y="26"/>
                  </a:cubicBezTo>
                  <a:lnTo>
                    <a:pt x="193" y="17"/>
                  </a:lnTo>
                  <a:cubicBezTo>
                    <a:pt x="174" y="6"/>
                    <a:pt x="153" y="0"/>
                    <a:pt x="129" y="0"/>
                  </a:cubicBezTo>
                  <a:close/>
                  <a:moveTo>
                    <a:pt x="537" y="0"/>
                  </a:moveTo>
                  <a:cubicBezTo>
                    <a:pt x="514" y="0"/>
                    <a:pt x="492" y="6"/>
                    <a:pt x="473" y="17"/>
                  </a:cubicBezTo>
                  <a:lnTo>
                    <a:pt x="458" y="26"/>
                  </a:lnTo>
                  <a:lnTo>
                    <a:pt x="641" y="208"/>
                  </a:lnTo>
                  <a:lnTo>
                    <a:pt x="650" y="193"/>
                  </a:lnTo>
                  <a:cubicBezTo>
                    <a:pt x="660" y="174"/>
                    <a:pt x="667" y="153"/>
                    <a:pt x="667" y="129"/>
                  </a:cubicBezTo>
                  <a:cubicBezTo>
                    <a:pt x="667" y="58"/>
                    <a:pt x="609" y="0"/>
                    <a:pt x="537" y="0"/>
                  </a:cubicBezTo>
                  <a:close/>
                  <a:moveTo>
                    <a:pt x="129" y="27"/>
                  </a:moveTo>
                  <a:cubicBezTo>
                    <a:pt x="141" y="27"/>
                    <a:pt x="153" y="29"/>
                    <a:pt x="163" y="33"/>
                  </a:cubicBezTo>
                  <a:lnTo>
                    <a:pt x="33" y="163"/>
                  </a:lnTo>
                  <a:cubicBezTo>
                    <a:pt x="29" y="153"/>
                    <a:pt x="27" y="141"/>
                    <a:pt x="27" y="129"/>
                  </a:cubicBezTo>
                  <a:cubicBezTo>
                    <a:pt x="27" y="72"/>
                    <a:pt x="72" y="27"/>
                    <a:pt x="129" y="27"/>
                  </a:cubicBezTo>
                  <a:close/>
                  <a:moveTo>
                    <a:pt x="537" y="27"/>
                  </a:moveTo>
                  <a:cubicBezTo>
                    <a:pt x="594" y="27"/>
                    <a:pt x="640" y="72"/>
                    <a:pt x="640" y="129"/>
                  </a:cubicBezTo>
                  <a:cubicBezTo>
                    <a:pt x="640" y="141"/>
                    <a:pt x="637" y="153"/>
                    <a:pt x="634" y="163"/>
                  </a:cubicBezTo>
                  <a:lnTo>
                    <a:pt x="503" y="33"/>
                  </a:lnTo>
                  <a:cubicBezTo>
                    <a:pt x="514" y="29"/>
                    <a:pt x="525" y="27"/>
                    <a:pt x="537" y="27"/>
                  </a:cubicBezTo>
                  <a:close/>
                  <a:moveTo>
                    <a:pt x="333" y="53"/>
                  </a:moveTo>
                  <a:cubicBezTo>
                    <a:pt x="164" y="53"/>
                    <a:pt x="27" y="191"/>
                    <a:pt x="27" y="360"/>
                  </a:cubicBezTo>
                  <a:cubicBezTo>
                    <a:pt x="27" y="443"/>
                    <a:pt x="60" y="519"/>
                    <a:pt x="114" y="574"/>
                  </a:cubicBezTo>
                  <a:lnTo>
                    <a:pt x="44" y="644"/>
                  </a:lnTo>
                  <a:cubicBezTo>
                    <a:pt x="31" y="656"/>
                    <a:pt x="50" y="676"/>
                    <a:pt x="63" y="663"/>
                  </a:cubicBezTo>
                  <a:lnTo>
                    <a:pt x="133" y="592"/>
                  </a:lnTo>
                  <a:cubicBezTo>
                    <a:pt x="187" y="639"/>
                    <a:pt x="257" y="667"/>
                    <a:pt x="333" y="667"/>
                  </a:cubicBezTo>
                  <a:cubicBezTo>
                    <a:pt x="410" y="667"/>
                    <a:pt x="480" y="639"/>
                    <a:pt x="533" y="592"/>
                  </a:cubicBezTo>
                  <a:lnTo>
                    <a:pt x="604" y="663"/>
                  </a:lnTo>
                  <a:cubicBezTo>
                    <a:pt x="616" y="676"/>
                    <a:pt x="636" y="656"/>
                    <a:pt x="623" y="644"/>
                  </a:cubicBezTo>
                  <a:lnTo>
                    <a:pt x="553" y="574"/>
                  </a:lnTo>
                  <a:cubicBezTo>
                    <a:pt x="607" y="519"/>
                    <a:pt x="640" y="443"/>
                    <a:pt x="640" y="360"/>
                  </a:cubicBezTo>
                  <a:cubicBezTo>
                    <a:pt x="640" y="191"/>
                    <a:pt x="503" y="53"/>
                    <a:pt x="333" y="53"/>
                  </a:cubicBezTo>
                  <a:close/>
                  <a:moveTo>
                    <a:pt x="333" y="80"/>
                  </a:moveTo>
                  <a:cubicBezTo>
                    <a:pt x="488" y="80"/>
                    <a:pt x="613" y="205"/>
                    <a:pt x="613" y="360"/>
                  </a:cubicBezTo>
                  <a:cubicBezTo>
                    <a:pt x="613" y="515"/>
                    <a:pt x="488" y="640"/>
                    <a:pt x="333" y="640"/>
                  </a:cubicBezTo>
                  <a:cubicBezTo>
                    <a:pt x="179" y="640"/>
                    <a:pt x="53" y="515"/>
                    <a:pt x="53" y="360"/>
                  </a:cubicBezTo>
                  <a:cubicBezTo>
                    <a:pt x="53" y="205"/>
                    <a:pt x="179" y="80"/>
                    <a:pt x="333" y="80"/>
                  </a:cubicBezTo>
                  <a:close/>
                  <a:moveTo>
                    <a:pt x="333" y="133"/>
                  </a:moveTo>
                  <a:cubicBezTo>
                    <a:pt x="326" y="133"/>
                    <a:pt x="320" y="139"/>
                    <a:pt x="320" y="147"/>
                  </a:cubicBezTo>
                  <a:lnTo>
                    <a:pt x="320" y="347"/>
                  </a:lnTo>
                  <a:lnTo>
                    <a:pt x="200" y="347"/>
                  </a:lnTo>
                  <a:cubicBezTo>
                    <a:pt x="182" y="346"/>
                    <a:pt x="182" y="374"/>
                    <a:pt x="200" y="373"/>
                  </a:cubicBezTo>
                  <a:lnTo>
                    <a:pt x="331" y="373"/>
                  </a:lnTo>
                  <a:cubicBezTo>
                    <a:pt x="336" y="373"/>
                    <a:pt x="340" y="373"/>
                    <a:pt x="343" y="369"/>
                  </a:cubicBezTo>
                  <a:lnTo>
                    <a:pt x="343" y="369"/>
                  </a:lnTo>
                  <a:lnTo>
                    <a:pt x="343" y="369"/>
                  </a:lnTo>
                  <a:cubicBezTo>
                    <a:pt x="347" y="366"/>
                    <a:pt x="347" y="362"/>
                    <a:pt x="347" y="358"/>
                  </a:cubicBezTo>
                  <a:lnTo>
                    <a:pt x="347" y="147"/>
                  </a:lnTo>
                  <a:cubicBezTo>
                    <a:pt x="347" y="139"/>
                    <a:pt x="341" y="133"/>
                    <a:pt x="333" y="133"/>
                  </a:cubicBezTo>
                  <a:close/>
                </a:path>
              </a:pathLst>
            </a:custGeom>
            <a:noFill/>
            <a:ln w="952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961E827E-FA83-4A47-967D-B731406A9C40}"/>
              </a:ext>
            </a:extLst>
          </p:cNvPr>
          <p:cNvGrpSpPr/>
          <p:nvPr/>
        </p:nvGrpSpPr>
        <p:grpSpPr>
          <a:xfrm>
            <a:off x="3369807" y="2636121"/>
            <a:ext cx="3937916" cy="948616"/>
            <a:chOff x="3396957" y="5558356"/>
            <a:chExt cx="3937916" cy="948616"/>
          </a:xfrm>
        </p:grpSpPr>
        <p:sp>
          <p:nvSpPr>
            <p:cNvPr id="236" name="Text Field">
              <a:extLst>
                <a:ext uri="{FF2B5EF4-FFF2-40B4-BE49-F238E27FC236}">
                  <a16:creationId xmlns:a16="http://schemas.microsoft.com/office/drawing/2014/main" id="{14111469-D2C7-4E6C-BE54-3895CEE280FD}"/>
                </a:ext>
              </a:extLst>
            </p:cNvPr>
            <p:cNvSpPr/>
            <p:nvPr/>
          </p:nvSpPr>
          <p:spPr>
            <a:xfrm>
              <a:off x="3441705" y="5769987"/>
              <a:ext cx="3893168" cy="736985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자료 완성됐으면 메신저로 보내봐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오후 회의 전에 확인해야 하니 오전 중으로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첨부파일 참고해서 해당 내용을 보완하는 거 잊지마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237" name="Send Button">
              <a:extLst>
                <a:ext uri="{FF2B5EF4-FFF2-40B4-BE49-F238E27FC236}">
                  <a16:creationId xmlns:a16="http://schemas.microsoft.com/office/drawing/2014/main" id="{0E6C51CB-8DD8-43C6-9782-A18BD8181AEC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DD2CA2C3-4BDA-41F1-8084-D6912B94164D}"/>
              </a:ext>
            </a:extLst>
          </p:cNvPr>
          <p:cNvGrpSpPr/>
          <p:nvPr/>
        </p:nvGrpSpPr>
        <p:grpSpPr>
          <a:xfrm>
            <a:off x="3369807" y="1831657"/>
            <a:ext cx="3937915" cy="268101"/>
            <a:chOff x="3396957" y="1851942"/>
            <a:chExt cx="3937915" cy="268101"/>
          </a:xfrm>
        </p:grpSpPr>
        <p:sp>
          <p:nvSpPr>
            <p:cNvPr id="239" name="Send Button">
              <a:extLst>
                <a:ext uri="{FF2B5EF4-FFF2-40B4-BE49-F238E27FC236}">
                  <a16:creationId xmlns:a16="http://schemas.microsoft.com/office/drawing/2014/main" id="{3F039E29-EB3E-4FDA-8DC3-DA3FF6FAAFB5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사람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0" name="Text Field">
              <a:extLst>
                <a:ext uri="{FF2B5EF4-FFF2-40B4-BE49-F238E27FC236}">
                  <a16:creationId xmlns:a16="http://schemas.microsoft.com/office/drawing/2014/main" id="{36B180D6-B5CD-4FB2-94EF-C4EAC6814DE3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 부장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686C7B0B-D43B-47F8-8206-0DCC073E8747}"/>
              </a:ext>
            </a:extLst>
          </p:cNvPr>
          <p:cNvGrpSpPr/>
          <p:nvPr/>
        </p:nvGrpSpPr>
        <p:grpSpPr>
          <a:xfrm>
            <a:off x="3369807" y="2187257"/>
            <a:ext cx="3937915" cy="268101"/>
            <a:chOff x="3396957" y="1851942"/>
            <a:chExt cx="3937915" cy="268101"/>
          </a:xfrm>
        </p:grpSpPr>
        <p:sp>
          <p:nvSpPr>
            <p:cNvPr id="242" name="Send Button">
              <a:extLst>
                <a:ext uri="{FF2B5EF4-FFF2-40B4-BE49-F238E27FC236}">
                  <a16:creationId xmlns:a16="http://schemas.microsoft.com/office/drawing/2014/main" id="{AF9C0E77-1FEA-4791-BF45-81F0CE733994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3" name="Text Field">
              <a:extLst>
                <a:ext uri="{FF2B5EF4-FFF2-40B4-BE49-F238E27FC236}">
                  <a16:creationId xmlns:a16="http://schemas.microsoft.com/office/drawing/2014/main" id="{C1528FCE-C4BB-407D-8E64-AEE60ECF1F17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(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10:30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4" name="Send Button">
            <a:extLst>
              <a:ext uri="{FF2B5EF4-FFF2-40B4-BE49-F238E27FC236}">
                <a16:creationId xmlns:a16="http://schemas.microsoft.com/office/drawing/2014/main" id="{EFC54529-2D75-4D40-B125-D354836CA259}"/>
              </a:ext>
            </a:extLst>
          </p:cNvPr>
          <p:cNvSpPr txBox="1"/>
          <p:nvPr/>
        </p:nvSpPr>
        <p:spPr>
          <a:xfrm>
            <a:off x="3369807" y="3728770"/>
            <a:ext cx="1539434" cy="156966"/>
          </a:xfrm>
          <a:prstGeom prst="rect">
            <a:avLst/>
          </a:prstGeom>
          <a:noFill/>
        </p:spPr>
        <p:txBody>
          <a:bodyPr wrap="square" lIns="9144" tIns="9144" rIns="9144" bIns="9144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첨부파일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cs typeface="Arial"/>
              </a:rPr>
              <a:t>3</a:t>
            </a: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개 </a:t>
            </a:r>
            <a:r>
              <a: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| </a:t>
            </a:r>
            <a:r>
              <a: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모두저장</a:t>
            </a:r>
            <a:endParaRPr kumimoji="1" lang="en-US" altLang="ko-KR" sz="9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cs typeface="Arial"/>
            </a:endParaRPr>
          </a:p>
        </p:txBody>
      </p:sp>
      <p:sp>
        <p:nvSpPr>
          <p:cNvPr id="245" name="Text Field">
            <a:extLst>
              <a:ext uri="{FF2B5EF4-FFF2-40B4-BE49-F238E27FC236}">
                <a16:creationId xmlns:a16="http://schemas.microsoft.com/office/drawing/2014/main" id="{BA716584-AF9C-4AF7-BBD3-7EEB35F5682D}"/>
              </a:ext>
            </a:extLst>
          </p:cNvPr>
          <p:cNvSpPr/>
          <p:nvPr/>
        </p:nvSpPr>
        <p:spPr>
          <a:xfrm>
            <a:off x="3414555" y="3940401"/>
            <a:ext cx="3893168" cy="947864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solidFill>
              <a:srgbClr val="C8C8CD"/>
            </a:solidFill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9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    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DBA2673C-DE34-40AF-9AF6-60D78476609E}"/>
              </a:ext>
            </a:extLst>
          </p:cNvPr>
          <p:cNvGrpSpPr/>
          <p:nvPr/>
        </p:nvGrpSpPr>
        <p:grpSpPr>
          <a:xfrm>
            <a:off x="3458484" y="4029987"/>
            <a:ext cx="3803299" cy="768692"/>
            <a:chOff x="3485634" y="4037778"/>
            <a:chExt cx="3803299" cy="768692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6518EE9B-382B-44B7-AA2F-F45CE3F065E0}"/>
                </a:ext>
              </a:extLst>
            </p:cNvPr>
            <p:cNvGrpSpPr/>
            <p:nvPr/>
          </p:nvGrpSpPr>
          <p:grpSpPr>
            <a:xfrm>
              <a:off x="3485634" y="4037778"/>
              <a:ext cx="3803299" cy="247992"/>
              <a:chOff x="3561834" y="4856928"/>
              <a:chExt cx="3803299" cy="247992"/>
            </a:xfrm>
          </p:grpSpPr>
          <p:pic>
            <p:nvPicPr>
              <p:cNvPr id="256" name="그래픽 255" descr="다운로드">
                <a:extLst>
                  <a:ext uri="{FF2B5EF4-FFF2-40B4-BE49-F238E27FC236}">
                    <a16:creationId xmlns:a16="http://schemas.microsoft.com/office/drawing/2014/main" id="{6DD8ADB1-7373-4827-8904-77561817E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73848D2-2BC5-4023-9E0E-F576CD2A2A7A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753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_UI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정의서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  <a:endParaRPr lang="ko-KR" altLang="en-US" sz="1200" dirty="0"/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B7B4C38-E968-4B92-BB6C-4D21E9484C59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F980B0D7-18FB-4270-8712-487AAA79451A}"/>
                </a:ext>
              </a:extLst>
            </p:cNvPr>
            <p:cNvGrpSpPr/>
            <p:nvPr/>
          </p:nvGrpSpPr>
          <p:grpSpPr>
            <a:xfrm>
              <a:off x="3485634" y="4298128"/>
              <a:ext cx="3803299" cy="247992"/>
              <a:chOff x="3561834" y="4856928"/>
              <a:chExt cx="3803299" cy="247992"/>
            </a:xfrm>
          </p:grpSpPr>
          <p:pic>
            <p:nvPicPr>
              <p:cNvPr id="253" name="그래픽 252" descr="다운로드">
                <a:extLst>
                  <a:ext uri="{FF2B5EF4-FFF2-40B4-BE49-F238E27FC236}">
                    <a16:creationId xmlns:a16="http://schemas.microsoft.com/office/drawing/2014/main" id="{6F2C0D5B-CFFE-4DB7-9B65-A1DD870BC1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83D4C27B-B6E4-4F60-8187-A0440FBBD0B9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5131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벤치마킹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642315F6-1EF1-4CDB-9BF0-CA907B04E264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0D1EB1F-63E9-441F-8DC2-3427CC121396}"/>
                </a:ext>
              </a:extLst>
            </p:cNvPr>
            <p:cNvGrpSpPr/>
            <p:nvPr/>
          </p:nvGrpSpPr>
          <p:grpSpPr>
            <a:xfrm>
              <a:off x="3485634" y="4558478"/>
              <a:ext cx="3803299" cy="247992"/>
              <a:chOff x="3561834" y="4856928"/>
              <a:chExt cx="3803299" cy="247992"/>
            </a:xfrm>
          </p:grpSpPr>
          <p:pic>
            <p:nvPicPr>
              <p:cNvPr id="250" name="그래픽 249" descr="다운로드">
                <a:extLst>
                  <a:ext uri="{FF2B5EF4-FFF2-40B4-BE49-F238E27FC236}">
                    <a16:creationId xmlns:a16="http://schemas.microsoft.com/office/drawing/2014/main" id="{B00DE0FB-E729-4571-89D0-7228FA552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15F136AE-D5C4-4705-9BCF-946BC84702EE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68535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고도화 기획안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_PC_V0.1_20200207.pptx</a:t>
                </a: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9187E960-FD42-4EAC-B342-1BAF7F173D6C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</p:grpSp>
      <p:pic>
        <p:nvPicPr>
          <p:cNvPr id="263" name="그림 262">
            <a:extLst>
              <a:ext uri="{FF2B5EF4-FFF2-40B4-BE49-F238E27FC236}">
                <a16:creationId xmlns:a16="http://schemas.microsoft.com/office/drawing/2014/main" id="{6BBE1318-5673-414C-8DB0-1C597CCAC17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566537" y="1554872"/>
            <a:ext cx="2282313" cy="632239"/>
          </a:xfrm>
          <a:prstGeom prst="rect">
            <a:avLst/>
          </a:prstGeom>
          <a:ln>
            <a:solidFill>
              <a:schemeClr val="bg1">
                <a:lumMod val="6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0828551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7.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통화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2034801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pic>
        <p:nvPicPr>
          <p:cNvPr id="198" name="그래픽 197" descr="브라유 점자">
            <a:extLst>
              <a:ext uri="{FF2B5EF4-FFF2-40B4-BE49-F238E27FC236}">
                <a16:creationId xmlns:a16="http://schemas.microsoft.com/office/drawing/2014/main" id="{C81171A9-D112-49B9-A442-D7DFCC185D5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7235505" y="1022231"/>
            <a:ext cx="264850" cy="264850"/>
          </a:xfrm>
          <a:prstGeom prst="rect">
            <a:avLst/>
          </a:prstGeom>
        </p:spPr>
      </p:pic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310052" y="3666067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443220" y="3950799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310052" y="4463925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443220" y="4748657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458623" y="5152067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73D6A1B2-F0B2-468B-AE6E-8BB63DE55E93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417" name="Modal Dialog Overlay">
              <a:extLst>
                <a:ext uri="{FF2B5EF4-FFF2-40B4-BE49-F238E27FC236}">
                  <a16:creationId xmlns:a16="http://schemas.microsoft.com/office/drawing/2014/main" id="{F61B7B1D-A686-467D-9C4D-434A8726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18" name="그룹 417">
              <a:extLst>
                <a:ext uri="{FF2B5EF4-FFF2-40B4-BE49-F238E27FC236}">
                  <a16:creationId xmlns:a16="http://schemas.microsoft.com/office/drawing/2014/main" id="{3DC783F3-5CAF-4B3B-A4CD-2D97E29AB0E3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C0BE7879-67B3-4148-9B34-0B62A03DF47E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617940F9-E541-43DD-B4A6-FED23798572D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31" name="그래픽 430" descr="스피커 폰">
                  <a:extLst>
                    <a:ext uri="{FF2B5EF4-FFF2-40B4-BE49-F238E27FC236}">
                      <a16:creationId xmlns:a16="http://schemas.microsoft.com/office/drawing/2014/main" id="{B2456F3A-F403-4C8B-9224-039C543DC0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427" name="그룹 426">
                <a:extLst>
                  <a:ext uri="{FF2B5EF4-FFF2-40B4-BE49-F238E27FC236}">
                    <a16:creationId xmlns:a16="http://schemas.microsoft.com/office/drawing/2014/main" id="{B80DE4F9-AEA3-47FC-866C-DDECA54733B8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C9F89522-3D4E-43DD-AEE1-14F48F43855A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F842E8DC-61DC-4ACC-B581-590A2CE29A95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19" name="그룹 418">
              <a:extLst>
                <a:ext uri="{FF2B5EF4-FFF2-40B4-BE49-F238E27FC236}">
                  <a16:creationId xmlns:a16="http://schemas.microsoft.com/office/drawing/2014/main" id="{D80B7B3C-0198-47CF-86EF-DD9F4AA0E065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420" name="그룹 419">
                <a:extLst>
                  <a:ext uri="{FF2B5EF4-FFF2-40B4-BE49-F238E27FC236}">
                    <a16:creationId xmlns:a16="http://schemas.microsoft.com/office/drawing/2014/main" id="{7D74A772-7360-4EAC-9597-8C10FEA2D2A9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42D33548-DCC8-423E-BD0A-7B1A0B36DAE2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06F28A75-2972-42F1-B38B-DA5843CD7305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AA8FA4A1-5EDA-48E3-84B1-64B5A8AA0906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422" name="Oval">
                  <a:extLst>
                    <a:ext uri="{FF2B5EF4-FFF2-40B4-BE49-F238E27FC236}">
                      <a16:creationId xmlns:a16="http://schemas.microsoft.com/office/drawing/2014/main" id="{C60B98FC-5BDC-430E-AFAF-5A6DD24A0CF2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23" name="그래픽 422" descr="스마트폰">
                  <a:extLst>
                    <a:ext uri="{FF2B5EF4-FFF2-40B4-BE49-F238E27FC236}">
                      <a16:creationId xmlns:a16="http://schemas.microsoft.com/office/drawing/2014/main" id="{41A180EA-200D-4155-81C5-242CF2B688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96DAC541-7B7A-43D3-8B79-37D633B846F1}">
                      <asvg:svgBlip xmlns:asvg="http://schemas.microsoft.com/office/drawing/2016/SVG/main" r:embed="rId2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78885D-A68B-498A-BD9C-5FE093938F86}"/>
              </a:ext>
            </a:extLst>
          </p:cNvPr>
          <p:cNvGrpSpPr/>
          <p:nvPr/>
        </p:nvGrpSpPr>
        <p:grpSpPr>
          <a:xfrm>
            <a:off x="3233469" y="2252079"/>
            <a:ext cx="4228473" cy="1248310"/>
            <a:chOff x="3233469" y="2252079"/>
            <a:chExt cx="4228473" cy="1248310"/>
          </a:xfrm>
        </p:grpSpPr>
        <p:sp>
          <p:nvSpPr>
            <p:cNvPr id="322" name="Background">
              <a:extLst>
                <a:ext uri="{FF2B5EF4-FFF2-40B4-BE49-F238E27FC236}">
                  <a16:creationId xmlns:a16="http://schemas.microsoft.com/office/drawing/2014/main" id="{137BA652-C675-4D3F-8A35-FFA8E8DB7F54}"/>
                </a:ext>
              </a:extLst>
            </p:cNvPr>
            <p:cNvSpPr/>
            <p:nvPr/>
          </p:nvSpPr>
          <p:spPr>
            <a:xfrm>
              <a:off x="3257142" y="2252079"/>
              <a:ext cx="4204800" cy="1248310"/>
            </a:xfrm>
            <a:prstGeom prst="rect">
              <a:avLst/>
            </a:prstGeom>
            <a:solidFill>
              <a:srgbClr val="464646"/>
            </a:solidFill>
            <a:ln w="12700">
              <a:solidFill>
                <a:srgbClr val="C2C2C2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3232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3663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Close">
              <a:extLst>
                <a:ext uri="{FF2B5EF4-FFF2-40B4-BE49-F238E27FC236}">
                  <a16:creationId xmlns:a16="http://schemas.microsoft.com/office/drawing/2014/main" id="{2C410737-E0AA-40F5-94F1-9E80A4054A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6293" y="2342456"/>
              <a:ext cx="167096" cy="168732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E285246-BD2B-4DB4-AC61-1877025C48A0}"/>
                </a:ext>
              </a:extLst>
            </p:cNvPr>
            <p:cNvGrpSpPr/>
            <p:nvPr/>
          </p:nvGrpSpPr>
          <p:grpSpPr>
            <a:xfrm>
              <a:off x="3233469" y="2266015"/>
              <a:ext cx="1202574" cy="460124"/>
              <a:chOff x="3388512" y="2618949"/>
              <a:chExt cx="1202574" cy="460124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45DEC816-617E-494E-A806-D05745EAD59E}"/>
                  </a:ext>
                </a:extLst>
              </p:cNvPr>
              <p:cNvSpPr/>
              <p:nvPr/>
            </p:nvSpPr>
            <p:spPr>
              <a:xfrm>
                <a:off x="3388512" y="2618949"/>
                <a:ext cx="1202574" cy="233718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lnSpc>
                    <a:spcPct val="150000"/>
                  </a:lnSpc>
                  <a:spcAft>
                    <a:spcPts val="200"/>
                  </a:spcAft>
                  <a:buClrTx/>
                  <a:tabLst>
                    <a:tab pos="177800" algn="l"/>
                  </a:tabLst>
                  <a:defRPr/>
                </a:pPr>
                <a:r>
                  <a:rPr lang="ko-KR" altLang="en-US" sz="700" b="1" dirty="0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전화 걸기</a:t>
                </a:r>
                <a:endParaRPr lang="en-US" altLang="ko-KR" sz="900" b="1" kern="1200" dirty="0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6F2A57AC-7385-4592-BED9-761C6C14FEBB}"/>
                  </a:ext>
                </a:extLst>
              </p:cNvPr>
              <p:cNvSpPr/>
              <p:nvPr/>
            </p:nvSpPr>
            <p:spPr>
              <a:xfrm>
                <a:off x="3388512" y="2764563"/>
                <a:ext cx="1157724" cy="3145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 </a:t>
                </a:r>
                <a:r>
                  <a:rPr kumimoji="0" lang="ko-KR" altLang="en-US" sz="11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책임님</a:t>
                </a:r>
                <a:endParaRPr kumimoji="0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03EC468-4D13-4AB4-9FC4-A197C3311ADB}"/>
                </a:ext>
              </a:extLst>
            </p:cNvPr>
            <p:cNvSpPr/>
            <p:nvPr/>
          </p:nvSpPr>
          <p:spPr>
            <a:xfrm>
              <a:off x="4769207" y="2971062"/>
              <a:ext cx="1157724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en-US" altLang="ko-KR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02-1234-5678</a:t>
              </a:r>
            </a:p>
          </p:txBody>
        </p:sp>
        <p:sp>
          <p:nvSpPr>
            <p:cNvPr id="464" name="직사각형 463">
              <a:extLst>
                <a:ext uri="{FF2B5EF4-FFF2-40B4-BE49-F238E27FC236}">
                  <a16:creationId xmlns:a16="http://schemas.microsoft.com/office/drawing/2014/main" id="{E41CC2BB-ACC2-4632-9B75-44010520A25A}"/>
                </a:ext>
              </a:extLst>
            </p:cNvPr>
            <p:cNvSpPr/>
            <p:nvPr/>
          </p:nvSpPr>
          <p:spPr>
            <a:xfrm>
              <a:off x="3366756" y="2634641"/>
              <a:ext cx="4036908" cy="37510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ko-KR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전화를 연결하시겠습니까</a:t>
              </a:r>
              <a:r>
                <a:rPr kumimoji="0" lang="en-US" altLang="ko-KR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?</a:t>
              </a:r>
            </a:p>
          </p:txBody>
        </p:sp>
        <p:grpSp>
          <p:nvGrpSpPr>
            <p:cNvPr id="472" name="그룹 471">
              <a:extLst>
                <a:ext uri="{FF2B5EF4-FFF2-40B4-BE49-F238E27FC236}">
                  <a16:creationId xmlns:a16="http://schemas.microsoft.com/office/drawing/2014/main" id="{6BB1D7C2-5C51-4DD0-96BC-32EB616F1823}"/>
                </a:ext>
              </a:extLst>
            </p:cNvPr>
            <p:cNvGrpSpPr/>
            <p:nvPr/>
          </p:nvGrpSpPr>
          <p:grpSpPr>
            <a:xfrm>
              <a:off x="6542058" y="3071106"/>
              <a:ext cx="774728" cy="328836"/>
              <a:chOff x="6101824" y="3071598"/>
              <a:chExt cx="774728" cy="328836"/>
            </a:xfrm>
          </p:grpSpPr>
          <p:grpSp>
            <p:nvGrpSpPr>
              <p:cNvPr id="473" name="그룹 472">
                <a:extLst>
                  <a:ext uri="{FF2B5EF4-FFF2-40B4-BE49-F238E27FC236}">
                    <a16:creationId xmlns:a16="http://schemas.microsoft.com/office/drawing/2014/main" id="{69834A95-A866-48C6-88C2-308D1708AD24}"/>
                  </a:ext>
                </a:extLst>
              </p:cNvPr>
              <p:cNvGrpSpPr/>
              <p:nvPr/>
            </p:nvGrpSpPr>
            <p:grpSpPr>
              <a:xfrm>
                <a:off x="6101824" y="3071598"/>
                <a:ext cx="328835" cy="328836"/>
                <a:chOff x="6979717" y="3069420"/>
                <a:chExt cx="328835" cy="328836"/>
              </a:xfrm>
            </p:grpSpPr>
            <p:sp>
              <p:nvSpPr>
                <p:cNvPr id="477" name="Oval">
                  <a:extLst>
                    <a:ext uri="{FF2B5EF4-FFF2-40B4-BE49-F238E27FC236}">
                      <a16:creationId xmlns:a16="http://schemas.microsoft.com/office/drawing/2014/main" id="{B02A8BDD-B500-4465-8D41-A3ACCDA981A7}"/>
                    </a:ext>
                  </a:extLst>
                </p:cNvPr>
                <p:cNvSpPr/>
                <p:nvPr/>
              </p:nvSpPr>
              <p:spPr>
                <a:xfrm>
                  <a:off x="6979717" y="3069420"/>
                  <a:ext cx="328835" cy="328836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8" name="Phone">
                  <a:extLst>
                    <a:ext uri="{FF2B5EF4-FFF2-40B4-BE49-F238E27FC236}">
                      <a16:creationId xmlns:a16="http://schemas.microsoft.com/office/drawing/2014/main" id="{5CE27DFB-DDCC-4EFF-BD8A-3364FF21B8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7860000">
                  <a:off x="7058678" y="3138681"/>
                  <a:ext cx="196148" cy="206057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74" name="그룹 473">
                <a:extLst>
                  <a:ext uri="{FF2B5EF4-FFF2-40B4-BE49-F238E27FC236}">
                    <a16:creationId xmlns:a16="http://schemas.microsoft.com/office/drawing/2014/main" id="{0E3489F4-7855-4C39-A6FA-BD9D77B8AA4C}"/>
                  </a:ext>
                </a:extLst>
              </p:cNvPr>
              <p:cNvGrpSpPr/>
              <p:nvPr/>
            </p:nvGrpSpPr>
            <p:grpSpPr>
              <a:xfrm>
                <a:off x="6547717" y="3071598"/>
                <a:ext cx="328835" cy="328836"/>
                <a:chOff x="6547717" y="3069420"/>
                <a:chExt cx="328835" cy="328836"/>
              </a:xfrm>
            </p:grpSpPr>
            <p:sp>
              <p:nvSpPr>
                <p:cNvPr id="475" name="Oval">
                  <a:extLst>
                    <a:ext uri="{FF2B5EF4-FFF2-40B4-BE49-F238E27FC236}">
                      <a16:creationId xmlns:a16="http://schemas.microsoft.com/office/drawing/2014/main" id="{146DB873-6D3A-4AB5-891A-9D18E722D9C2}"/>
                    </a:ext>
                  </a:extLst>
                </p:cNvPr>
                <p:cNvSpPr/>
                <p:nvPr/>
              </p:nvSpPr>
              <p:spPr>
                <a:xfrm>
                  <a:off x="6547717" y="3069420"/>
                  <a:ext cx="328835" cy="32883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6" name="Phone">
                  <a:extLst>
                    <a:ext uri="{FF2B5EF4-FFF2-40B4-BE49-F238E27FC236}">
                      <a16:creationId xmlns:a16="http://schemas.microsoft.com/office/drawing/2014/main" id="{9FBDFDA2-1379-494A-9CC6-1E53DBE728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606913" y="3123303"/>
                  <a:ext cx="210442" cy="221070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</p:grp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0CA29B9-E596-4D4B-B85B-D96DBA2E3037}"/>
              </a:ext>
            </a:extLst>
          </p:cNvPr>
          <p:cNvGrpSpPr/>
          <p:nvPr/>
        </p:nvGrpSpPr>
        <p:grpSpPr>
          <a:xfrm>
            <a:off x="564775" y="2483389"/>
            <a:ext cx="2589523" cy="963081"/>
            <a:chOff x="564775" y="2483389"/>
            <a:chExt cx="2589523" cy="963081"/>
          </a:xfrm>
        </p:grpSpPr>
        <p:sp>
          <p:nvSpPr>
            <p:cNvPr id="564" name="Modal Dialog Overlay">
              <a:extLst>
                <a:ext uri="{FF2B5EF4-FFF2-40B4-BE49-F238E27FC236}">
                  <a16:creationId xmlns:a16="http://schemas.microsoft.com/office/drawing/2014/main" id="{5B0C20E8-6874-4AE9-A918-45474903C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C894F106-562E-4C06-BFB6-0643EFBB5104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566" name="그룹 565">
                <a:extLst>
                  <a:ext uri="{FF2B5EF4-FFF2-40B4-BE49-F238E27FC236}">
                    <a16:creationId xmlns:a16="http://schemas.microsoft.com/office/drawing/2014/main" id="{87EAE496-90FD-4C7B-AD45-2F03351F0F99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580" name="그룹 579">
                  <a:extLst>
                    <a:ext uri="{FF2B5EF4-FFF2-40B4-BE49-F238E27FC236}">
                      <a16:creationId xmlns:a16="http://schemas.microsoft.com/office/drawing/2014/main" id="{7EEA1F1E-8F0E-4E42-8AEC-BF1B3AF3B57D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584" name="Oval">
                    <a:extLst>
                      <a:ext uri="{FF2B5EF4-FFF2-40B4-BE49-F238E27FC236}">
                        <a16:creationId xmlns:a16="http://schemas.microsoft.com/office/drawing/2014/main" id="{25CAC531-121E-4BF7-A45D-361381CFC42C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585" name="그래픽 584" descr="스피커 폰">
                    <a:extLst>
                      <a:ext uri="{FF2B5EF4-FFF2-40B4-BE49-F238E27FC236}">
                        <a16:creationId xmlns:a16="http://schemas.microsoft.com/office/drawing/2014/main" id="{571C3EB9-6453-46E0-B062-C7C10BFC4C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1" name="그룹 580">
                  <a:extLst>
                    <a:ext uri="{FF2B5EF4-FFF2-40B4-BE49-F238E27FC236}">
                      <a16:creationId xmlns:a16="http://schemas.microsoft.com/office/drawing/2014/main" id="{E8F52F62-7643-464F-AA13-FDF1FAA4B959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582" name="Oval">
                    <a:extLst>
                      <a:ext uri="{FF2B5EF4-FFF2-40B4-BE49-F238E27FC236}">
                        <a16:creationId xmlns:a16="http://schemas.microsoft.com/office/drawing/2014/main" id="{728D8E11-0DBB-4E6A-BDBE-7AABFF6768BF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583" name="그래픽 582" descr="스마트폰">
                    <a:extLst>
                      <a:ext uri="{FF2B5EF4-FFF2-40B4-BE49-F238E27FC236}">
                        <a16:creationId xmlns:a16="http://schemas.microsoft.com/office/drawing/2014/main" id="{01B03E4F-BC6E-4BC7-881C-6A5B192E2B6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567" name="그룹 566">
                <a:extLst>
                  <a:ext uri="{FF2B5EF4-FFF2-40B4-BE49-F238E27FC236}">
                    <a16:creationId xmlns:a16="http://schemas.microsoft.com/office/drawing/2014/main" id="{F19133D5-216D-4CBF-8D0B-2257FE9A1D88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75" name="Profile Picture">
                  <a:extLst>
                    <a:ext uri="{FF2B5EF4-FFF2-40B4-BE49-F238E27FC236}">
                      <a16:creationId xmlns:a16="http://schemas.microsoft.com/office/drawing/2014/main" id="{C05AB336-8F24-4C99-B454-5920FF4343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78" name="Background">
                    <a:extLst>
                      <a:ext uri="{FF2B5EF4-FFF2-40B4-BE49-F238E27FC236}">
                        <a16:creationId xmlns:a16="http://schemas.microsoft.com/office/drawing/2014/main" id="{D05F5567-33F2-4B10-89DA-E4E224575E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Profile Icon">
                    <a:extLst>
                      <a:ext uri="{FF2B5EF4-FFF2-40B4-BE49-F238E27FC236}">
                        <a16:creationId xmlns:a16="http://schemas.microsoft.com/office/drawing/2014/main" id="{5FE07187-5A91-4729-9EAC-A431252078D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76" name="타원 575">
                  <a:extLst>
                    <a:ext uri="{FF2B5EF4-FFF2-40B4-BE49-F238E27FC236}">
                      <a16:creationId xmlns:a16="http://schemas.microsoft.com/office/drawing/2014/main" id="{9203C128-2721-401B-9BD6-59BB5AC6F219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77" name="그래픽 576" descr="스마트폰">
                  <a:extLst>
                    <a:ext uri="{FF2B5EF4-FFF2-40B4-BE49-F238E27FC236}">
                      <a16:creationId xmlns:a16="http://schemas.microsoft.com/office/drawing/2014/main" id="{BC09B8FD-CC27-4E68-A9F3-2BBC096E00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568" name="그룹 567">
                <a:extLst>
                  <a:ext uri="{FF2B5EF4-FFF2-40B4-BE49-F238E27FC236}">
                    <a16:creationId xmlns:a16="http://schemas.microsoft.com/office/drawing/2014/main" id="{706E4BCD-1176-4B23-A6DA-D91FB870326C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569" name="그룹 568">
                  <a:extLst>
                    <a:ext uri="{FF2B5EF4-FFF2-40B4-BE49-F238E27FC236}">
                      <a16:creationId xmlns:a16="http://schemas.microsoft.com/office/drawing/2014/main" id="{BD59A866-BFCA-4A4C-82E9-ED498974C497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573" name="직사각형 572">
                    <a:extLst>
                      <a:ext uri="{FF2B5EF4-FFF2-40B4-BE49-F238E27FC236}">
                        <a16:creationId xmlns:a16="http://schemas.microsoft.com/office/drawing/2014/main" id="{2A80CDAA-DD54-481D-860F-74CE4B9A0704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신동인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74" name="직사각형 573">
                    <a:extLst>
                      <a:ext uri="{FF2B5EF4-FFF2-40B4-BE49-F238E27FC236}">
                        <a16:creationId xmlns:a16="http://schemas.microsoft.com/office/drawing/2014/main" id="{DB98074D-AF40-475F-86DD-96BF24137A45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570" name="그룹 569">
                  <a:extLst>
                    <a:ext uri="{FF2B5EF4-FFF2-40B4-BE49-F238E27FC236}">
                      <a16:creationId xmlns:a16="http://schemas.microsoft.com/office/drawing/2014/main" id="{F4F2FC1B-A23E-4E3A-A064-7AF40293FC58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571" name="직사각형 570">
                    <a:extLst>
                      <a:ext uri="{FF2B5EF4-FFF2-40B4-BE49-F238E27FC236}">
                        <a16:creationId xmlns:a16="http://schemas.microsoft.com/office/drawing/2014/main" id="{26D45753-790C-4C05-BE51-2097CAD2CAA4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572" name="직사각형 571">
                    <a:extLst>
                      <a:ext uri="{FF2B5EF4-FFF2-40B4-BE49-F238E27FC236}">
                        <a16:creationId xmlns:a16="http://schemas.microsoft.com/office/drawing/2014/main" id="{1FE6A287-3D25-4C4D-9555-AECE18239BEC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586" name="Line">
              <a:extLst>
                <a:ext uri="{FF2B5EF4-FFF2-40B4-BE49-F238E27FC236}">
                  <a16:creationId xmlns:a16="http://schemas.microsoft.com/office/drawing/2014/main" id="{CBCE6189-798B-426E-BADD-4CBB842405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9991D141-2DBB-481C-8B59-E51359C77DFE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588" name="그룹 587">
                <a:extLst>
                  <a:ext uri="{FF2B5EF4-FFF2-40B4-BE49-F238E27FC236}">
                    <a16:creationId xmlns:a16="http://schemas.microsoft.com/office/drawing/2014/main" id="{05DD14B8-E89E-4CDE-8586-017AD9769F56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213E319F-C0A9-44A2-A7FC-6380FCF3F976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606" name="Oval">
                    <a:extLst>
                      <a:ext uri="{FF2B5EF4-FFF2-40B4-BE49-F238E27FC236}">
                        <a16:creationId xmlns:a16="http://schemas.microsoft.com/office/drawing/2014/main" id="{AFDD8A17-B7BB-42F8-A521-F317CAD82311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607" name="그래픽 606" descr="스피커 폰">
                    <a:extLst>
                      <a:ext uri="{FF2B5EF4-FFF2-40B4-BE49-F238E27FC236}">
                        <a16:creationId xmlns:a16="http://schemas.microsoft.com/office/drawing/2014/main" id="{0792E38B-5BBF-4899-BF82-D8B07E6365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AB44B3FC-CD1A-42EC-9494-9FA6D5ACD216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604" name="Oval">
                    <a:extLst>
                      <a:ext uri="{FF2B5EF4-FFF2-40B4-BE49-F238E27FC236}">
                        <a16:creationId xmlns:a16="http://schemas.microsoft.com/office/drawing/2014/main" id="{E7B50204-9ACE-41CE-91C4-7DAA32CA69A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605" name="그래픽 604" descr="스마트폰">
                    <a:extLst>
                      <a:ext uri="{FF2B5EF4-FFF2-40B4-BE49-F238E27FC236}">
                        <a16:creationId xmlns:a16="http://schemas.microsoft.com/office/drawing/2014/main" id="{8E029B86-D359-4487-A769-C6CF8A1ACD0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589" name="그룹 588">
                <a:extLst>
                  <a:ext uri="{FF2B5EF4-FFF2-40B4-BE49-F238E27FC236}">
                    <a16:creationId xmlns:a16="http://schemas.microsoft.com/office/drawing/2014/main" id="{FCFC4626-9BA6-42A9-B50D-878EA57252C4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97" name="Profile Picture">
                  <a:extLst>
                    <a:ext uri="{FF2B5EF4-FFF2-40B4-BE49-F238E27FC236}">
                      <a16:creationId xmlns:a16="http://schemas.microsoft.com/office/drawing/2014/main" id="{F32716A1-CC89-4EDC-832B-F7E3754C7CA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00" name="Background">
                    <a:extLst>
                      <a:ext uri="{FF2B5EF4-FFF2-40B4-BE49-F238E27FC236}">
                        <a16:creationId xmlns:a16="http://schemas.microsoft.com/office/drawing/2014/main" id="{EB07230F-81F4-445A-9747-D2D77EA0256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01" name="Profile Icon">
                    <a:extLst>
                      <a:ext uri="{FF2B5EF4-FFF2-40B4-BE49-F238E27FC236}">
                        <a16:creationId xmlns:a16="http://schemas.microsoft.com/office/drawing/2014/main" id="{B4200DB0-4092-4436-8A0B-44E6F9CBDEC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98" name="타원 597">
                  <a:extLst>
                    <a:ext uri="{FF2B5EF4-FFF2-40B4-BE49-F238E27FC236}">
                      <a16:creationId xmlns:a16="http://schemas.microsoft.com/office/drawing/2014/main" id="{2F81A62E-D1CF-4CF5-9108-1B6833C4CEA0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9" name="그래픽 598" descr="스마트폰">
                  <a:extLst>
                    <a:ext uri="{FF2B5EF4-FFF2-40B4-BE49-F238E27FC236}">
                      <a16:creationId xmlns:a16="http://schemas.microsoft.com/office/drawing/2014/main" id="{AD37B0D1-FCFE-4B06-93A4-1E0F524CF2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590" name="그룹 589">
                <a:extLst>
                  <a:ext uri="{FF2B5EF4-FFF2-40B4-BE49-F238E27FC236}">
                    <a16:creationId xmlns:a16="http://schemas.microsoft.com/office/drawing/2014/main" id="{393FD6DD-7C21-4AB3-98E7-6153E3A32B8D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591" name="그룹 590">
                  <a:extLst>
                    <a:ext uri="{FF2B5EF4-FFF2-40B4-BE49-F238E27FC236}">
                      <a16:creationId xmlns:a16="http://schemas.microsoft.com/office/drawing/2014/main" id="{8738C2F7-9BEA-4543-82D0-BC9B29B09672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595" name="직사각형 594">
                    <a:extLst>
                      <a:ext uri="{FF2B5EF4-FFF2-40B4-BE49-F238E27FC236}">
                        <a16:creationId xmlns:a16="http://schemas.microsoft.com/office/drawing/2014/main" id="{4947B27B-EB90-4BBF-B597-347AD3C517D2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강용관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6" name="직사각형 595">
                    <a:extLst>
                      <a:ext uri="{FF2B5EF4-FFF2-40B4-BE49-F238E27FC236}">
                        <a16:creationId xmlns:a16="http://schemas.microsoft.com/office/drawing/2014/main" id="{060D5BB1-40F4-4A89-AF74-E1F15E3FCA4E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592" name="그룹 591">
                  <a:extLst>
                    <a:ext uri="{FF2B5EF4-FFF2-40B4-BE49-F238E27FC236}">
                      <a16:creationId xmlns:a16="http://schemas.microsoft.com/office/drawing/2014/main" id="{48B4F3E0-7243-46D2-ABCA-584217C9967E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593" name="직사각형 592">
                    <a:extLst>
                      <a:ext uri="{FF2B5EF4-FFF2-40B4-BE49-F238E27FC236}">
                        <a16:creationId xmlns:a16="http://schemas.microsoft.com/office/drawing/2014/main" id="{4D11A31A-862F-453E-A39F-5D64B65F447C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594" name="직사각형 593">
                    <a:extLst>
                      <a:ext uri="{FF2B5EF4-FFF2-40B4-BE49-F238E27FC236}">
                        <a16:creationId xmlns:a16="http://schemas.microsoft.com/office/drawing/2014/main" id="{A70904F1-5FCC-4497-B982-9A7DA5009880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609" name="Thumbnail">
            <a:extLst>
              <a:ext uri="{FF2B5EF4-FFF2-40B4-BE49-F238E27FC236}">
                <a16:creationId xmlns:a16="http://schemas.microsoft.com/office/drawing/2014/main" id="{853DFD91-EB92-40D4-AC32-BEECA9A0A0C0}"/>
              </a:ext>
            </a:extLst>
          </p:cNvPr>
          <p:cNvGrpSpPr/>
          <p:nvPr/>
        </p:nvGrpSpPr>
        <p:grpSpPr>
          <a:xfrm>
            <a:off x="630014" y="1367400"/>
            <a:ext cx="608822" cy="694482"/>
            <a:chOff x="595686" y="1261242"/>
            <a:chExt cx="2433264" cy="2786694"/>
          </a:xfrm>
          <a:solidFill>
            <a:schemeClr val="bg1">
              <a:lumMod val="95000"/>
            </a:schemeClr>
          </a:solidFill>
        </p:grpSpPr>
        <p:sp>
          <p:nvSpPr>
            <p:cNvPr id="632" name="Border Outer">
              <a:extLst>
                <a:ext uri="{FF2B5EF4-FFF2-40B4-BE49-F238E27FC236}">
                  <a16:creationId xmlns:a16="http://schemas.microsoft.com/office/drawing/2014/main" id="{0437963C-2443-4769-9E1D-BE010C91F657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33" name="Image">
              <a:extLst>
                <a:ext uri="{FF2B5EF4-FFF2-40B4-BE49-F238E27FC236}">
                  <a16:creationId xmlns:a16="http://schemas.microsoft.com/office/drawing/2014/main" id="{9B3BE582-B125-4814-985F-4831289333E5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34" name="Border">
                <a:extLst>
                  <a:ext uri="{FF2B5EF4-FFF2-40B4-BE49-F238E27FC236}">
                    <a16:creationId xmlns:a16="http://schemas.microsoft.com/office/drawing/2014/main" id="{30066DD0-27B1-427B-B1CE-188861C2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5" name="Line 2">
                <a:extLst>
                  <a:ext uri="{FF2B5EF4-FFF2-40B4-BE49-F238E27FC236}">
                    <a16:creationId xmlns:a16="http://schemas.microsoft.com/office/drawing/2014/main" id="{3BFDC1A5-3AF5-49A3-AB26-27328DBF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6" name="Line 1">
                <a:extLst>
                  <a:ext uri="{FF2B5EF4-FFF2-40B4-BE49-F238E27FC236}">
                    <a16:creationId xmlns:a16="http://schemas.microsoft.com/office/drawing/2014/main" id="{D790670A-FB5C-4861-A300-5EFEE84A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10" name="Thumbnail">
            <a:extLst>
              <a:ext uri="{FF2B5EF4-FFF2-40B4-BE49-F238E27FC236}">
                <a16:creationId xmlns:a16="http://schemas.microsoft.com/office/drawing/2014/main" id="{DC427A1B-7192-4C50-9FAA-21A69E8A453C}"/>
              </a:ext>
            </a:extLst>
          </p:cNvPr>
          <p:cNvGrpSpPr/>
          <p:nvPr/>
        </p:nvGrpSpPr>
        <p:grpSpPr>
          <a:xfrm>
            <a:off x="125537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627" name="Border Outer">
              <a:extLst>
                <a:ext uri="{FF2B5EF4-FFF2-40B4-BE49-F238E27FC236}">
                  <a16:creationId xmlns:a16="http://schemas.microsoft.com/office/drawing/2014/main" id="{0049C40B-14AB-4E3B-9A01-1A7744441C49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28" name="Image">
              <a:extLst>
                <a:ext uri="{FF2B5EF4-FFF2-40B4-BE49-F238E27FC236}">
                  <a16:creationId xmlns:a16="http://schemas.microsoft.com/office/drawing/2014/main" id="{404D28E2-B581-40F4-96A3-F09D189297E9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29" name="Border">
                <a:extLst>
                  <a:ext uri="{FF2B5EF4-FFF2-40B4-BE49-F238E27FC236}">
                    <a16:creationId xmlns:a16="http://schemas.microsoft.com/office/drawing/2014/main" id="{0771281F-DF12-41E3-88D6-8A40D63E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0" name="Line 2">
                <a:extLst>
                  <a:ext uri="{FF2B5EF4-FFF2-40B4-BE49-F238E27FC236}">
                    <a16:creationId xmlns:a16="http://schemas.microsoft.com/office/drawing/2014/main" id="{35837F4D-9899-4EB4-9766-5E7113DE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1" name="Line 1">
                <a:extLst>
                  <a:ext uri="{FF2B5EF4-FFF2-40B4-BE49-F238E27FC236}">
                    <a16:creationId xmlns:a16="http://schemas.microsoft.com/office/drawing/2014/main" id="{0D43F428-6F53-46B4-AC33-2D09DE596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11" name="Thumbnail">
            <a:extLst>
              <a:ext uri="{FF2B5EF4-FFF2-40B4-BE49-F238E27FC236}">
                <a16:creationId xmlns:a16="http://schemas.microsoft.com/office/drawing/2014/main" id="{288740EB-6C5E-45EC-B2AE-1BB508914730}"/>
              </a:ext>
            </a:extLst>
          </p:cNvPr>
          <p:cNvGrpSpPr/>
          <p:nvPr/>
        </p:nvGrpSpPr>
        <p:grpSpPr>
          <a:xfrm>
            <a:off x="188073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622" name="Border Outer">
              <a:extLst>
                <a:ext uri="{FF2B5EF4-FFF2-40B4-BE49-F238E27FC236}">
                  <a16:creationId xmlns:a16="http://schemas.microsoft.com/office/drawing/2014/main" id="{F0EFE941-E424-4CD8-826D-A566E20CDCC4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23" name="Image">
              <a:extLst>
                <a:ext uri="{FF2B5EF4-FFF2-40B4-BE49-F238E27FC236}">
                  <a16:creationId xmlns:a16="http://schemas.microsoft.com/office/drawing/2014/main" id="{DD786B96-9B01-483D-811D-23DB2ABCCC24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24" name="Border">
                <a:extLst>
                  <a:ext uri="{FF2B5EF4-FFF2-40B4-BE49-F238E27FC236}">
                    <a16:creationId xmlns:a16="http://schemas.microsoft.com/office/drawing/2014/main" id="{2EF6A895-40B1-4E39-BBAC-16A78FE6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25" name="Line 2">
                <a:extLst>
                  <a:ext uri="{FF2B5EF4-FFF2-40B4-BE49-F238E27FC236}">
                    <a16:creationId xmlns:a16="http://schemas.microsoft.com/office/drawing/2014/main" id="{441BAB44-EC1C-4886-A86E-92020089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26" name="Line 1">
                <a:extLst>
                  <a:ext uri="{FF2B5EF4-FFF2-40B4-BE49-F238E27FC236}">
                    <a16:creationId xmlns:a16="http://schemas.microsoft.com/office/drawing/2014/main" id="{18DEA3F3-7D3F-4800-9C4E-0726C93A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13" name="h3">
            <a:extLst>
              <a:ext uri="{FF2B5EF4-FFF2-40B4-BE49-F238E27FC236}">
                <a16:creationId xmlns:a16="http://schemas.microsoft.com/office/drawing/2014/main" id="{1031AA51-A643-4D41-8D34-A5F795F59A1D}"/>
              </a:ext>
            </a:extLst>
          </p:cNvPr>
          <p:cNvSpPr txBox="1"/>
          <p:nvPr/>
        </p:nvSpPr>
        <p:spPr>
          <a:xfrm>
            <a:off x="1250516" y="1908798"/>
            <a:ext cx="618538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통화기록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h3">
            <a:extLst>
              <a:ext uri="{FF2B5EF4-FFF2-40B4-BE49-F238E27FC236}">
                <a16:creationId xmlns:a16="http://schemas.microsoft.com/office/drawing/2014/main" id="{4EE90A67-C92C-4499-9783-5A4FE2F6E7D2}"/>
              </a:ext>
            </a:extLst>
          </p:cNvPr>
          <p:cNvSpPr txBox="1"/>
          <p:nvPr/>
        </p:nvSpPr>
        <p:spPr>
          <a:xfrm>
            <a:off x="1953193" y="1908798"/>
            <a:ext cx="463904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6" name="h3">
            <a:extLst>
              <a:ext uri="{FF2B5EF4-FFF2-40B4-BE49-F238E27FC236}">
                <a16:creationId xmlns:a16="http://schemas.microsoft.com/office/drawing/2014/main" id="{8E55517B-D2B3-44FE-B049-1753C022FE8E}"/>
              </a:ext>
            </a:extLst>
          </p:cNvPr>
          <p:cNvSpPr txBox="1"/>
          <p:nvPr/>
        </p:nvSpPr>
        <p:spPr>
          <a:xfrm>
            <a:off x="729240" y="1908798"/>
            <a:ext cx="410369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37" name="Password Box">
            <a:extLst>
              <a:ext uri="{FF2B5EF4-FFF2-40B4-BE49-F238E27FC236}">
                <a16:creationId xmlns:a16="http://schemas.microsoft.com/office/drawing/2014/main" id="{A35C976B-7C0F-40F4-A065-B74DAB084F6F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F99F7FA3-63F5-45AC-8316-E921BFBC4065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639" name="사각형: 둥근 모서리 638">
              <a:extLst>
                <a:ext uri="{FF2B5EF4-FFF2-40B4-BE49-F238E27FC236}">
                  <a16:creationId xmlns:a16="http://schemas.microsoft.com/office/drawing/2014/main" id="{2CB958F9-66A6-472F-AE8D-57A7F1B6F0EE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640" name="Image">
              <a:extLst>
                <a:ext uri="{FF2B5EF4-FFF2-40B4-BE49-F238E27FC236}">
                  <a16:creationId xmlns:a16="http://schemas.microsoft.com/office/drawing/2014/main" id="{4997F186-1DA3-4005-ABD4-ED766723306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641" name="Border">
                <a:extLst>
                  <a:ext uri="{FF2B5EF4-FFF2-40B4-BE49-F238E27FC236}">
                    <a16:creationId xmlns:a16="http://schemas.microsoft.com/office/drawing/2014/main" id="{B7ED0396-97CA-4602-8772-47CC9D3C879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42" name="Line">
                <a:extLst>
                  <a:ext uri="{FF2B5EF4-FFF2-40B4-BE49-F238E27FC236}">
                    <a16:creationId xmlns:a16="http://schemas.microsoft.com/office/drawing/2014/main" id="{350ED683-FC26-4DA3-A867-447173292F3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Line">
                <a:extLst>
                  <a:ext uri="{FF2B5EF4-FFF2-40B4-BE49-F238E27FC236}">
                    <a16:creationId xmlns:a16="http://schemas.microsoft.com/office/drawing/2014/main" id="{CDBB2C43-9A38-403D-AD0E-ACEBCE5011D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44" name="그룹 643">
            <a:extLst>
              <a:ext uri="{FF2B5EF4-FFF2-40B4-BE49-F238E27FC236}">
                <a16:creationId xmlns:a16="http://schemas.microsoft.com/office/drawing/2014/main" id="{4063B597-2DAB-47EF-B904-37544CDCCCF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645" name="Oval">
              <a:extLst>
                <a:ext uri="{FF2B5EF4-FFF2-40B4-BE49-F238E27FC236}">
                  <a16:creationId xmlns:a16="http://schemas.microsoft.com/office/drawing/2014/main" id="{E791C0BC-760D-410D-8D78-DB47B4D0F59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46" name="Oval">
              <a:extLst>
                <a:ext uri="{FF2B5EF4-FFF2-40B4-BE49-F238E27FC236}">
                  <a16:creationId xmlns:a16="http://schemas.microsoft.com/office/drawing/2014/main" id="{1E8E5E22-BA9D-43EE-997D-1B44AC34D3F0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47" name="Oval">
              <a:extLst>
                <a:ext uri="{FF2B5EF4-FFF2-40B4-BE49-F238E27FC236}">
                  <a16:creationId xmlns:a16="http://schemas.microsoft.com/office/drawing/2014/main" id="{C667C731-4CB4-46E4-ACD4-8F8AC242F6F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48" name="Thumbnail">
            <a:extLst>
              <a:ext uri="{FF2B5EF4-FFF2-40B4-BE49-F238E27FC236}">
                <a16:creationId xmlns:a16="http://schemas.microsoft.com/office/drawing/2014/main" id="{6C1CBD1A-1729-4434-A411-15EC72379FD4}"/>
              </a:ext>
            </a:extLst>
          </p:cNvPr>
          <p:cNvGrpSpPr/>
          <p:nvPr/>
        </p:nvGrpSpPr>
        <p:grpSpPr>
          <a:xfrm>
            <a:off x="2509270" y="1374159"/>
            <a:ext cx="608822" cy="694482"/>
            <a:chOff x="595686" y="1261242"/>
            <a:chExt cx="2433264" cy="2786694"/>
          </a:xfrm>
          <a:solidFill>
            <a:schemeClr val="bg1"/>
          </a:solidFill>
        </p:grpSpPr>
        <p:sp>
          <p:nvSpPr>
            <p:cNvPr id="649" name="Border Outer">
              <a:extLst>
                <a:ext uri="{FF2B5EF4-FFF2-40B4-BE49-F238E27FC236}">
                  <a16:creationId xmlns:a16="http://schemas.microsoft.com/office/drawing/2014/main" id="{75100C96-74D3-4414-8889-D2B3F670DED2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50" name="Image">
              <a:extLst>
                <a:ext uri="{FF2B5EF4-FFF2-40B4-BE49-F238E27FC236}">
                  <a16:creationId xmlns:a16="http://schemas.microsoft.com/office/drawing/2014/main" id="{15000E5C-69DC-4919-AD45-B6FAAFACA45D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51" name="Border">
                <a:extLst>
                  <a:ext uri="{FF2B5EF4-FFF2-40B4-BE49-F238E27FC236}">
                    <a16:creationId xmlns:a16="http://schemas.microsoft.com/office/drawing/2014/main" id="{34E55963-3308-4040-A81F-9EF880FC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2" name="Line 2">
                <a:extLst>
                  <a:ext uri="{FF2B5EF4-FFF2-40B4-BE49-F238E27FC236}">
                    <a16:creationId xmlns:a16="http://schemas.microsoft.com/office/drawing/2014/main" id="{C0BDB571-376E-4FCC-92DE-92526C38B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Line 1">
                <a:extLst>
                  <a:ext uri="{FF2B5EF4-FFF2-40B4-BE49-F238E27FC236}">
                    <a16:creationId xmlns:a16="http://schemas.microsoft.com/office/drawing/2014/main" id="{D7517A09-2BA0-4C46-A4D1-348AD94E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56" name="h3">
            <a:extLst>
              <a:ext uri="{FF2B5EF4-FFF2-40B4-BE49-F238E27FC236}">
                <a16:creationId xmlns:a16="http://schemas.microsoft.com/office/drawing/2014/main" id="{0CDAAA5A-C87B-478A-9738-42F40A48A9A4}"/>
              </a:ext>
            </a:extLst>
          </p:cNvPr>
          <p:cNvSpPr txBox="1"/>
          <p:nvPr/>
        </p:nvSpPr>
        <p:spPr>
          <a:xfrm>
            <a:off x="2479493" y="1908798"/>
            <a:ext cx="662029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내 연락처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59" name="Add User">
            <a:extLst>
              <a:ext uri="{FF2B5EF4-FFF2-40B4-BE49-F238E27FC236}">
                <a16:creationId xmlns:a16="http://schemas.microsoft.com/office/drawing/2014/main" id="{5814ABC5-FB10-4552-954B-B24F3EDE201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12010" y="2197463"/>
            <a:ext cx="127570" cy="12757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5613BC9E-B3B6-4027-8D2B-5E33500BE957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팝업으로 변경</a:t>
            </a:r>
          </a:p>
        </p:txBody>
      </p:sp>
    </p:spTree>
    <p:extLst>
      <p:ext uri="{BB962C8B-B14F-4D97-AF65-F5344CB8AC3E}">
        <p14:creationId xmlns:p14="http://schemas.microsoft.com/office/powerpoint/2010/main" val="414858305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통화기록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연결중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25C88AE6-9BF6-460A-B932-61F495DA5BD2}"/>
              </a:ext>
            </a:extLst>
          </p:cNvPr>
          <p:cNvGrpSpPr/>
          <p:nvPr/>
        </p:nvGrpSpPr>
        <p:grpSpPr>
          <a:xfrm>
            <a:off x="3233469" y="2252079"/>
            <a:ext cx="4228473" cy="1248310"/>
            <a:chOff x="3233469" y="5138714"/>
            <a:chExt cx="4228473" cy="1248310"/>
          </a:xfrm>
        </p:grpSpPr>
        <p:sp>
          <p:nvSpPr>
            <p:cNvPr id="322" name="Background">
              <a:extLst>
                <a:ext uri="{FF2B5EF4-FFF2-40B4-BE49-F238E27FC236}">
                  <a16:creationId xmlns:a16="http://schemas.microsoft.com/office/drawing/2014/main" id="{137BA652-C675-4D3F-8A35-FFA8E8DB7F54}"/>
                </a:ext>
              </a:extLst>
            </p:cNvPr>
            <p:cNvSpPr/>
            <p:nvPr/>
          </p:nvSpPr>
          <p:spPr>
            <a:xfrm>
              <a:off x="3257142" y="5138714"/>
              <a:ext cx="4204800" cy="1248310"/>
            </a:xfrm>
            <a:prstGeom prst="rect">
              <a:avLst/>
            </a:prstGeom>
            <a:solidFill>
              <a:srgbClr val="464646"/>
            </a:solidFill>
            <a:ln w="12700">
              <a:solidFill>
                <a:srgbClr val="C2C2C2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3232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3663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D07C4DDF-519D-44D2-B72B-8C1C4314BB7F}"/>
                </a:ext>
              </a:extLst>
            </p:cNvPr>
            <p:cNvGrpSpPr/>
            <p:nvPr/>
          </p:nvGrpSpPr>
          <p:grpSpPr>
            <a:xfrm>
              <a:off x="6986985" y="5956055"/>
              <a:ext cx="328835" cy="328836"/>
              <a:chOff x="8201175" y="5111417"/>
              <a:chExt cx="1008704" cy="1008704"/>
            </a:xfrm>
          </p:grpSpPr>
          <p:sp>
            <p:nvSpPr>
              <p:cNvPr id="333" name="Oval">
                <a:extLst>
                  <a:ext uri="{FF2B5EF4-FFF2-40B4-BE49-F238E27FC236}">
                    <a16:creationId xmlns:a16="http://schemas.microsoft.com/office/drawing/2014/main" id="{635DFA06-7E9D-40A1-B3D9-6D174B8DB19E}"/>
                  </a:ext>
                </a:extLst>
              </p:cNvPr>
              <p:cNvSpPr/>
              <p:nvPr/>
            </p:nvSpPr>
            <p:spPr>
              <a:xfrm>
                <a:off x="8201175" y="5111417"/>
                <a:ext cx="1008704" cy="1008704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hone">
                <a:extLst>
                  <a:ext uri="{FF2B5EF4-FFF2-40B4-BE49-F238E27FC236}">
                    <a16:creationId xmlns:a16="http://schemas.microsoft.com/office/drawing/2014/main" id="{25A76339-0045-4B8D-A309-62A12780B1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8450744" y="5339820"/>
                <a:ext cx="601684" cy="632083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0411B00E-A6D5-41CC-988E-5C67994F7585}"/>
                </a:ext>
              </a:extLst>
            </p:cNvPr>
            <p:cNvGrpSpPr/>
            <p:nvPr/>
          </p:nvGrpSpPr>
          <p:grpSpPr>
            <a:xfrm>
              <a:off x="6540446" y="5956055"/>
              <a:ext cx="328835" cy="328836"/>
              <a:chOff x="6648988" y="2700667"/>
              <a:chExt cx="333738" cy="333738"/>
            </a:xfrm>
          </p:grpSpPr>
          <p:sp>
            <p:nvSpPr>
              <p:cNvPr id="331" name="Oval">
                <a:extLst>
                  <a:ext uri="{FF2B5EF4-FFF2-40B4-BE49-F238E27FC236}">
                    <a16:creationId xmlns:a16="http://schemas.microsoft.com/office/drawing/2014/main" id="{F5163B29-6456-45D5-990F-BCAA14706170}"/>
                  </a:ext>
                </a:extLst>
              </p:cNvPr>
              <p:cNvSpPr/>
              <p:nvPr/>
            </p:nvSpPr>
            <p:spPr>
              <a:xfrm>
                <a:off x="6648988" y="2700667"/>
                <a:ext cx="333738" cy="33373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Merge Horizontal">
                <a:extLst>
                  <a:ext uri="{FF2B5EF4-FFF2-40B4-BE49-F238E27FC236}">
                    <a16:creationId xmlns:a16="http://schemas.microsoft.com/office/drawing/2014/main" id="{5193E3BB-06D0-407F-A90D-FD87CBBCBAF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 rot="2700000">
                <a:off x="6696356" y="2748037"/>
                <a:ext cx="239002" cy="238998"/>
              </a:xfrm>
              <a:custGeom>
                <a:avLst/>
                <a:gdLst>
                  <a:gd name="T0" fmla="*/ 602 w 1411"/>
                  <a:gd name="T1" fmla="*/ 0 h 1412"/>
                  <a:gd name="T2" fmla="*/ 597 w 1411"/>
                  <a:gd name="T3" fmla="*/ 272 h 1412"/>
                  <a:gd name="T4" fmla="*/ 478 w 1411"/>
                  <a:gd name="T5" fmla="*/ 272 h 1412"/>
                  <a:gd name="T6" fmla="*/ 451 w 1411"/>
                  <a:gd name="T7" fmla="*/ 294 h 1412"/>
                  <a:gd name="T8" fmla="*/ 451 w 1411"/>
                  <a:gd name="T9" fmla="*/ 326 h 1412"/>
                  <a:gd name="T10" fmla="*/ 634 w 1411"/>
                  <a:gd name="T11" fmla="*/ 543 h 1412"/>
                  <a:gd name="T12" fmla="*/ 0 w 1411"/>
                  <a:gd name="T13" fmla="*/ 543 h 1412"/>
                  <a:gd name="T14" fmla="*/ 0 w 1411"/>
                  <a:gd name="T15" fmla="*/ 652 h 1412"/>
                  <a:gd name="T16" fmla="*/ 1411 w 1411"/>
                  <a:gd name="T17" fmla="*/ 652 h 1412"/>
                  <a:gd name="T18" fmla="*/ 1411 w 1411"/>
                  <a:gd name="T19" fmla="*/ 543 h 1412"/>
                  <a:gd name="T20" fmla="*/ 772 w 1411"/>
                  <a:gd name="T21" fmla="*/ 543 h 1412"/>
                  <a:gd name="T22" fmla="*/ 960 w 1411"/>
                  <a:gd name="T23" fmla="*/ 321 h 1412"/>
                  <a:gd name="T24" fmla="*/ 960 w 1411"/>
                  <a:gd name="T25" fmla="*/ 289 h 1412"/>
                  <a:gd name="T26" fmla="*/ 933 w 1411"/>
                  <a:gd name="T27" fmla="*/ 272 h 1412"/>
                  <a:gd name="T28" fmla="*/ 814 w 1411"/>
                  <a:gd name="T29" fmla="*/ 272 h 1412"/>
                  <a:gd name="T30" fmla="*/ 809 w 1411"/>
                  <a:gd name="T31" fmla="*/ 0 h 1412"/>
                  <a:gd name="T32" fmla="*/ 602 w 1411"/>
                  <a:gd name="T33" fmla="*/ 0 h 1412"/>
                  <a:gd name="T34" fmla="*/ 0 w 1411"/>
                  <a:gd name="T35" fmla="*/ 760 h 1412"/>
                  <a:gd name="T36" fmla="*/ 0 w 1411"/>
                  <a:gd name="T37" fmla="*/ 869 h 1412"/>
                  <a:gd name="T38" fmla="*/ 639 w 1411"/>
                  <a:gd name="T39" fmla="*/ 869 h 1412"/>
                  <a:gd name="T40" fmla="*/ 451 w 1411"/>
                  <a:gd name="T41" fmla="*/ 1091 h 1412"/>
                  <a:gd name="T42" fmla="*/ 451 w 1411"/>
                  <a:gd name="T43" fmla="*/ 1125 h 1412"/>
                  <a:gd name="T44" fmla="*/ 478 w 1411"/>
                  <a:gd name="T45" fmla="*/ 1140 h 1412"/>
                  <a:gd name="T46" fmla="*/ 597 w 1411"/>
                  <a:gd name="T47" fmla="*/ 1140 h 1412"/>
                  <a:gd name="T48" fmla="*/ 602 w 1411"/>
                  <a:gd name="T49" fmla="*/ 1412 h 1412"/>
                  <a:gd name="T50" fmla="*/ 809 w 1411"/>
                  <a:gd name="T51" fmla="*/ 1412 h 1412"/>
                  <a:gd name="T52" fmla="*/ 814 w 1411"/>
                  <a:gd name="T53" fmla="*/ 1140 h 1412"/>
                  <a:gd name="T54" fmla="*/ 928 w 1411"/>
                  <a:gd name="T55" fmla="*/ 1140 h 1412"/>
                  <a:gd name="T56" fmla="*/ 955 w 1411"/>
                  <a:gd name="T57" fmla="*/ 1125 h 1412"/>
                  <a:gd name="T58" fmla="*/ 955 w 1411"/>
                  <a:gd name="T59" fmla="*/ 1091 h 1412"/>
                  <a:gd name="T60" fmla="*/ 765 w 1411"/>
                  <a:gd name="T61" fmla="*/ 869 h 1412"/>
                  <a:gd name="T62" fmla="*/ 1411 w 1411"/>
                  <a:gd name="T63" fmla="*/ 869 h 1412"/>
                  <a:gd name="T64" fmla="*/ 1411 w 1411"/>
                  <a:gd name="T65" fmla="*/ 760 h 1412"/>
                  <a:gd name="T66" fmla="*/ 0 w 1411"/>
                  <a:gd name="T67" fmla="*/ 760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1" h="1412">
                    <a:moveTo>
                      <a:pt x="602" y="0"/>
                    </a:moveTo>
                    <a:cubicBezTo>
                      <a:pt x="597" y="152"/>
                      <a:pt x="597" y="272"/>
                      <a:pt x="597" y="272"/>
                    </a:cubicBezTo>
                    <a:lnTo>
                      <a:pt x="478" y="272"/>
                    </a:lnTo>
                    <a:cubicBezTo>
                      <a:pt x="467" y="272"/>
                      <a:pt x="456" y="283"/>
                      <a:pt x="451" y="294"/>
                    </a:cubicBezTo>
                    <a:cubicBezTo>
                      <a:pt x="446" y="305"/>
                      <a:pt x="446" y="315"/>
                      <a:pt x="451" y="326"/>
                    </a:cubicBezTo>
                    <a:cubicBezTo>
                      <a:pt x="508" y="411"/>
                      <a:pt x="584" y="493"/>
                      <a:pt x="634" y="543"/>
                    </a:cubicBezTo>
                    <a:lnTo>
                      <a:pt x="0" y="543"/>
                    </a:lnTo>
                    <a:lnTo>
                      <a:pt x="0" y="652"/>
                    </a:lnTo>
                    <a:lnTo>
                      <a:pt x="1411" y="652"/>
                    </a:lnTo>
                    <a:lnTo>
                      <a:pt x="1411" y="543"/>
                    </a:lnTo>
                    <a:lnTo>
                      <a:pt x="772" y="543"/>
                    </a:lnTo>
                    <a:cubicBezTo>
                      <a:pt x="821" y="495"/>
                      <a:pt x="901" y="412"/>
                      <a:pt x="960" y="321"/>
                    </a:cubicBezTo>
                    <a:cubicBezTo>
                      <a:pt x="965" y="310"/>
                      <a:pt x="965" y="300"/>
                      <a:pt x="960" y="289"/>
                    </a:cubicBezTo>
                    <a:cubicBezTo>
                      <a:pt x="954" y="283"/>
                      <a:pt x="944" y="272"/>
                      <a:pt x="933" y="272"/>
                    </a:cubicBezTo>
                    <a:lnTo>
                      <a:pt x="814" y="272"/>
                    </a:lnTo>
                    <a:cubicBezTo>
                      <a:pt x="814" y="272"/>
                      <a:pt x="809" y="147"/>
                      <a:pt x="809" y="0"/>
                    </a:cubicBezTo>
                    <a:lnTo>
                      <a:pt x="602" y="0"/>
                    </a:lnTo>
                    <a:close/>
                    <a:moveTo>
                      <a:pt x="0" y="760"/>
                    </a:moveTo>
                    <a:lnTo>
                      <a:pt x="0" y="869"/>
                    </a:lnTo>
                    <a:lnTo>
                      <a:pt x="639" y="869"/>
                    </a:lnTo>
                    <a:cubicBezTo>
                      <a:pt x="590" y="917"/>
                      <a:pt x="509" y="1000"/>
                      <a:pt x="451" y="1091"/>
                    </a:cubicBezTo>
                    <a:cubicBezTo>
                      <a:pt x="446" y="1102"/>
                      <a:pt x="446" y="1114"/>
                      <a:pt x="451" y="1125"/>
                    </a:cubicBezTo>
                    <a:cubicBezTo>
                      <a:pt x="456" y="1130"/>
                      <a:pt x="467" y="1140"/>
                      <a:pt x="478" y="1140"/>
                    </a:cubicBezTo>
                    <a:lnTo>
                      <a:pt x="597" y="1140"/>
                    </a:lnTo>
                    <a:cubicBezTo>
                      <a:pt x="597" y="1140"/>
                      <a:pt x="602" y="1265"/>
                      <a:pt x="602" y="1412"/>
                    </a:cubicBezTo>
                    <a:lnTo>
                      <a:pt x="809" y="1412"/>
                    </a:lnTo>
                    <a:cubicBezTo>
                      <a:pt x="814" y="1260"/>
                      <a:pt x="814" y="1140"/>
                      <a:pt x="814" y="1140"/>
                    </a:cubicBezTo>
                    <a:lnTo>
                      <a:pt x="928" y="1140"/>
                    </a:lnTo>
                    <a:cubicBezTo>
                      <a:pt x="938" y="1140"/>
                      <a:pt x="949" y="1136"/>
                      <a:pt x="955" y="1125"/>
                    </a:cubicBezTo>
                    <a:cubicBezTo>
                      <a:pt x="960" y="1114"/>
                      <a:pt x="960" y="1102"/>
                      <a:pt x="955" y="1091"/>
                    </a:cubicBezTo>
                    <a:cubicBezTo>
                      <a:pt x="896" y="1003"/>
                      <a:pt x="814" y="918"/>
                      <a:pt x="765" y="869"/>
                    </a:cubicBezTo>
                    <a:lnTo>
                      <a:pt x="1411" y="869"/>
                    </a:lnTo>
                    <a:lnTo>
                      <a:pt x="1411" y="760"/>
                    </a:lnTo>
                    <a:lnTo>
                      <a:pt x="0" y="76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5" name="Close">
              <a:extLst>
                <a:ext uri="{FF2B5EF4-FFF2-40B4-BE49-F238E27FC236}">
                  <a16:creationId xmlns:a16="http://schemas.microsoft.com/office/drawing/2014/main" id="{2C410737-E0AA-40F5-94F1-9E80A4054A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6293" y="5229091"/>
              <a:ext cx="167096" cy="168732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E285246-BD2B-4DB4-AC61-1877025C48A0}"/>
                </a:ext>
              </a:extLst>
            </p:cNvPr>
            <p:cNvGrpSpPr/>
            <p:nvPr/>
          </p:nvGrpSpPr>
          <p:grpSpPr>
            <a:xfrm>
              <a:off x="3233469" y="5152650"/>
              <a:ext cx="1202574" cy="460124"/>
              <a:chOff x="3388512" y="2618949"/>
              <a:chExt cx="1202574" cy="460124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45DEC816-617E-494E-A806-D05745EAD59E}"/>
                  </a:ext>
                </a:extLst>
              </p:cNvPr>
              <p:cNvSpPr/>
              <p:nvPr/>
            </p:nvSpPr>
            <p:spPr>
              <a:xfrm>
                <a:off x="3388512" y="2618949"/>
                <a:ext cx="1202574" cy="233718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전화 </a:t>
                </a: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연결중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6F2A57AC-7385-4592-BED9-761C6C14FEBB}"/>
                  </a:ext>
                </a:extLst>
              </p:cNvPr>
              <p:cNvSpPr/>
              <p:nvPr/>
            </p:nvSpPr>
            <p:spPr>
              <a:xfrm>
                <a:off x="3388512" y="2764563"/>
                <a:ext cx="1157724" cy="3145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 </a:t>
                </a:r>
                <a:r>
                  <a:rPr kumimoji="0" lang="ko-KR" altLang="en-US" sz="11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책임님</a:t>
                </a:r>
                <a:endParaRPr kumimoji="0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327" name="그래픽 326" descr="스피커 폰">
              <a:extLst>
                <a:ext uri="{FF2B5EF4-FFF2-40B4-BE49-F238E27FC236}">
                  <a16:creationId xmlns:a16="http://schemas.microsoft.com/office/drawing/2014/main" id="{56E6B43A-A735-4E48-8B76-E431DBE88B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979747" y="5338043"/>
              <a:ext cx="643334" cy="643334"/>
            </a:xfrm>
            <a:prstGeom prst="rect">
              <a:avLst/>
            </a:prstGeom>
          </p:spPr>
        </p:pic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03EC468-4D13-4AB4-9FC4-A197C3311ADB}"/>
                </a:ext>
              </a:extLst>
            </p:cNvPr>
            <p:cNvSpPr/>
            <p:nvPr/>
          </p:nvSpPr>
          <p:spPr>
            <a:xfrm>
              <a:off x="4769207" y="5857697"/>
              <a:ext cx="1157724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en-US" altLang="ko-KR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02-1234-5678</a:t>
              </a:r>
            </a:p>
          </p:txBody>
        </p:sp>
      </p:grpSp>
      <p:sp>
        <p:nvSpPr>
          <p:cNvPr id="404" name="Update">
            <a:extLst>
              <a:ext uri="{FF2B5EF4-FFF2-40B4-BE49-F238E27FC236}">
                <a16:creationId xmlns:a16="http://schemas.microsoft.com/office/drawing/2014/main" id="{D6FCFEEC-649F-4C71-99A7-14EDD504639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07020" y="2458329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C26CE369-17DE-4113-B401-F0C3A6392619}"/>
              </a:ext>
            </a:extLst>
          </p:cNvPr>
          <p:cNvGrpSpPr/>
          <p:nvPr/>
        </p:nvGrpSpPr>
        <p:grpSpPr>
          <a:xfrm>
            <a:off x="3310052" y="3666067"/>
            <a:ext cx="4169386" cy="216000"/>
            <a:chOff x="3417578" y="2091595"/>
            <a:chExt cx="3840749" cy="214838"/>
          </a:xfrm>
        </p:grpSpPr>
        <p:cxnSp>
          <p:nvCxnSpPr>
            <p:cNvPr id="522" name="Line">
              <a:extLst>
                <a:ext uri="{FF2B5EF4-FFF2-40B4-BE49-F238E27FC236}">
                  <a16:creationId xmlns:a16="http://schemas.microsoft.com/office/drawing/2014/main" id="{93BE4ACA-068F-410B-A9EE-C16746B06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Password Box">
              <a:extLst>
                <a:ext uri="{FF2B5EF4-FFF2-40B4-BE49-F238E27FC236}">
                  <a16:creationId xmlns:a16="http://schemas.microsoft.com/office/drawing/2014/main" id="{55BACF02-059F-4E03-AAD2-E2664065FFF1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EF2867F0-5A37-444C-BB14-443FA8655A64}"/>
              </a:ext>
            </a:extLst>
          </p:cNvPr>
          <p:cNvGrpSpPr/>
          <p:nvPr/>
        </p:nvGrpSpPr>
        <p:grpSpPr>
          <a:xfrm>
            <a:off x="3443220" y="3950799"/>
            <a:ext cx="3919344" cy="377855"/>
            <a:chOff x="3443220" y="3278448"/>
            <a:chExt cx="3919344" cy="377855"/>
          </a:xfrm>
        </p:grpSpPr>
        <p:grpSp>
          <p:nvGrpSpPr>
            <p:cNvPr id="532" name="그룹 531">
              <a:extLst>
                <a:ext uri="{FF2B5EF4-FFF2-40B4-BE49-F238E27FC236}">
                  <a16:creationId xmlns:a16="http://schemas.microsoft.com/office/drawing/2014/main" id="{D96843B9-9E96-45DD-B3EA-167FDF55F575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34" name="그룹 533">
                <a:extLst>
                  <a:ext uri="{FF2B5EF4-FFF2-40B4-BE49-F238E27FC236}">
                    <a16:creationId xmlns:a16="http://schemas.microsoft.com/office/drawing/2014/main" id="{EFD74BA2-E172-47C4-BFD2-0BF98B1B4FC7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37" name="그래픽 536" descr="수신기">
                  <a:extLst>
                    <a:ext uri="{FF2B5EF4-FFF2-40B4-BE49-F238E27FC236}">
                      <a16:creationId xmlns:a16="http://schemas.microsoft.com/office/drawing/2014/main" id="{528BE5CA-7B48-452D-BBC7-D2896413CD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38" name="그룹 537">
                  <a:extLst>
                    <a:ext uri="{FF2B5EF4-FFF2-40B4-BE49-F238E27FC236}">
                      <a16:creationId xmlns:a16="http://schemas.microsoft.com/office/drawing/2014/main" id="{A364768D-9E17-42BC-8F2B-341DE56CC34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39" name="직선 화살표 연결선 538">
                    <a:extLst>
                      <a:ext uri="{FF2B5EF4-FFF2-40B4-BE49-F238E27FC236}">
                        <a16:creationId xmlns:a16="http://schemas.microsoft.com/office/drawing/2014/main" id="{15756272-25EE-4994-8D73-8E0887DBD4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0" name="직선 화살표 연결선 539">
                    <a:extLst>
                      <a:ext uri="{FF2B5EF4-FFF2-40B4-BE49-F238E27FC236}">
                        <a16:creationId xmlns:a16="http://schemas.microsoft.com/office/drawing/2014/main" id="{284135C0-238F-4BED-A700-7B841DEAF7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35" name="직사각형 534">
                <a:extLst>
                  <a:ext uri="{FF2B5EF4-FFF2-40B4-BE49-F238E27FC236}">
                    <a16:creationId xmlns:a16="http://schemas.microsoft.com/office/drawing/2014/main" id="{818F6E77-4631-4BAA-A1DB-B884144D0D2C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3A72EA17-DB82-4DFE-981E-4E8A9773174D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33" name="직사각형 532">
              <a:extLst>
                <a:ext uri="{FF2B5EF4-FFF2-40B4-BE49-F238E27FC236}">
                  <a16:creationId xmlns:a16="http://schemas.microsoft.com/office/drawing/2014/main" id="{C5ABC8CC-AA05-4E8C-B9C1-23FFCDAB6B86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761FB41E-AAB1-4DC7-BC35-A9BEC049A017}"/>
              </a:ext>
            </a:extLst>
          </p:cNvPr>
          <p:cNvGrpSpPr/>
          <p:nvPr/>
        </p:nvGrpSpPr>
        <p:grpSpPr>
          <a:xfrm>
            <a:off x="3310052" y="4463925"/>
            <a:ext cx="4169386" cy="216000"/>
            <a:chOff x="3417578" y="2091595"/>
            <a:chExt cx="3840749" cy="214838"/>
          </a:xfrm>
        </p:grpSpPr>
        <p:cxnSp>
          <p:nvCxnSpPr>
            <p:cNvPr id="542" name="Line">
              <a:extLst>
                <a:ext uri="{FF2B5EF4-FFF2-40B4-BE49-F238E27FC236}">
                  <a16:creationId xmlns:a16="http://schemas.microsoft.com/office/drawing/2014/main" id="{EEB45D12-A9DB-463D-A73F-4D3E4497A0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Password Box">
              <a:extLst>
                <a:ext uri="{FF2B5EF4-FFF2-40B4-BE49-F238E27FC236}">
                  <a16:creationId xmlns:a16="http://schemas.microsoft.com/office/drawing/2014/main" id="{EE91DBB9-18B6-457C-86C2-AAC85A0A9956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E770CF59-7231-455E-AE0E-B92C06A2175C}"/>
              </a:ext>
            </a:extLst>
          </p:cNvPr>
          <p:cNvGrpSpPr/>
          <p:nvPr/>
        </p:nvGrpSpPr>
        <p:grpSpPr>
          <a:xfrm>
            <a:off x="3443220" y="4748657"/>
            <a:ext cx="3919344" cy="377855"/>
            <a:chOff x="3443220" y="3278448"/>
            <a:chExt cx="3919344" cy="377855"/>
          </a:xfrm>
        </p:grpSpPr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775D9F0D-83F5-408A-90AA-44CBC418C022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26D062A2-9A02-4870-B211-ED29D82433AB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59" name="그래픽 558" descr="수신기">
                  <a:extLst>
                    <a:ext uri="{FF2B5EF4-FFF2-40B4-BE49-F238E27FC236}">
                      <a16:creationId xmlns:a16="http://schemas.microsoft.com/office/drawing/2014/main" id="{9F9A3EBF-EFC8-40AC-A4A3-62FFE5590D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60" name="그룹 559">
                  <a:extLst>
                    <a:ext uri="{FF2B5EF4-FFF2-40B4-BE49-F238E27FC236}">
                      <a16:creationId xmlns:a16="http://schemas.microsoft.com/office/drawing/2014/main" id="{95B92B56-9E80-4C08-A96B-D3B35A92B85E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61" name="직선 화살표 연결선 560">
                    <a:extLst>
                      <a:ext uri="{FF2B5EF4-FFF2-40B4-BE49-F238E27FC236}">
                        <a16:creationId xmlns:a16="http://schemas.microsoft.com/office/drawing/2014/main" id="{9F913132-5B05-4E03-8797-F868FFDE5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2" name="직선 화살표 연결선 561">
                    <a:extLst>
                      <a:ext uri="{FF2B5EF4-FFF2-40B4-BE49-F238E27FC236}">
                        <a16:creationId xmlns:a16="http://schemas.microsoft.com/office/drawing/2014/main" id="{CD76C0A3-DD56-4552-9F60-01FC6C5C5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CB9EBAA-3D96-456B-BD5A-AFD9D1A8D78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C1B2AA03-9A1E-45EB-8AA7-B959CA063E51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48430B91-3AEA-4566-9D21-A974E1CF3AC5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737D3DC8-C0E1-4277-AFA2-A1621A272204}"/>
              </a:ext>
            </a:extLst>
          </p:cNvPr>
          <p:cNvGrpSpPr/>
          <p:nvPr/>
        </p:nvGrpSpPr>
        <p:grpSpPr>
          <a:xfrm>
            <a:off x="3458623" y="5152067"/>
            <a:ext cx="3903941" cy="377855"/>
            <a:chOff x="3458623" y="3905971"/>
            <a:chExt cx="3903941" cy="377855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7FD4C14B-0420-4C7E-A28D-160A35B3FA09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568" name="그룹 567">
                <a:extLst>
                  <a:ext uri="{FF2B5EF4-FFF2-40B4-BE49-F238E27FC236}">
                    <a16:creationId xmlns:a16="http://schemas.microsoft.com/office/drawing/2014/main" id="{6ECD6C3D-C301-4AFB-BD03-208C4201E964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570" name="직사각형 569">
                  <a:extLst>
                    <a:ext uri="{FF2B5EF4-FFF2-40B4-BE49-F238E27FC236}">
                      <a16:creationId xmlns:a16="http://schemas.microsoft.com/office/drawing/2014/main" id="{CA2F0D3C-6AA0-4601-B679-56D709053456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C6E59711-344D-456E-B312-1F345B09D59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569" name="직사각형 568">
                <a:extLst>
                  <a:ext uri="{FF2B5EF4-FFF2-40B4-BE49-F238E27FC236}">
                    <a16:creationId xmlns:a16="http://schemas.microsoft.com/office/drawing/2014/main" id="{56804BF8-1099-42D7-A92E-B3C8162AAE79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E42D068E-E018-4963-BF9F-DDFCCB560567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566" name="그래픽 565" descr="수신기">
                <a:extLst>
                  <a:ext uri="{FF2B5EF4-FFF2-40B4-BE49-F238E27FC236}">
                    <a16:creationId xmlns:a16="http://schemas.microsoft.com/office/drawing/2014/main" id="{02FA3E1D-9417-4DE5-9D59-8AA5761023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567" name="직선 화살표 연결선 566">
                <a:extLst>
                  <a:ext uri="{FF2B5EF4-FFF2-40B4-BE49-F238E27FC236}">
                    <a16:creationId xmlns:a16="http://schemas.microsoft.com/office/drawing/2014/main" id="{99880BE9-B3A6-4BD5-BD6C-B36537CC21BD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0" name="Thumbnail">
            <a:extLst>
              <a:ext uri="{FF2B5EF4-FFF2-40B4-BE49-F238E27FC236}">
                <a16:creationId xmlns:a16="http://schemas.microsoft.com/office/drawing/2014/main" id="{71FA2038-F7CE-4C7B-906D-AB48CCC0C03B}"/>
              </a:ext>
            </a:extLst>
          </p:cNvPr>
          <p:cNvGrpSpPr/>
          <p:nvPr/>
        </p:nvGrpSpPr>
        <p:grpSpPr>
          <a:xfrm>
            <a:off x="630014" y="1367400"/>
            <a:ext cx="608822" cy="694482"/>
            <a:chOff x="595686" y="1261242"/>
            <a:chExt cx="2433264" cy="2786694"/>
          </a:xfrm>
          <a:solidFill>
            <a:schemeClr val="bg1"/>
          </a:solidFill>
        </p:grpSpPr>
        <p:sp>
          <p:nvSpPr>
            <p:cNvPr id="238" name="Border Outer">
              <a:extLst>
                <a:ext uri="{FF2B5EF4-FFF2-40B4-BE49-F238E27FC236}">
                  <a16:creationId xmlns:a16="http://schemas.microsoft.com/office/drawing/2014/main" id="{19355F0D-B316-4826-929C-9ECF6A539CD6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9" name="Image">
              <a:extLst>
                <a:ext uri="{FF2B5EF4-FFF2-40B4-BE49-F238E27FC236}">
                  <a16:creationId xmlns:a16="http://schemas.microsoft.com/office/drawing/2014/main" id="{87798978-BE66-468B-911E-EC09650B8AD7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41" name="Border">
                <a:extLst>
                  <a:ext uri="{FF2B5EF4-FFF2-40B4-BE49-F238E27FC236}">
                    <a16:creationId xmlns:a16="http://schemas.microsoft.com/office/drawing/2014/main" id="{EC48E7CF-237A-4B3B-943B-BC70B69C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Line 2">
                <a:extLst>
                  <a:ext uri="{FF2B5EF4-FFF2-40B4-BE49-F238E27FC236}">
                    <a16:creationId xmlns:a16="http://schemas.microsoft.com/office/drawing/2014/main" id="{BE272F94-DFA3-46CB-BEDB-FB17EEBBE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Line 1">
                <a:extLst>
                  <a:ext uri="{FF2B5EF4-FFF2-40B4-BE49-F238E27FC236}">
                    <a16:creationId xmlns:a16="http://schemas.microsoft.com/office/drawing/2014/main" id="{DE761B35-455F-4190-9631-05AB7EF1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1" name="Thumbnail">
            <a:extLst>
              <a:ext uri="{FF2B5EF4-FFF2-40B4-BE49-F238E27FC236}">
                <a16:creationId xmlns:a16="http://schemas.microsoft.com/office/drawing/2014/main" id="{987CF61D-B1FD-4EDD-8515-D63A645AADA1}"/>
              </a:ext>
            </a:extLst>
          </p:cNvPr>
          <p:cNvGrpSpPr/>
          <p:nvPr/>
        </p:nvGrpSpPr>
        <p:grpSpPr>
          <a:xfrm>
            <a:off x="1255374" y="1367400"/>
            <a:ext cx="608822" cy="694482"/>
            <a:chOff x="595686" y="1261242"/>
            <a:chExt cx="2433264" cy="2786694"/>
          </a:xfrm>
          <a:solidFill>
            <a:srgbClr val="F2F2F2"/>
          </a:solidFill>
        </p:grpSpPr>
        <p:sp>
          <p:nvSpPr>
            <p:cNvPr id="228" name="Border Outer">
              <a:extLst>
                <a:ext uri="{FF2B5EF4-FFF2-40B4-BE49-F238E27FC236}">
                  <a16:creationId xmlns:a16="http://schemas.microsoft.com/office/drawing/2014/main" id="{52F406FE-BEE4-4884-A80F-079DC0438888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2E7AE539-2222-46D3-A15E-690976DBC905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35" name="Border">
                <a:extLst>
                  <a:ext uri="{FF2B5EF4-FFF2-40B4-BE49-F238E27FC236}">
                    <a16:creationId xmlns:a16="http://schemas.microsoft.com/office/drawing/2014/main" id="{02D1FF03-FC2D-4611-94F8-897959C6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6" name="Line 2">
                <a:extLst>
                  <a:ext uri="{FF2B5EF4-FFF2-40B4-BE49-F238E27FC236}">
                    <a16:creationId xmlns:a16="http://schemas.microsoft.com/office/drawing/2014/main" id="{15838D37-FDD4-4484-BE82-A8D95505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7" name="Line 1">
                <a:extLst>
                  <a:ext uri="{FF2B5EF4-FFF2-40B4-BE49-F238E27FC236}">
                    <a16:creationId xmlns:a16="http://schemas.microsoft.com/office/drawing/2014/main" id="{7C5BA2F0-6E2E-49D9-B184-9565BE47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2" name="Thumbnail">
            <a:extLst>
              <a:ext uri="{FF2B5EF4-FFF2-40B4-BE49-F238E27FC236}">
                <a16:creationId xmlns:a16="http://schemas.microsoft.com/office/drawing/2014/main" id="{2DFF6BAE-6DD9-4B90-ACD9-B682927236B3}"/>
              </a:ext>
            </a:extLst>
          </p:cNvPr>
          <p:cNvGrpSpPr/>
          <p:nvPr/>
        </p:nvGrpSpPr>
        <p:grpSpPr>
          <a:xfrm>
            <a:off x="188073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216" name="Border Outer">
              <a:extLst>
                <a:ext uri="{FF2B5EF4-FFF2-40B4-BE49-F238E27FC236}">
                  <a16:creationId xmlns:a16="http://schemas.microsoft.com/office/drawing/2014/main" id="{94EFE914-0446-40EE-B1FA-EDDD8A8A61C8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7" name="Image">
              <a:extLst>
                <a:ext uri="{FF2B5EF4-FFF2-40B4-BE49-F238E27FC236}">
                  <a16:creationId xmlns:a16="http://schemas.microsoft.com/office/drawing/2014/main" id="{77D62E87-A4B3-4BBB-96F5-376E85574241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21" name="Border">
                <a:extLst>
                  <a:ext uri="{FF2B5EF4-FFF2-40B4-BE49-F238E27FC236}">
                    <a16:creationId xmlns:a16="http://schemas.microsoft.com/office/drawing/2014/main" id="{EC7A9594-34F0-4B56-81C0-12F117B09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6" name="Line 2">
                <a:extLst>
                  <a:ext uri="{FF2B5EF4-FFF2-40B4-BE49-F238E27FC236}">
                    <a16:creationId xmlns:a16="http://schemas.microsoft.com/office/drawing/2014/main" id="{F7F488A8-2E1D-4673-94C1-25C27DBF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7" name="Line 1">
                <a:extLst>
                  <a:ext uri="{FF2B5EF4-FFF2-40B4-BE49-F238E27FC236}">
                    <a16:creationId xmlns:a16="http://schemas.microsoft.com/office/drawing/2014/main" id="{7E0D2446-FBEA-4FD7-A2D4-6D3370D5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45" name="h3">
            <a:extLst>
              <a:ext uri="{FF2B5EF4-FFF2-40B4-BE49-F238E27FC236}">
                <a16:creationId xmlns:a16="http://schemas.microsoft.com/office/drawing/2014/main" id="{E6DFE570-9EBC-484B-835A-3270F3305A75}"/>
              </a:ext>
            </a:extLst>
          </p:cNvPr>
          <p:cNvSpPr txBox="1"/>
          <p:nvPr/>
        </p:nvSpPr>
        <p:spPr>
          <a:xfrm>
            <a:off x="1354600" y="1908798"/>
            <a:ext cx="410369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통화기록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h3">
            <a:extLst>
              <a:ext uri="{FF2B5EF4-FFF2-40B4-BE49-F238E27FC236}">
                <a16:creationId xmlns:a16="http://schemas.microsoft.com/office/drawing/2014/main" id="{513994E5-09EB-40A1-862F-D954CCB939CC}"/>
              </a:ext>
            </a:extLst>
          </p:cNvPr>
          <p:cNvSpPr txBox="1"/>
          <p:nvPr/>
        </p:nvSpPr>
        <p:spPr>
          <a:xfrm>
            <a:off x="1953193" y="1908798"/>
            <a:ext cx="463904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3" name="h3">
            <a:extLst>
              <a:ext uri="{FF2B5EF4-FFF2-40B4-BE49-F238E27FC236}">
                <a16:creationId xmlns:a16="http://schemas.microsoft.com/office/drawing/2014/main" id="{9788C875-41CF-44E3-9CBF-F6D90F0F8625}"/>
              </a:ext>
            </a:extLst>
          </p:cNvPr>
          <p:cNvSpPr txBox="1"/>
          <p:nvPr/>
        </p:nvSpPr>
        <p:spPr>
          <a:xfrm>
            <a:off x="729240" y="1908798"/>
            <a:ext cx="410369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</a:t>
            </a:r>
            <a:endParaRPr kumimoji="0" lang="en-US" sz="800" i="0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8" name="Modal Dialog Overlay">
            <a:extLst>
              <a:ext uri="{FF2B5EF4-FFF2-40B4-BE49-F238E27FC236}">
                <a16:creationId xmlns:a16="http://schemas.microsoft.com/office/drawing/2014/main" id="{CB0013CF-B8BD-4487-A2B9-CCBAFD97E75D}"/>
              </a:ext>
            </a:extLst>
          </p:cNvPr>
          <p:cNvSpPr>
            <a:spLocks/>
          </p:cNvSpPr>
          <p:nvPr/>
        </p:nvSpPr>
        <p:spPr bwMode="auto">
          <a:xfrm>
            <a:off x="564775" y="2994370"/>
            <a:ext cx="2589523" cy="485213"/>
          </a:xfrm>
          <a:prstGeom prst="rect">
            <a:avLst/>
          </a:prstGeom>
          <a:solidFill>
            <a:srgbClr val="FDF3ED"/>
          </a:solidFill>
          <a:ln w="6350" cap="flat" cmpd="sng" algn="ctr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CF7CF2B-42CD-4B7D-BDA8-C7EC64BB8179}"/>
              </a:ext>
            </a:extLst>
          </p:cNvPr>
          <p:cNvGrpSpPr/>
          <p:nvPr/>
        </p:nvGrpSpPr>
        <p:grpSpPr>
          <a:xfrm>
            <a:off x="851981" y="3031872"/>
            <a:ext cx="1085533" cy="414592"/>
            <a:chOff x="896806" y="2718115"/>
            <a:chExt cx="1085533" cy="414592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2FFE31C2-A56B-46F5-BB97-E8018317CB2E}"/>
                </a:ext>
              </a:extLst>
            </p:cNvPr>
            <p:cNvGrpSpPr/>
            <p:nvPr/>
          </p:nvGrpSpPr>
          <p:grpSpPr>
            <a:xfrm>
              <a:off x="896806" y="2750835"/>
              <a:ext cx="373160" cy="349152"/>
              <a:chOff x="3301748" y="2229240"/>
              <a:chExt cx="373160" cy="349152"/>
            </a:xfrm>
          </p:grpSpPr>
          <p:grpSp>
            <p:nvGrpSpPr>
              <p:cNvPr id="369" name="Profile Picture">
                <a:extLst>
                  <a:ext uri="{FF2B5EF4-FFF2-40B4-BE49-F238E27FC236}">
                    <a16:creationId xmlns:a16="http://schemas.microsoft.com/office/drawing/2014/main" id="{59D9B79C-6AC2-4B46-A17F-CBBB28568BC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72" name="Background">
                  <a:extLst>
                    <a:ext uri="{FF2B5EF4-FFF2-40B4-BE49-F238E27FC236}">
                      <a16:creationId xmlns:a16="http://schemas.microsoft.com/office/drawing/2014/main" id="{895C1C09-EE23-4907-9432-59E9C04283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3" name="Profile Icon">
                  <a:extLst>
                    <a:ext uri="{FF2B5EF4-FFF2-40B4-BE49-F238E27FC236}">
                      <a16:creationId xmlns:a16="http://schemas.microsoft.com/office/drawing/2014/main" id="{A5E3FDE9-E6FA-43BE-890A-6E8C8DCD11C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C91E54AD-286F-4403-822B-E1E818C649D7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072AEC99-86ED-4FFF-A426-F526C45EAA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6FC0CB30-B068-4AFB-8B94-C76528F5D6C2}"/>
                </a:ext>
              </a:extLst>
            </p:cNvPr>
            <p:cNvGrpSpPr/>
            <p:nvPr/>
          </p:nvGrpSpPr>
          <p:grpSpPr>
            <a:xfrm>
              <a:off x="1177310" y="2718115"/>
              <a:ext cx="805029" cy="414592"/>
              <a:chOff x="3582252" y="2998289"/>
              <a:chExt cx="805029" cy="414592"/>
            </a:xfrm>
          </p:grpSpPr>
          <p:sp>
            <p:nvSpPr>
              <p:cNvPr id="367" name="직사각형 366">
                <a:extLst>
                  <a:ext uri="{FF2B5EF4-FFF2-40B4-BE49-F238E27FC236}">
                    <a16:creationId xmlns:a16="http://schemas.microsoft.com/office/drawing/2014/main" id="{DFB94E60-6731-41C9-80CE-A35DB3040D43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0514F735-EC92-40B1-830C-7FD584B7A1BC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</p:grpSp>
      </p:grp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5D59D4E7-2767-4843-AE27-9FC7CE4B096E}"/>
              </a:ext>
            </a:extLst>
          </p:cNvPr>
          <p:cNvGrpSpPr/>
          <p:nvPr/>
        </p:nvGrpSpPr>
        <p:grpSpPr>
          <a:xfrm>
            <a:off x="603783" y="3151628"/>
            <a:ext cx="209563" cy="192876"/>
            <a:chOff x="4167652" y="4759360"/>
            <a:chExt cx="239248" cy="220198"/>
          </a:xfrm>
        </p:grpSpPr>
        <p:pic>
          <p:nvPicPr>
            <p:cNvPr id="224" name="그래픽 223" descr="수신기">
              <a:extLst>
                <a:ext uri="{FF2B5EF4-FFF2-40B4-BE49-F238E27FC236}">
                  <a16:creationId xmlns:a16="http://schemas.microsoft.com/office/drawing/2014/main" id="{2A92C974-948D-4FED-BB0C-1E5FFA816AD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220198" cy="220198"/>
            </a:xfrm>
            <a:prstGeom prst="rect">
              <a:avLst/>
            </a:prstGeom>
          </p:spPr>
        </p:pic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09DAE1F1-B6E1-424A-A37F-59D17C863856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229" name="직선 화살표 연결선 228">
                <a:extLst>
                  <a:ext uri="{FF2B5EF4-FFF2-40B4-BE49-F238E27FC236}">
                    <a16:creationId xmlns:a16="http://schemas.microsoft.com/office/drawing/2014/main" id="{3874418B-D3F8-4775-80F3-F20517CD646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화살표 연결선 230">
                <a:extLst>
                  <a:ext uri="{FF2B5EF4-FFF2-40B4-BE49-F238E27FC236}">
                    <a16:creationId xmlns:a16="http://schemas.microsoft.com/office/drawing/2014/main" id="{79FAD21B-9CB1-4A6C-85AF-5ECD668BA55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D139F4B1-9595-41ED-BA24-B9F3BCD29AC1}"/>
              </a:ext>
            </a:extLst>
          </p:cNvPr>
          <p:cNvGrpSpPr/>
          <p:nvPr/>
        </p:nvGrpSpPr>
        <p:grpSpPr>
          <a:xfrm>
            <a:off x="2830212" y="3049883"/>
            <a:ext cx="246946" cy="246946"/>
            <a:chOff x="6928886" y="2576850"/>
            <a:chExt cx="246946" cy="24694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2D74F3E2-64EE-4728-B85D-D566A44DD802}"/>
                </a:ext>
              </a:extLst>
            </p:cNvPr>
            <p:cNvSpPr/>
            <p:nvPr/>
          </p:nvSpPr>
          <p:spPr>
            <a:xfrm>
              <a:off x="6928886" y="2576850"/>
              <a:ext cx="246946" cy="246946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38" name="그래픽 337" descr="스피커 폰">
              <a:extLst>
                <a:ext uri="{FF2B5EF4-FFF2-40B4-BE49-F238E27FC236}">
                  <a16:creationId xmlns:a16="http://schemas.microsoft.com/office/drawing/2014/main" id="{3C49C17E-798C-43A3-A541-A7C5EDA04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6978243" y="2626207"/>
              <a:ext cx="148232" cy="148232"/>
            </a:xfrm>
            <a:prstGeom prst="rect">
              <a:avLst/>
            </a:prstGeom>
          </p:spPr>
        </p:pic>
      </p:grp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4D3ECA0D-8484-4A65-A5AF-323C7224B0DB}"/>
              </a:ext>
            </a:extLst>
          </p:cNvPr>
          <p:cNvSpPr/>
          <p:nvPr/>
        </p:nvSpPr>
        <p:spPr>
          <a:xfrm>
            <a:off x="2502595" y="3263220"/>
            <a:ext cx="6735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오후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12:47</a:t>
            </a:r>
          </a:p>
        </p:txBody>
      </p:sp>
      <p:sp>
        <p:nvSpPr>
          <p:cNvPr id="357" name="Password Box">
            <a:extLst>
              <a:ext uri="{FF2B5EF4-FFF2-40B4-BE49-F238E27FC236}">
                <a16:creationId xmlns:a16="http://schemas.microsoft.com/office/drawing/2014/main" id="{303B0689-34F2-4B80-BD1A-753582A7047C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A3014063-7FA5-4FA7-90FE-33BED52AC521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406" name="사각형: 둥근 모서리 405">
              <a:extLst>
                <a:ext uri="{FF2B5EF4-FFF2-40B4-BE49-F238E27FC236}">
                  <a16:creationId xmlns:a16="http://schemas.microsoft.com/office/drawing/2014/main" id="{234035C0-574D-4FBB-BB13-5205B6DD701D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통화기록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407" name="Image">
              <a:extLst>
                <a:ext uri="{FF2B5EF4-FFF2-40B4-BE49-F238E27FC236}">
                  <a16:creationId xmlns:a16="http://schemas.microsoft.com/office/drawing/2014/main" id="{A68FFEC5-C4D2-4337-804D-0B900F3BAAE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08" name="Border">
                <a:extLst>
                  <a:ext uri="{FF2B5EF4-FFF2-40B4-BE49-F238E27FC236}">
                    <a16:creationId xmlns:a16="http://schemas.microsoft.com/office/drawing/2014/main" id="{D1B70603-BDBF-46B0-87C8-0628C0AECE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09" name="Line">
                <a:extLst>
                  <a:ext uri="{FF2B5EF4-FFF2-40B4-BE49-F238E27FC236}">
                    <a16:creationId xmlns:a16="http://schemas.microsoft.com/office/drawing/2014/main" id="{F6B824A5-884F-4833-8F0D-C264E3E40A1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Line">
                <a:extLst>
                  <a:ext uri="{FF2B5EF4-FFF2-40B4-BE49-F238E27FC236}">
                    <a16:creationId xmlns:a16="http://schemas.microsoft.com/office/drawing/2014/main" id="{12CAC420-14A8-4522-A09E-1D77122CEF5D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1" name="그룹 410">
            <a:extLst>
              <a:ext uri="{FF2B5EF4-FFF2-40B4-BE49-F238E27FC236}">
                <a16:creationId xmlns:a16="http://schemas.microsoft.com/office/drawing/2014/main" id="{C7684733-5DBC-46FF-A5F0-7545E7BD177D}"/>
              </a:ext>
            </a:extLst>
          </p:cNvPr>
          <p:cNvGrpSpPr/>
          <p:nvPr/>
        </p:nvGrpSpPr>
        <p:grpSpPr>
          <a:xfrm>
            <a:off x="1525899" y="2482611"/>
            <a:ext cx="1603359" cy="204311"/>
            <a:chOff x="7908494" y="2355449"/>
            <a:chExt cx="1980273" cy="204311"/>
          </a:xfrm>
        </p:grpSpPr>
        <p:sp>
          <p:nvSpPr>
            <p:cNvPr id="412" name="사각형: 둥근 모서리 411">
              <a:extLst>
                <a:ext uri="{FF2B5EF4-FFF2-40B4-BE49-F238E27FC236}">
                  <a16:creationId xmlns:a16="http://schemas.microsoft.com/office/drawing/2014/main" id="{FAB83564-AA2D-4FF2-B980-8005C8C4133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13" name="사각형: 둥근 모서리 412">
              <a:extLst>
                <a:ext uri="{FF2B5EF4-FFF2-40B4-BE49-F238E27FC236}">
                  <a16:creationId xmlns:a16="http://schemas.microsoft.com/office/drawing/2014/main" id="{130A8426-FE9D-4E47-A91E-7C146BD53B23}"/>
                </a:ext>
              </a:extLst>
            </p:cNvPr>
            <p:cNvSpPr/>
            <p:nvPr/>
          </p:nvSpPr>
          <p:spPr>
            <a:xfrm>
              <a:off x="8339630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D4FC8627-8781-4360-93C5-1BEB19961767}"/>
                </a:ext>
              </a:extLst>
            </p:cNvPr>
            <p:cNvSpPr/>
            <p:nvPr/>
          </p:nvSpPr>
          <p:spPr>
            <a:xfrm>
              <a:off x="8847685" y="2355449"/>
              <a:ext cx="43836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15" name="사각형: 둥근 모서리 414">
              <a:extLst>
                <a:ext uri="{FF2B5EF4-FFF2-40B4-BE49-F238E27FC236}">
                  <a16:creationId xmlns:a16="http://schemas.microsoft.com/office/drawing/2014/main" id="{276B9053-7292-4F9D-A4F2-783FF10CAE86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부재중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9" name="그룹 418">
            <a:extLst>
              <a:ext uri="{FF2B5EF4-FFF2-40B4-BE49-F238E27FC236}">
                <a16:creationId xmlns:a16="http://schemas.microsoft.com/office/drawing/2014/main" id="{B9177911-E5C9-4CD3-A27A-0B0E9F49D5B3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20" name="Oval">
              <a:extLst>
                <a:ext uri="{FF2B5EF4-FFF2-40B4-BE49-F238E27FC236}">
                  <a16:creationId xmlns:a16="http://schemas.microsoft.com/office/drawing/2014/main" id="{12B09992-E081-4699-863F-EF5E44B8FFC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Oval">
              <a:extLst>
                <a:ext uri="{FF2B5EF4-FFF2-40B4-BE49-F238E27FC236}">
                  <a16:creationId xmlns:a16="http://schemas.microsoft.com/office/drawing/2014/main" id="{C804F0DF-9558-4DCA-AA03-B10DC75D1B6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2" name="Oval">
              <a:extLst>
                <a:ext uri="{FF2B5EF4-FFF2-40B4-BE49-F238E27FC236}">
                  <a16:creationId xmlns:a16="http://schemas.microsoft.com/office/drawing/2014/main" id="{7AE494C6-5CB4-413E-A5F8-21854E44D2E9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5" name="Modal Dialog Overlay">
            <a:extLst>
              <a:ext uri="{FF2B5EF4-FFF2-40B4-BE49-F238E27FC236}">
                <a16:creationId xmlns:a16="http://schemas.microsoft.com/office/drawing/2014/main" id="{D5755AAE-B0C0-4E0E-8E61-890058FD261D}"/>
              </a:ext>
            </a:extLst>
          </p:cNvPr>
          <p:cNvSpPr>
            <a:spLocks/>
          </p:cNvSpPr>
          <p:nvPr/>
        </p:nvSpPr>
        <p:spPr bwMode="auto">
          <a:xfrm>
            <a:off x="564775" y="3527770"/>
            <a:ext cx="2589523" cy="48521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46" name="그룹 445">
            <a:extLst>
              <a:ext uri="{FF2B5EF4-FFF2-40B4-BE49-F238E27FC236}">
                <a16:creationId xmlns:a16="http://schemas.microsoft.com/office/drawing/2014/main" id="{C2FC0B87-7B5A-4E99-891C-B6507236CC62}"/>
              </a:ext>
            </a:extLst>
          </p:cNvPr>
          <p:cNvGrpSpPr/>
          <p:nvPr/>
        </p:nvGrpSpPr>
        <p:grpSpPr>
          <a:xfrm>
            <a:off x="877369" y="3565272"/>
            <a:ext cx="1092205" cy="414592"/>
            <a:chOff x="922194" y="2718115"/>
            <a:chExt cx="1092205" cy="414592"/>
          </a:xfrm>
        </p:grpSpPr>
        <p:sp>
          <p:nvSpPr>
            <p:cNvPr id="464" name="Background">
              <a:extLst>
                <a:ext uri="{FF2B5EF4-FFF2-40B4-BE49-F238E27FC236}">
                  <a16:creationId xmlns:a16="http://schemas.microsoft.com/office/drawing/2014/main" id="{E7DE458C-4B86-402E-8163-51EEB2D5571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2194" y="2750835"/>
              <a:ext cx="336634" cy="33663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?</a:t>
              </a:r>
            </a:p>
          </p:txBody>
        </p:sp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CF6046CD-F2FB-40E7-A138-B41AAEF75255}"/>
                </a:ext>
              </a:extLst>
            </p:cNvPr>
            <p:cNvGrpSpPr/>
            <p:nvPr/>
          </p:nvGrpSpPr>
          <p:grpSpPr>
            <a:xfrm>
              <a:off x="1177310" y="2718115"/>
              <a:ext cx="837089" cy="414592"/>
              <a:chOff x="3582252" y="2998289"/>
              <a:chExt cx="837089" cy="414592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AC3E0B4A-15E8-4B85-A5EF-354C51DDE71E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번호정보 없음</a:t>
                </a:r>
              </a:p>
            </p:txBody>
          </p:sp>
          <p:sp>
            <p:nvSpPr>
              <p:cNvPr id="460" name="직사각형 459">
                <a:extLst>
                  <a:ext uri="{FF2B5EF4-FFF2-40B4-BE49-F238E27FC236}">
                    <a16:creationId xmlns:a16="http://schemas.microsoft.com/office/drawing/2014/main" id="{A5AAE7C3-4FD5-48A1-A483-C4D0D35C95AF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</p:grpSp>
      </p:grpSp>
      <p:sp>
        <p:nvSpPr>
          <p:cNvPr id="450" name="직사각형 449">
            <a:extLst>
              <a:ext uri="{FF2B5EF4-FFF2-40B4-BE49-F238E27FC236}">
                <a16:creationId xmlns:a16="http://schemas.microsoft.com/office/drawing/2014/main" id="{8782AC5B-0D14-4516-B82A-F1E65E504788}"/>
              </a:ext>
            </a:extLst>
          </p:cNvPr>
          <p:cNvSpPr/>
          <p:nvPr/>
        </p:nvSpPr>
        <p:spPr>
          <a:xfrm>
            <a:off x="2502595" y="3796620"/>
            <a:ext cx="6735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오후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12:47</a:t>
            </a:r>
          </a:p>
        </p:txBody>
      </p: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6513AE53-C939-4A51-A568-A2581D989991}"/>
              </a:ext>
            </a:extLst>
          </p:cNvPr>
          <p:cNvGrpSpPr/>
          <p:nvPr/>
        </p:nvGrpSpPr>
        <p:grpSpPr>
          <a:xfrm>
            <a:off x="607696" y="3688709"/>
            <a:ext cx="180000" cy="180000"/>
            <a:chOff x="3443220" y="2260608"/>
            <a:chExt cx="209556" cy="206809"/>
          </a:xfrm>
        </p:grpSpPr>
        <p:pic>
          <p:nvPicPr>
            <p:cNvPr id="467" name="그래픽 466" descr="수신기">
              <a:extLst>
                <a:ext uri="{FF2B5EF4-FFF2-40B4-BE49-F238E27FC236}">
                  <a16:creationId xmlns:a16="http://schemas.microsoft.com/office/drawing/2014/main" id="{1202D01A-6576-43B3-B803-B059BD9FEB0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68" name="직선 화살표 연결선 467">
              <a:extLst>
                <a:ext uri="{FF2B5EF4-FFF2-40B4-BE49-F238E27FC236}">
                  <a16:creationId xmlns:a16="http://schemas.microsoft.com/office/drawing/2014/main" id="{D738F2CA-8CDB-42E8-AD69-6E4F9A32A6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547096" y="2260608"/>
              <a:ext cx="105680" cy="105681"/>
            </a:xfrm>
            <a:prstGeom prst="straightConnector1">
              <a:avLst/>
            </a:prstGeom>
            <a:ln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0" name="Modal Dialog Overlay">
            <a:extLst>
              <a:ext uri="{FF2B5EF4-FFF2-40B4-BE49-F238E27FC236}">
                <a16:creationId xmlns:a16="http://schemas.microsoft.com/office/drawing/2014/main" id="{A4ECFEED-82CC-4812-A0C3-C9011FF9D71B}"/>
              </a:ext>
            </a:extLst>
          </p:cNvPr>
          <p:cNvSpPr>
            <a:spLocks/>
          </p:cNvSpPr>
          <p:nvPr/>
        </p:nvSpPr>
        <p:spPr bwMode="auto">
          <a:xfrm>
            <a:off x="564775" y="4079100"/>
            <a:ext cx="2589523" cy="48521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71" name="그룹 470">
            <a:extLst>
              <a:ext uri="{FF2B5EF4-FFF2-40B4-BE49-F238E27FC236}">
                <a16:creationId xmlns:a16="http://schemas.microsoft.com/office/drawing/2014/main" id="{77318408-7E37-4646-B43D-8C17F35C4599}"/>
              </a:ext>
            </a:extLst>
          </p:cNvPr>
          <p:cNvGrpSpPr/>
          <p:nvPr/>
        </p:nvGrpSpPr>
        <p:grpSpPr>
          <a:xfrm>
            <a:off x="851981" y="4116602"/>
            <a:ext cx="1085533" cy="414592"/>
            <a:chOff x="896806" y="2718115"/>
            <a:chExt cx="1085533" cy="414592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FA6A650D-83CE-476A-BB8E-7FCB23896CA3}"/>
                </a:ext>
              </a:extLst>
            </p:cNvPr>
            <p:cNvGrpSpPr/>
            <p:nvPr/>
          </p:nvGrpSpPr>
          <p:grpSpPr>
            <a:xfrm>
              <a:off x="896806" y="2750835"/>
              <a:ext cx="373160" cy="349152"/>
              <a:chOff x="3301748" y="2229240"/>
              <a:chExt cx="373160" cy="349152"/>
            </a:xfrm>
          </p:grpSpPr>
          <p:grpSp>
            <p:nvGrpSpPr>
              <p:cNvPr id="484" name="Profile Picture">
                <a:extLst>
                  <a:ext uri="{FF2B5EF4-FFF2-40B4-BE49-F238E27FC236}">
                    <a16:creationId xmlns:a16="http://schemas.microsoft.com/office/drawing/2014/main" id="{47F6CA25-8D03-4387-A818-C3E791A931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7" name="Background">
                  <a:extLst>
                    <a:ext uri="{FF2B5EF4-FFF2-40B4-BE49-F238E27FC236}">
                      <a16:creationId xmlns:a16="http://schemas.microsoft.com/office/drawing/2014/main" id="{E81C5536-FABA-4B18-88A6-7D4CFB574A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88" name="Profile Icon">
                  <a:extLst>
                    <a:ext uri="{FF2B5EF4-FFF2-40B4-BE49-F238E27FC236}">
                      <a16:creationId xmlns:a16="http://schemas.microsoft.com/office/drawing/2014/main" id="{9AEADEE0-79A4-4461-9EC4-14600B7EA6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B461AABF-0AD2-484F-8415-2D2F34C327A5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86" name="그래픽 485" descr="스마트폰">
                <a:extLst>
                  <a:ext uri="{FF2B5EF4-FFF2-40B4-BE49-F238E27FC236}">
                    <a16:creationId xmlns:a16="http://schemas.microsoft.com/office/drawing/2014/main" id="{17B5B8DC-BF60-4F1D-A6F1-3E07CE6A5A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D8FB7910-F850-446A-BEFF-A8A2EE71DCD8}"/>
                </a:ext>
              </a:extLst>
            </p:cNvPr>
            <p:cNvGrpSpPr/>
            <p:nvPr/>
          </p:nvGrpSpPr>
          <p:grpSpPr>
            <a:xfrm>
              <a:off x="1177310" y="2718115"/>
              <a:ext cx="805029" cy="414592"/>
              <a:chOff x="3582252" y="2998289"/>
              <a:chExt cx="805029" cy="414592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9C2D0814-A100-4C28-ACBE-57140B898536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E3FCE4D2-CE97-44E4-94B0-9DAF03D6D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</p:grp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D9D0FDE2-8611-4AF2-881A-C8DDD31D36D5}"/>
              </a:ext>
            </a:extLst>
          </p:cNvPr>
          <p:cNvSpPr/>
          <p:nvPr/>
        </p:nvSpPr>
        <p:spPr>
          <a:xfrm>
            <a:off x="2502595" y="4347950"/>
            <a:ext cx="6735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오후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12:47</a:t>
            </a:r>
          </a:p>
        </p:txBody>
      </p:sp>
      <p:grpSp>
        <p:nvGrpSpPr>
          <p:cNvPr id="473" name="그룹 472">
            <a:extLst>
              <a:ext uri="{FF2B5EF4-FFF2-40B4-BE49-F238E27FC236}">
                <a16:creationId xmlns:a16="http://schemas.microsoft.com/office/drawing/2014/main" id="{4346F95C-B300-4BD1-BAEB-77D1968DE575}"/>
              </a:ext>
            </a:extLst>
          </p:cNvPr>
          <p:cNvGrpSpPr/>
          <p:nvPr/>
        </p:nvGrpSpPr>
        <p:grpSpPr>
          <a:xfrm>
            <a:off x="607696" y="4240039"/>
            <a:ext cx="180000" cy="180000"/>
            <a:chOff x="3443220" y="2260608"/>
            <a:chExt cx="209556" cy="206809"/>
          </a:xfrm>
        </p:grpSpPr>
        <p:pic>
          <p:nvPicPr>
            <p:cNvPr id="474" name="그래픽 473" descr="수신기">
              <a:extLst>
                <a:ext uri="{FF2B5EF4-FFF2-40B4-BE49-F238E27FC236}">
                  <a16:creationId xmlns:a16="http://schemas.microsoft.com/office/drawing/2014/main" id="{790D2B15-302E-4484-B3C5-D108FAFCE9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75" name="직선 화살표 연결선 474">
              <a:extLst>
                <a:ext uri="{FF2B5EF4-FFF2-40B4-BE49-F238E27FC236}">
                  <a16:creationId xmlns:a16="http://schemas.microsoft.com/office/drawing/2014/main" id="{12803785-4822-40CB-9721-FCB75F4C604A}"/>
                </a:ext>
              </a:extLst>
            </p:cNvPr>
            <p:cNvCxnSpPr/>
            <p:nvPr/>
          </p:nvCxnSpPr>
          <p:spPr>
            <a:xfrm flipH="1">
              <a:off x="3547096" y="2260608"/>
              <a:ext cx="105680" cy="105680"/>
            </a:xfrm>
            <a:prstGeom prst="straightConnector1">
              <a:avLst/>
            </a:prstGeom>
            <a:ln>
              <a:solidFill>
                <a:srgbClr val="0070C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4" name="직사각형 603">
            <a:extLst>
              <a:ext uri="{FF2B5EF4-FFF2-40B4-BE49-F238E27FC236}">
                <a16:creationId xmlns:a16="http://schemas.microsoft.com/office/drawing/2014/main" id="{62BAE0A5-E3A9-480B-8A98-2A13B2954CC9}"/>
              </a:ext>
            </a:extLst>
          </p:cNvPr>
          <p:cNvSpPr/>
          <p:nvPr/>
        </p:nvSpPr>
        <p:spPr>
          <a:xfrm>
            <a:off x="662648" y="2713225"/>
            <a:ext cx="150874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60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1BDBDDE-5EC6-43E1-8881-903B20BE4DA9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83602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06" name="Thumbnail">
            <a:extLst>
              <a:ext uri="{FF2B5EF4-FFF2-40B4-BE49-F238E27FC236}">
                <a16:creationId xmlns:a16="http://schemas.microsoft.com/office/drawing/2014/main" id="{22575935-6170-4DDA-B45F-9F4DC141C723}"/>
              </a:ext>
            </a:extLst>
          </p:cNvPr>
          <p:cNvGrpSpPr/>
          <p:nvPr/>
        </p:nvGrpSpPr>
        <p:grpSpPr>
          <a:xfrm>
            <a:off x="2509270" y="1374159"/>
            <a:ext cx="608822" cy="694482"/>
            <a:chOff x="595686" y="1261242"/>
            <a:chExt cx="2433264" cy="2786694"/>
          </a:xfrm>
          <a:solidFill>
            <a:schemeClr val="bg1"/>
          </a:solidFill>
        </p:grpSpPr>
        <p:sp>
          <p:nvSpPr>
            <p:cNvPr id="607" name="Border Outer">
              <a:extLst>
                <a:ext uri="{FF2B5EF4-FFF2-40B4-BE49-F238E27FC236}">
                  <a16:creationId xmlns:a16="http://schemas.microsoft.com/office/drawing/2014/main" id="{E420B04D-E6B0-4BCF-94BF-E1CF799D0FE8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08" name="Image">
              <a:extLst>
                <a:ext uri="{FF2B5EF4-FFF2-40B4-BE49-F238E27FC236}">
                  <a16:creationId xmlns:a16="http://schemas.microsoft.com/office/drawing/2014/main" id="{04FCA6BB-7540-4135-A846-EBA9E4A5F685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09" name="Border">
                <a:extLst>
                  <a:ext uri="{FF2B5EF4-FFF2-40B4-BE49-F238E27FC236}">
                    <a16:creationId xmlns:a16="http://schemas.microsoft.com/office/drawing/2014/main" id="{1CAEDBF4-E4C5-4EA9-9104-A7101CCC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10" name="Line 2">
                <a:extLst>
                  <a:ext uri="{FF2B5EF4-FFF2-40B4-BE49-F238E27FC236}">
                    <a16:creationId xmlns:a16="http://schemas.microsoft.com/office/drawing/2014/main" id="{961A7FA1-66CC-4363-B766-0128F4C41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11" name="Line 1">
                <a:extLst>
                  <a:ext uri="{FF2B5EF4-FFF2-40B4-BE49-F238E27FC236}">
                    <a16:creationId xmlns:a16="http://schemas.microsoft.com/office/drawing/2014/main" id="{9BD60F50-086C-43F2-93EA-DFFC6785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12" name="h3">
            <a:extLst>
              <a:ext uri="{FF2B5EF4-FFF2-40B4-BE49-F238E27FC236}">
                <a16:creationId xmlns:a16="http://schemas.microsoft.com/office/drawing/2014/main" id="{688D7FD1-F9D7-4BAC-8DE1-AE9610255446}"/>
              </a:ext>
            </a:extLst>
          </p:cNvPr>
          <p:cNvSpPr txBox="1"/>
          <p:nvPr/>
        </p:nvSpPr>
        <p:spPr>
          <a:xfrm>
            <a:off x="2479493" y="1908798"/>
            <a:ext cx="662029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내 연락처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6" name="그룹 655">
            <a:extLst>
              <a:ext uri="{FF2B5EF4-FFF2-40B4-BE49-F238E27FC236}">
                <a16:creationId xmlns:a16="http://schemas.microsoft.com/office/drawing/2014/main" id="{A03BC349-C260-46D8-BBB4-DE1C33C7410A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D87DA88C-803D-49FB-807C-34A3D169BA52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Phone">
              <a:extLst>
                <a:ext uri="{FF2B5EF4-FFF2-40B4-BE49-F238E27FC236}">
                  <a16:creationId xmlns:a16="http://schemas.microsoft.com/office/drawing/2014/main" id="{5B0C420A-648B-4299-B89D-8C158900B2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3" name="그룹 662">
            <a:extLst>
              <a:ext uri="{FF2B5EF4-FFF2-40B4-BE49-F238E27FC236}">
                <a16:creationId xmlns:a16="http://schemas.microsoft.com/office/drawing/2014/main" id="{634DC082-54F7-4A22-93C5-14689927B1D5}"/>
              </a:ext>
            </a:extLst>
          </p:cNvPr>
          <p:cNvGrpSpPr/>
          <p:nvPr/>
        </p:nvGrpSpPr>
        <p:grpSpPr>
          <a:xfrm>
            <a:off x="2819452" y="3576708"/>
            <a:ext cx="252000" cy="252000"/>
            <a:chOff x="5727769" y="2721864"/>
            <a:chExt cx="903986" cy="903986"/>
          </a:xfrm>
        </p:grpSpPr>
        <p:sp>
          <p:nvSpPr>
            <p:cNvPr id="664" name="Oval">
              <a:extLst>
                <a:ext uri="{FF2B5EF4-FFF2-40B4-BE49-F238E27FC236}">
                  <a16:creationId xmlns:a16="http://schemas.microsoft.com/office/drawing/2014/main" id="{6998D7F6-313B-4039-A240-F6BA92DDFF3C}"/>
                </a:ext>
              </a:extLst>
            </p:cNvPr>
            <p:cNvSpPr/>
            <p:nvPr/>
          </p:nvSpPr>
          <p:spPr>
            <a:xfrm>
              <a:off x="5727769" y="2721864"/>
              <a:ext cx="903986" cy="90398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65" name="그래픽 664" descr="스마트폰">
              <a:extLst>
                <a:ext uri="{FF2B5EF4-FFF2-40B4-BE49-F238E27FC236}">
                  <a16:creationId xmlns:a16="http://schemas.microsoft.com/office/drawing/2014/main" id="{B841C83B-6D59-4ACF-AF20-0564A01C04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5938156" y="2932251"/>
              <a:ext cx="483212" cy="483212"/>
            </a:xfrm>
            <a:prstGeom prst="rect">
              <a:avLst/>
            </a:prstGeom>
          </p:spPr>
        </p:pic>
      </p:grp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8CECE161-287D-4375-B3F2-92FBFC231D66}"/>
              </a:ext>
            </a:extLst>
          </p:cNvPr>
          <p:cNvGrpSpPr/>
          <p:nvPr/>
        </p:nvGrpSpPr>
        <p:grpSpPr>
          <a:xfrm>
            <a:off x="2835777" y="4131899"/>
            <a:ext cx="252000" cy="252000"/>
            <a:chOff x="5727769" y="2721864"/>
            <a:chExt cx="903986" cy="903986"/>
          </a:xfrm>
        </p:grpSpPr>
        <p:sp>
          <p:nvSpPr>
            <p:cNvPr id="670" name="Oval">
              <a:extLst>
                <a:ext uri="{FF2B5EF4-FFF2-40B4-BE49-F238E27FC236}">
                  <a16:creationId xmlns:a16="http://schemas.microsoft.com/office/drawing/2014/main" id="{FD413413-FBFD-4E0C-85B1-B3B2C5785D0E}"/>
                </a:ext>
              </a:extLst>
            </p:cNvPr>
            <p:cNvSpPr/>
            <p:nvPr/>
          </p:nvSpPr>
          <p:spPr>
            <a:xfrm>
              <a:off x="5727769" y="2721864"/>
              <a:ext cx="903986" cy="90398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1" name="그래픽 670" descr="스마트폰">
              <a:extLst>
                <a:ext uri="{FF2B5EF4-FFF2-40B4-BE49-F238E27FC236}">
                  <a16:creationId xmlns:a16="http://schemas.microsoft.com/office/drawing/2014/main" id="{3D1362B2-77DF-465F-8458-8C8845D2759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5938156" y="2932251"/>
              <a:ext cx="483212" cy="48321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8858831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 전</a:t>
            </a: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25C88AE6-9BF6-460A-B932-61F495DA5BD2}"/>
              </a:ext>
            </a:extLst>
          </p:cNvPr>
          <p:cNvGrpSpPr/>
          <p:nvPr/>
        </p:nvGrpSpPr>
        <p:grpSpPr>
          <a:xfrm>
            <a:off x="3233469" y="2252079"/>
            <a:ext cx="4228473" cy="1248310"/>
            <a:chOff x="3233469" y="5138714"/>
            <a:chExt cx="4228473" cy="1248310"/>
          </a:xfrm>
        </p:grpSpPr>
        <p:sp>
          <p:nvSpPr>
            <p:cNvPr id="322" name="Background">
              <a:extLst>
                <a:ext uri="{FF2B5EF4-FFF2-40B4-BE49-F238E27FC236}">
                  <a16:creationId xmlns:a16="http://schemas.microsoft.com/office/drawing/2014/main" id="{137BA652-C675-4D3F-8A35-FFA8E8DB7F54}"/>
                </a:ext>
              </a:extLst>
            </p:cNvPr>
            <p:cNvSpPr/>
            <p:nvPr/>
          </p:nvSpPr>
          <p:spPr>
            <a:xfrm>
              <a:off x="3257142" y="5138714"/>
              <a:ext cx="4204800" cy="1248310"/>
            </a:xfrm>
            <a:prstGeom prst="rect">
              <a:avLst/>
            </a:prstGeom>
            <a:solidFill>
              <a:srgbClr val="464646"/>
            </a:solidFill>
            <a:ln w="12700">
              <a:solidFill>
                <a:srgbClr val="C2C2C2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3232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3663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D07C4DDF-519D-44D2-B72B-8C1C4314BB7F}"/>
                </a:ext>
              </a:extLst>
            </p:cNvPr>
            <p:cNvGrpSpPr/>
            <p:nvPr/>
          </p:nvGrpSpPr>
          <p:grpSpPr>
            <a:xfrm>
              <a:off x="6986985" y="5956055"/>
              <a:ext cx="328835" cy="328836"/>
              <a:chOff x="8201175" y="5111417"/>
              <a:chExt cx="1008704" cy="1008704"/>
            </a:xfrm>
          </p:grpSpPr>
          <p:sp>
            <p:nvSpPr>
              <p:cNvPr id="333" name="Oval">
                <a:extLst>
                  <a:ext uri="{FF2B5EF4-FFF2-40B4-BE49-F238E27FC236}">
                    <a16:creationId xmlns:a16="http://schemas.microsoft.com/office/drawing/2014/main" id="{635DFA06-7E9D-40A1-B3D9-6D174B8DB19E}"/>
                  </a:ext>
                </a:extLst>
              </p:cNvPr>
              <p:cNvSpPr/>
              <p:nvPr/>
            </p:nvSpPr>
            <p:spPr>
              <a:xfrm>
                <a:off x="8201175" y="5111417"/>
                <a:ext cx="1008704" cy="1008704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hone">
                <a:extLst>
                  <a:ext uri="{FF2B5EF4-FFF2-40B4-BE49-F238E27FC236}">
                    <a16:creationId xmlns:a16="http://schemas.microsoft.com/office/drawing/2014/main" id="{25A76339-0045-4B8D-A309-62A12780B1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8450744" y="5339820"/>
                <a:ext cx="601684" cy="632083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0411B00E-A6D5-41CC-988E-5C67994F7585}"/>
                </a:ext>
              </a:extLst>
            </p:cNvPr>
            <p:cNvGrpSpPr/>
            <p:nvPr/>
          </p:nvGrpSpPr>
          <p:grpSpPr>
            <a:xfrm>
              <a:off x="6540446" y="5956055"/>
              <a:ext cx="328835" cy="328836"/>
              <a:chOff x="6648988" y="2700667"/>
              <a:chExt cx="333738" cy="333738"/>
            </a:xfrm>
          </p:grpSpPr>
          <p:sp>
            <p:nvSpPr>
              <p:cNvPr id="331" name="Oval">
                <a:extLst>
                  <a:ext uri="{FF2B5EF4-FFF2-40B4-BE49-F238E27FC236}">
                    <a16:creationId xmlns:a16="http://schemas.microsoft.com/office/drawing/2014/main" id="{F5163B29-6456-45D5-990F-BCAA14706170}"/>
                  </a:ext>
                </a:extLst>
              </p:cNvPr>
              <p:cNvSpPr/>
              <p:nvPr/>
            </p:nvSpPr>
            <p:spPr>
              <a:xfrm>
                <a:off x="6648988" y="2700667"/>
                <a:ext cx="333738" cy="33373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Merge Horizontal">
                <a:extLst>
                  <a:ext uri="{FF2B5EF4-FFF2-40B4-BE49-F238E27FC236}">
                    <a16:creationId xmlns:a16="http://schemas.microsoft.com/office/drawing/2014/main" id="{5193E3BB-06D0-407F-A90D-FD87CBBCBAF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 rot="2700000">
                <a:off x="6696356" y="2748037"/>
                <a:ext cx="239002" cy="238998"/>
              </a:xfrm>
              <a:custGeom>
                <a:avLst/>
                <a:gdLst>
                  <a:gd name="T0" fmla="*/ 602 w 1411"/>
                  <a:gd name="T1" fmla="*/ 0 h 1412"/>
                  <a:gd name="T2" fmla="*/ 597 w 1411"/>
                  <a:gd name="T3" fmla="*/ 272 h 1412"/>
                  <a:gd name="T4" fmla="*/ 478 w 1411"/>
                  <a:gd name="T5" fmla="*/ 272 h 1412"/>
                  <a:gd name="T6" fmla="*/ 451 w 1411"/>
                  <a:gd name="T7" fmla="*/ 294 h 1412"/>
                  <a:gd name="T8" fmla="*/ 451 w 1411"/>
                  <a:gd name="T9" fmla="*/ 326 h 1412"/>
                  <a:gd name="T10" fmla="*/ 634 w 1411"/>
                  <a:gd name="T11" fmla="*/ 543 h 1412"/>
                  <a:gd name="T12" fmla="*/ 0 w 1411"/>
                  <a:gd name="T13" fmla="*/ 543 h 1412"/>
                  <a:gd name="T14" fmla="*/ 0 w 1411"/>
                  <a:gd name="T15" fmla="*/ 652 h 1412"/>
                  <a:gd name="T16" fmla="*/ 1411 w 1411"/>
                  <a:gd name="T17" fmla="*/ 652 h 1412"/>
                  <a:gd name="T18" fmla="*/ 1411 w 1411"/>
                  <a:gd name="T19" fmla="*/ 543 h 1412"/>
                  <a:gd name="T20" fmla="*/ 772 w 1411"/>
                  <a:gd name="T21" fmla="*/ 543 h 1412"/>
                  <a:gd name="T22" fmla="*/ 960 w 1411"/>
                  <a:gd name="T23" fmla="*/ 321 h 1412"/>
                  <a:gd name="T24" fmla="*/ 960 w 1411"/>
                  <a:gd name="T25" fmla="*/ 289 h 1412"/>
                  <a:gd name="T26" fmla="*/ 933 w 1411"/>
                  <a:gd name="T27" fmla="*/ 272 h 1412"/>
                  <a:gd name="T28" fmla="*/ 814 w 1411"/>
                  <a:gd name="T29" fmla="*/ 272 h 1412"/>
                  <a:gd name="T30" fmla="*/ 809 w 1411"/>
                  <a:gd name="T31" fmla="*/ 0 h 1412"/>
                  <a:gd name="T32" fmla="*/ 602 w 1411"/>
                  <a:gd name="T33" fmla="*/ 0 h 1412"/>
                  <a:gd name="T34" fmla="*/ 0 w 1411"/>
                  <a:gd name="T35" fmla="*/ 760 h 1412"/>
                  <a:gd name="T36" fmla="*/ 0 w 1411"/>
                  <a:gd name="T37" fmla="*/ 869 h 1412"/>
                  <a:gd name="T38" fmla="*/ 639 w 1411"/>
                  <a:gd name="T39" fmla="*/ 869 h 1412"/>
                  <a:gd name="T40" fmla="*/ 451 w 1411"/>
                  <a:gd name="T41" fmla="*/ 1091 h 1412"/>
                  <a:gd name="T42" fmla="*/ 451 w 1411"/>
                  <a:gd name="T43" fmla="*/ 1125 h 1412"/>
                  <a:gd name="T44" fmla="*/ 478 w 1411"/>
                  <a:gd name="T45" fmla="*/ 1140 h 1412"/>
                  <a:gd name="T46" fmla="*/ 597 w 1411"/>
                  <a:gd name="T47" fmla="*/ 1140 h 1412"/>
                  <a:gd name="T48" fmla="*/ 602 w 1411"/>
                  <a:gd name="T49" fmla="*/ 1412 h 1412"/>
                  <a:gd name="T50" fmla="*/ 809 w 1411"/>
                  <a:gd name="T51" fmla="*/ 1412 h 1412"/>
                  <a:gd name="T52" fmla="*/ 814 w 1411"/>
                  <a:gd name="T53" fmla="*/ 1140 h 1412"/>
                  <a:gd name="T54" fmla="*/ 928 w 1411"/>
                  <a:gd name="T55" fmla="*/ 1140 h 1412"/>
                  <a:gd name="T56" fmla="*/ 955 w 1411"/>
                  <a:gd name="T57" fmla="*/ 1125 h 1412"/>
                  <a:gd name="T58" fmla="*/ 955 w 1411"/>
                  <a:gd name="T59" fmla="*/ 1091 h 1412"/>
                  <a:gd name="T60" fmla="*/ 765 w 1411"/>
                  <a:gd name="T61" fmla="*/ 869 h 1412"/>
                  <a:gd name="T62" fmla="*/ 1411 w 1411"/>
                  <a:gd name="T63" fmla="*/ 869 h 1412"/>
                  <a:gd name="T64" fmla="*/ 1411 w 1411"/>
                  <a:gd name="T65" fmla="*/ 760 h 1412"/>
                  <a:gd name="T66" fmla="*/ 0 w 1411"/>
                  <a:gd name="T67" fmla="*/ 760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1" h="1412">
                    <a:moveTo>
                      <a:pt x="602" y="0"/>
                    </a:moveTo>
                    <a:cubicBezTo>
                      <a:pt x="597" y="152"/>
                      <a:pt x="597" y="272"/>
                      <a:pt x="597" y="272"/>
                    </a:cubicBezTo>
                    <a:lnTo>
                      <a:pt x="478" y="272"/>
                    </a:lnTo>
                    <a:cubicBezTo>
                      <a:pt x="467" y="272"/>
                      <a:pt x="456" y="283"/>
                      <a:pt x="451" y="294"/>
                    </a:cubicBezTo>
                    <a:cubicBezTo>
                      <a:pt x="446" y="305"/>
                      <a:pt x="446" y="315"/>
                      <a:pt x="451" y="326"/>
                    </a:cubicBezTo>
                    <a:cubicBezTo>
                      <a:pt x="508" y="411"/>
                      <a:pt x="584" y="493"/>
                      <a:pt x="634" y="543"/>
                    </a:cubicBezTo>
                    <a:lnTo>
                      <a:pt x="0" y="543"/>
                    </a:lnTo>
                    <a:lnTo>
                      <a:pt x="0" y="652"/>
                    </a:lnTo>
                    <a:lnTo>
                      <a:pt x="1411" y="652"/>
                    </a:lnTo>
                    <a:lnTo>
                      <a:pt x="1411" y="543"/>
                    </a:lnTo>
                    <a:lnTo>
                      <a:pt x="772" y="543"/>
                    </a:lnTo>
                    <a:cubicBezTo>
                      <a:pt x="821" y="495"/>
                      <a:pt x="901" y="412"/>
                      <a:pt x="960" y="321"/>
                    </a:cubicBezTo>
                    <a:cubicBezTo>
                      <a:pt x="965" y="310"/>
                      <a:pt x="965" y="300"/>
                      <a:pt x="960" y="289"/>
                    </a:cubicBezTo>
                    <a:cubicBezTo>
                      <a:pt x="954" y="283"/>
                      <a:pt x="944" y="272"/>
                      <a:pt x="933" y="272"/>
                    </a:cubicBezTo>
                    <a:lnTo>
                      <a:pt x="814" y="272"/>
                    </a:lnTo>
                    <a:cubicBezTo>
                      <a:pt x="814" y="272"/>
                      <a:pt x="809" y="147"/>
                      <a:pt x="809" y="0"/>
                    </a:cubicBezTo>
                    <a:lnTo>
                      <a:pt x="602" y="0"/>
                    </a:lnTo>
                    <a:close/>
                    <a:moveTo>
                      <a:pt x="0" y="760"/>
                    </a:moveTo>
                    <a:lnTo>
                      <a:pt x="0" y="869"/>
                    </a:lnTo>
                    <a:lnTo>
                      <a:pt x="639" y="869"/>
                    </a:lnTo>
                    <a:cubicBezTo>
                      <a:pt x="590" y="917"/>
                      <a:pt x="509" y="1000"/>
                      <a:pt x="451" y="1091"/>
                    </a:cubicBezTo>
                    <a:cubicBezTo>
                      <a:pt x="446" y="1102"/>
                      <a:pt x="446" y="1114"/>
                      <a:pt x="451" y="1125"/>
                    </a:cubicBezTo>
                    <a:cubicBezTo>
                      <a:pt x="456" y="1130"/>
                      <a:pt x="467" y="1140"/>
                      <a:pt x="478" y="1140"/>
                    </a:cubicBezTo>
                    <a:lnTo>
                      <a:pt x="597" y="1140"/>
                    </a:lnTo>
                    <a:cubicBezTo>
                      <a:pt x="597" y="1140"/>
                      <a:pt x="602" y="1265"/>
                      <a:pt x="602" y="1412"/>
                    </a:cubicBezTo>
                    <a:lnTo>
                      <a:pt x="809" y="1412"/>
                    </a:lnTo>
                    <a:cubicBezTo>
                      <a:pt x="814" y="1260"/>
                      <a:pt x="814" y="1140"/>
                      <a:pt x="814" y="1140"/>
                    </a:cubicBezTo>
                    <a:lnTo>
                      <a:pt x="928" y="1140"/>
                    </a:lnTo>
                    <a:cubicBezTo>
                      <a:pt x="938" y="1140"/>
                      <a:pt x="949" y="1136"/>
                      <a:pt x="955" y="1125"/>
                    </a:cubicBezTo>
                    <a:cubicBezTo>
                      <a:pt x="960" y="1114"/>
                      <a:pt x="960" y="1102"/>
                      <a:pt x="955" y="1091"/>
                    </a:cubicBezTo>
                    <a:cubicBezTo>
                      <a:pt x="896" y="1003"/>
                      <a:pt x="814" y="918"/>
                      <a:pt x="765" y="869"/>
                    </a:cubicBezTo>
                    <a:lnTo>
                      <a:pt x="1411" y="869"/>
                    </a:lnTo>
                    <a:lnTo>
                      <a:pt x="1411" y="760"/>
                    </a:lnTo>
                    <a:lnTo>
                      <a:pt x="0" y="76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5" name="Close">
              <a:extLst>
                <a:ext uri="{FF2B5EF4-FFF2-40B4-BE49-F238E27FC236}">
                  <a16:creationId xmlns:a16="http://schemas.microsoft.com/office/drawing/2014/main" id="{2C410737-E0AA-40F5-94F1-9E80A4054A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6293" y="5229091"/>
              <a:ext cx="167096" cy="168732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E285246-BD2B-4DB4-AC61-1877025C48A0}"/>
                </a:ext>
              </a:extLst>
            </p:cNvPr>
            <p:cNvGrpSpPr/>
            <p:nvPr/>
          </p:nvGrpSpPr>
          <p:grpSpPr>
            <a:xfrm>
              <a:off x="3233469" y="5152650"/>
              <a:ext cx="1202574" cy="460124"/>
              <a:chOff x="3388512" y="2618949"/>
              <a:chExt cx="1202574" cy="460124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45DEC816-617E-494E-A806-D05745EAD59E}"/>
                  </a:ext>
                </a:extLst>
              </p:cNvPr>
              <p:cNvSpPr/>
              <p:nvPr/>
            </p:nvSpPr>
            <p:spPr>
              <a:xfrm>
                <a:off x="3388512" y="2618949"/>
                <a:ext cx="1202574" cy="233718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전화 </a:t>
                </a: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연결중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6F2A57AC-7385-4592-BED9-761C6C14FEBB}"/>
                  </a:ext>
                </a:extLst>
              </p:cNvPr>
              <p:cNvSpPr/>
              <p:nvPr/>
            </p:nvSpPr>
            <p:spPr>
              <a:xfrm>
                <a:off x="3388512" y="2764563"/>
                <a:ext cx="1157724" cy="3145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 </a:t>
                </a:r>
                <a:r>
                  <a:rPr kumimoji="0" lang="ko-KR" altLang="en-US" sz="11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책임님</a:t>
                </a:r>
                <a:endParaRPr kumimoji="0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327" name="그래픽 326" descr="스피커 폰">
              <a:extLst>
                <a:ext uri="{FF2B5EF4-FFF2-40B4-BE49-F238E27FC236}">
                  <a16:creationId xmlns:a16="http://schemas.microsoft.com/office/drawing/2014/main" id="{56E6B43A-A735-4E48-8B76-E431DBE88B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979747" y="5338043"/>
              <a:ext cx="643334" cy="643334"/>
            </a:xfrm>
            <a:prstGeom prst="rect">
              <a:avLst/>
            </a:prstGeom>
          </p:spPr>
        </p:pic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03EC468-4D13-4AB4-9FC4-A197C3311ADB}"/>
                </a:ext>
              </a:extLst>
            </p:cNvPr>
            <p:cNvSpPr/>
            <p:nvPr/>
          </p:nvSpPr>
          <p:spPr>
            <a:xfrm>
              <a:off x="4769207" y="5857697"/>
              <a:ext cx="1157724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en-US" altLang="ko-KR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02-1234-5678</a:t>
              </a: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C26CE369-17DE-4113-B401-F0C3A6392619}"/>
              </a:ext>
            </a:extLst>
          </p:cNvPr>
          <p:cNvGrpSpPr/>
          <p:nvPr/>
        </p:nvGrpSpPr>
        <p:grpSpPr>
          <a:xfrm>
            <a:off x="3310052" y="3666067"/>
            <a:ext cx="4169386" cy="216000"/>
            <a:chOff x="3417578" y="2091595"/>
            <a:chExt cx="3840749" cy="214838"/>
          </a:xfrm>
        </p:grpSpPr>
        <p:cxnSp>
          <p:nvCxnSpPr>
            <p:cNvPr id="522" name="Line">
              <a:extLst>
                <a:ext uri="{FF2B5EF4-FFF2-40B4-BE49-F238E27FC236}">
                  <a16:creationId xmlns:a16="http://schemas.microsoft.com/office/drawing/2014/main" id="{93BE4ACA-068F-410B-A9EE-C16746B06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Password Box">
              <a:extLst>
                <a:ext uri="{FF2B5EF4-FFF2-40B4-BE49-F238E27FC236}">
                  <a16:creationId xmlns:a16="http://schemas.microsoft.com/office/drawing/2014/main" id="{55BACF02-059F-4E03-AAD2-E2664065FFF1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EF2867F0-5A37-444C-BB14-443FA8655A64}"/>
              </a:ext>
            </a:extLst>
          </p:cNvPr>
          <p:cNvGrpSpPr/>
          <p:nvPr/>
        </p:nvGrpSpPr>
        <p:grpSpPr>
          <a:xfrm>
            <a:off x="3443220" y="3950799"/>
            <a:ext cx="3919344" cy="377855"/>
            <a:chOff x="3443220" y="3278448"/>
            <a:chExt cx="3919344" cy="377855"/>
          </a:xfrm>
        </p:grpSpPr>
        <p:grpSp>
          <p:nvGrpSpPr>
            <p:cNvPr id="532" name="그룹 531">
              <a:extLst>
                <a:ext uri="{FF2B5EF4-FFF2-40B4-BE49-F238E27FC236}">
                  <a16:creationId xmlns:a16="http://schemas.microsoft.com/office/drawing/2014/main" id="{D96843B9-9E96-45DD-B3EA-167FDF55F575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34" name="그룹 533">
                <a:extLst>
                  <a:ext uri="{FF2B5EF4-FFF2-40B4-BE49-F238E27FC236}">
                    <a16:creationId xmlns:a16="http://schemas.microsoft.com/office/drawing/2014/main" id="{EFD74BA2-E172-47C4-BFD2-0BF98B1B4FC7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37" name="그래픽 536" descr="수신기">
                  <a:extLst>
                    <a:ext uri="{FF2B5EF4-FFF2-40B4-BE49-F238E27FC236}">
                      <a16:creationId xmlns:a16="http://schemas.microsoft.com/office/drawing/2014/main" id="{528BE5CA-7B48-452D-BBC7-D2896413CD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38" name="그룹 537">
                  <a:extLst>
                    <a:ext uri="{FF2B5EF4-FFF2-40B4-BE49-F238E27FC236}">
                      <a16:creationId xmlns:a16="http://schemas.microsoft.com/office/drawing/2014/main" id="{A364768D-9E17-42BC-8F2B-341DE56CC34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39" name="직선 화살표 연결선 538">
                    <a:extLst>
                      <a:ext uri="{FF2B5EF4-FFF2-40B4-BE49-F238E27FC236}">
                        <a16:creationId xmlns:a16="http://schemas.microsoft.com/office/drawing/2014/main" id="{15756272-25EE-4994-8D73-8E0887DBD4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0" name="직선 화살표 연결선 539">
                    <a:extLst>
                      <a:ext uri="{FF2B5EF4-FFF2-40B4-BE49-F238E27FC236}">
                        <a16:creationId xmlns:a16="http://schemas.microsoft.com/office/drawing/2014/main" id="{284135C0-238F-4BED-A700-7B841DEAF7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35" name="직사각형 534">
                <a:extLst>
                  <a:ext uri="{FF2B5EF4-FFF2-40B4-BE49-F238E27FC236}">
                    <a16:creationId xmlns:a16="http://schemas.microsoft.com/office/drawing/2014/main" id="{818F6E77-4631-4BAA-A1DB-B884144D0D2C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3A72EA17-DB82-4DFE-981E-4E8A9773174D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33" name="직사각형 532">
              <a:extLst>
                <a:ext uri="{FF2B5EF4-FFF2-40B4-BE49-F238E27FC236}">
                  <a16:creationId xmlns:a16="http://schemas.microsoft.com/office/drawing/2014/main" id="{C5ABC8CC-AA05-4E8C-B9C1-23FFCDAB6B86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761FB41E-AAB1-4DC7-BC35-A9BEC049A017}"/>
              </a:ext>
            </a:extLst>
          </p:cNvPr>
          <p:cNvGrpSpPr/>
          <p:nvPr/>
        </p:nvGrpSpPr>
        <p:grpSpPr>
          <a:xfrm>
            <a:off x="3310052" y="4463925"/>
            <a:ext cx="4169386" cy="216000"/>
            <a:chOff x="3417578" y="2091595"/>
            <a:chExt cx="3840749" cy="214838"/>
          </a:xfrm>
        </p:grpSpPr>
        <p:cxnSp>
          <p:nvCxnSpPr>
            <p:cNvPr id="542" name="Line">
              <a:extLst>
                <a:ext uri="{FF2B5EF4-FFF2-40B4-BE49-F238E27FC236}">
                  <a16:creationId xmlns:a16="http://schemas.microsoft.com/office/drawing/2014/main" id="{EEB45D12-A9DB-463D-A73F-4D3E4497A0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Password Box">
              <a:extLst>
                <a:ext uri="{FF2B5EF4-FFF2-40B4-BE49-F238E27FC236}">
                  <a16:creationId xmlns:a16="http://schemas.microsoft.com/office/drawing/2014/main" id="{EE91DBB9-18B6-457C-86C2-AAC85A0A9956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E770CF59-7231-455E-AE0E-B92C06A2175C}"/>
              </a:ext>
            </a:extLst>
          </p:cNvPr>
          <p:cNvGrpSpPr/>
          <p:nvPr/>
        </p:nvGrpSpPr>
        <p:grpSpPr>
          <a:xfrm>
            <a:off x="3443220" y="4748657"/>
            <a:ext cx="3919344" cy="377855"/>
            <a:chOff x="3443220" y="3278448"/>
            <a:chExt cx="3919344" cy="377855"/>
          </a:xfrm>
        </p:grpSpPr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775D9F0D-83F5-408A-90AA-44CBC418C022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26D062A2-9A02-4870-B211-ED29D82433AB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59" name="그래픽 558" descr="수신기">
                  <a:extLst>
                    <a:ext uri="{FF2B5EF4-FFF2-40B4-BE49-F238E27FC236}">
                      <a16:creationId xmlns:a16="http://schemas.microsoft.com/office/drawing/2014/main" id="{9F9A3EBF-EFC8-40AC-A4A3-62FFE5590D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60" name="그룹 559">
                  <a:extLst>
                    <a:ext uri="{FF2B5EF4-FFF2-40B4-BE49-F238E27FC236}">
                      <a16:creationId xmlns:a16="http://schemas.microsoft.com/office/drawing/2014/main" id="{95B92B56-9E80-4C08-A96B-D3B35A92B85E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61" name="직선 화살표 연결선 560">
                    <a:extLst>
                      <a:ext uri="{FF2B5EF4-FFF2-40B4-BE49-F238E27FC236}">
                        <a16:creationId xmlns:a16="http://schemas.microsoft.com/office/drawing/2014/main" id="{9F913132-5B05-4E03-8797-F868FFDE5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2" name="직선 화살표 연결선 561">
                    <a:extLst>
                      <a:ext uri="{FF2B5EF4-FFF2-40B4-BE49-F238E27FC236}">
                        <a16:creationId xmlns:a16="http://schemas.microsoft.com/office/drawing/2014/main" id="{CD76C0A3-DD56-4552-9F60-01FC6C5C5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CB9EBAA-3D96-456B-BD5A-AFD9D1A8D78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C1B2AA03-9A1E-45EB-8AA7-B959CA063E51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48430B91-3AEA-4566-9D21-A974E1CF3AC5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737D3DC8-C0E1-4277-AFA2-A1621A272204}"/>
              </a:ext>
            </a:extLst>
          </p:cNvPr>
          <p:cNvGrpSpPr/>
          <p:nvPr/>
        </p:nvGrpSpPr>
        <p:grpSpPr>
          <a:xfrm>
            <a:off x="3458623" y="5152067"/>
            <a:ext cx="3903941" cy="377855"/>
            <a:chOff x="3458623" y="3905971"/>
            <a:chExt cx="3903941" cy="377855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7FD4C14B-0420-4C7E-A28D-160A35B3FA09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568" name="그룹 567">
                <a:extLst>
                  <a:ext uri="{FF2B5EF4-FFF2-40B4-BE49-F238E27FC236}">
                    <a16:creationId xmlns:a16="http://schemas.microsoft.com/office/drawing/2014/main" id="{6ECD6C3D-C301-4AFB-BD03-208C4201E964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570" name="직사각형 569">
                  <a:extLst>
                    <a:ext uri="{FF2B5EF4-FFF2-40B4-BE49-F238E27FC236}">
                      <a16:creationId xmlns:a16="http://schemas.microsoft.com/office/drawing/2014/main" id="{CA2F0D3C-6AA0-4601-B679-56D709053456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C6E59711-344D-456E-B312-1F345B09D59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569" name="직사각형 568">
                <a:extLst>
                  <a:ext uri="{FF2B5EF4-FFF2-40B4-BE49-F238E27FC236}">
                    <a16:creationId xmlns:a16="http://schemas.microsoft.com/office/drawing/2014/main" id="{56804BF8-1099-42D7-A92E-B3C8162AAE79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E42D068E-E018-4963-BF9F-DDFCCB560567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566" name="그래픽 565" descr="수신기">
                <a:extLst>
                  <a:ext uri="{FF2B5EF4-FFF2-40B4-BE49-F238E27FC236}">
                    <a16:creationId xmlns:a16="http://schemas.microsoft.com/office/drawing/2014/main" id="{02FA3E1D-9417-4DE5-9D59-8AA5761023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567" name="직선 화살표 연결선 566">
                <a:extLst>
                  <a:ext uri="{FF2B5EF4-FFF2-40B4-BE49-F238E27FC236}">
                    <a16:creationId xmlns:a16="http://schemas.microsoft.com/office/drawing/2014/main" id="{99880BE9-B3A6-4BD5-BD6C-B36537CC21BD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40DA4AED-4554-4D05-BAD8-D52CB561F52E}"/>
              </a:ext>
            </a:extLst>
          </p:cNvPr>
          <p:cNvGrpSpPr/>
          <p:nvPr/>
        </p:nvGrpSpPr>
        <p:grpSpPr>
          <a:xfrm>
            <a:off x="584472" y="1367399"/>
            <a:ext cx="2565128" cy="1033657"/>
            <a:chOff x="584472" y="1636342"/>
            <a:chExt cx="2565128" cy="1033657"/>
          </a:xfrm>
        </p:grpSpPr>
        <p:sp>
          <p:nvSpPr>
            <p:cNvPr id="357" name="Password Box">
              <a:extLst>
                <a:ext uri="{FF2B5EF4-FFF2-40B4-BE49-F238E27FC236}">
                  <a16:creationId xmlns:a16="http://schemas.microsoft.com/office/drawing/2014/main" id="{303B0689-34F2-4B80-BD1A-753582A7047C}"/>
                </a:ext>
              </a:extLst>
            </p:cNvPr>
            <p:cNvSpPr/>
            <p:nvPr/>
          </p:nvSpPr>
          <p:spPr>
            <a:xfrm>
              <a:off x="584472" y="2401076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A3014063-7FA5-4FA7-90FE-33BED52AC521}"/>
                </a:ext>
              </a:extLst>
            </p:cNvPr>
            <p:cNvGrpSpPr/>
            <p:nvPr/>
          </p:nvGrpSpPr>
          <p:grpSpPr>
            <a:xfrm>
              <a:off x="638415" y="2398950"/>
              <a:ext cx="1126315" cy="271049"/>
              <a:chOff x="229668" y="651840"/>
              <a:chExt cx="1126315" cy="271049"/>
            </a:xfrm>
          </p:grpSpPr>
          <p:sp>
            <p:nvSpPr>
              <p:cNvPr id="406" name="사각형: 둥근 모서리 405">
                <a:extLst>
                  <a:ext uri="{FF2B5EF4-FFF2-40B4-BE49-F238E27FC236}">
                    <a16:creationId xmlns:a16="http://schemas.microsoft.com/office/drawing/2014/main" id="{234035C0-574D-4FBB-BB13-5205B6DD701D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조직도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407" name="Image">
                <a:extLst>
                  <a:ext uri="{FF2B5EF4-FFF2-40B4-BE49-F238E27FC236}">
                    <a16:creationId xmlns:a16="http://schemas.microsoft.com/office/drawing/2014/main" id="{A68FFEC5-C4D2-4337-804D-0B900F3BAAE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408" name="Border">
                  <a:extLst>
                    <a:ext uri="{FF2B5EF4-FFF2-40B4-BE49-F238E27FC236}">
                      <a16:creationId xmlns:a16="http://schemas.microsoft.com/office/drawing/2014/main" id="{D1B70603-BDBF-46B0-87C8-0628C0AECE5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09" name="Line">
                  <a:extLst>
                    <a:ext uri="{FF2B5EF4-FFF2-40B4-BE49-F238E27FC236}">
                      <a16:creationId xmlns:a16="http://schemas.microsoft.com/office/drawing/2014/main" id="{F6B824A5-884F-4833-8F0D-C264E3E40A18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0" name="Line">
                  <a:extLst>
                    <a:ext uri="{FF2B5EF4-FFF2-40B4-BE49-F238E27FC236}">
                      <a16:creationId xmlns:a16="http://schemas.microsoft.com/office/drawing/2014/main" id="{12CAC420-14A8-4522-A09E-1D77122CEF5D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6067BA5C-50C1-4CC6-AF9F-A7139802E839}"/>
                </a:ext>
              </a:extLst>
            </p:cNvPr>
            <p:cNvGrpSpPr/>
            <p:nvPr/>
          </p:nvGrpSpPr>
          <p:grpSpPr>
            <a:xfrm>
              <a:off x="1880734" y="1636342"/>
              <a:ext cx="608822" cy="694482"/>
              <a:chOff x="1880734" y="1636342"/>
              <a:chExt cx="608822" cy="694482"/>
            </a:xfrm>
          </p:grpSpPr>
          <p:grpSp>
            <p:nvGrpSpPr>
              <p:cNvPr id="295" name="Thumbnail">
                <a:extLst>
                  <a:ext uri="{FF2B5EF4-FFF2-40B4-BE49-F238E27FC236}">
                    <a16:creationId xmlns:a16="http://schemas.microsoft.com/office/drawing/2014/main" id="{6B195079-4077-4731-8A77-775006CE8CE6}"/>
                  </a:ext>
                </a:extLst>
              </p:cNvPr>
              <p:cNvGrpSpPr/>
              <p:nvPr/>
            </p:nvGrpSpPr>
            <p:grpSpPr>
              <a:xfrm>
                <a:off x="1880734" y="1636342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313" name="Border Outer">
                  <a:extLst>
                    <a:ext uri="{FF2B5EF4-FFF2-40B4-BE49-F238E27FC236}">
                      <a16:creationId xmlns:a16="http://schemas.microsoft.com/office/drawing/2014/main" id="{4EE80E11-F788-47F8-B2CF-1B74628AD689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14" name="Image">
                  <a:extLst>
                    <a:ext uri="{FF2B5EF4-FFF2-40B4-BE49-F238E27FC236}">
                      <a16:creationId xmlns:a16="http://schemas.microsoft.com/office/drawing/2014/main" id="{788057AE-DFBB-4808-93E4-E7E0D5E3B86D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15" name="Border">
                    <a:extLst>
                      <a:ext uri="{FF2B5EF4-FFF2-40B4-BE49-F238E27FC236}">
                        <a16:creationId xmlns:a16="http://schemas.microsoft.com/office/drawing/2014/main" id="{154D14A5-B259-439F-9512-F8AF39B3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6" name="Line 2">
                    <a:extLst>
                      <a:ext uri="{FF2B5EF4-FFF2-40B4-BE49-F238E27FC236}">
                        <a16:creationId xmlns:a16="http://schemas.microsoft.com/office/drawing/2014/main" id="{EE2145F9-0754-47A8-9987-5E43F45B2E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7" name="Line 1">
                    <a:extLst>
                      <a:ext uri="{FF2B5EF4-FFF2-40B4-BE49-F238E27FC236}">
                        <a16:creationId xmlns:a16="http://schemas.microsoft.com/office/drawing/2014/main" id="{4C720591-2F93-441D-822E-6BBB03101D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12" name="h3">
                <a:extLst>
                  <a:ext uri="{FF2B5EF4-FFF2-40B4-BE49-F238E27FC236}">
                    <a16:creationId xmlns:a16="http://schemas.microsoft.com/office/drawing/2014/main" id="{7B062F29-EE4C-44E4-B65D-79A5B02A146E}"/>
                  </a:ext>
                </a:extLst>
              </p:cNvPr>
              <p:cNvSpPr txBox="1"/>
              <p:nvPr/>
            </p:nvSpPr>
            <p:spPr>
              <a:xfrm>
                <a:off x="2031256" y="2177740"/>
                <a:ext cx="307777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8" name="그룹 317">
              <a:extLst>
                <a:ext uri="{FF2B5EF4-FFF2-40B4-BE49-F238E27FC236}">
                  <a16:creationId xmlns:a16="http://schemas.microsoft.com/office/drawing/2014/main" id="{9685B964-1718-4E7D-B434-B05CB89A6DDA}"/>
                </a:ext>
              </a:extLst>
            </p:cNvPr>
            <p:cNvGrpSpPr/>
            <p:nvPr/>
          </p:nvGrpSpPr>
          <p:grpSpPr>
            <a:xfrm>
              <a:off x="1255374" y="1636342"/>
              <a:ext cx="608822" cy="694482"/>
              <a:chOff x="1255374" y="1636342"/>
              <a:chExt cx="608822" cy="694482"/>
            </a:xfrm>
          </p:grpSpPr>
          <p:grpSp>
            <p:nvGrpSpPr>
              <p:cNvPr id="319" name="Thumbnail">
                <a:extLst>
                  <a:ext uri="{FF2B5EF4-FFF2-40B4-BE49-F238E27FC236}">
                    <a16:creationId xmlns:a16="http://schemas.microsoft.com/office/drawing/2014/main" id="{BCF437A9-5DAE-43E0-9184-DCB75A9D6911}"/>
                  </a:ext>
                </a:extLst>
              </p:cNvPr>
              <p:cNvGrpSpPr/>
              <p:nvPr/>
            </p:nvGrpSpPr>
            <p:grpSpPr>
              <a:xfrm>
                <a:off x="125537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39" name="Border Outer">
                  <a:extLst>
                    <a:ext uri="{FF2B5EF4-FFF2-40B4-BE49-F238E27FC236}">
                      <a16:creationId xmlns:a16="http://schemas.microsoft.com/office/drawing/2014/main" id="{763A5C83-0CAE-4BAC-8D2B-4CFF257582B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1" name="Image">
                  <a:extLst>
                    <a:ext uri="{FF2B5EF4-FFF2-40B4-BE49-F238E27FC236}">
                      <a16:creationId xmlns:a16="http://schemas.microsoft.com/office/drawing/2014/main" id="{75D48782-64A7-425B-9A5D-BCFDCD104B8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42" name="Border">
                    <a:extLst>
                      <a:ext uri="{FF2B5EF4-FFF2-40B4-BE49-F238E27FC236}">
                        <a16:creationId xmlns:a16="http://schemas.microsoft.com/office/drawing/2014/main" id="{EBF411F9-8494-44A0-9B76-0130A1F11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3" name="Line 2">
                    <a:extLst>
                      <a:ext uri="{FF2B5EF4-FFF2-40B4-BE49-F238E27FC236}">
                        <a16:creationId xmlns:a16="http://schemas.microsoft.com/office/drawing/2014/main" id="{D240D9C4-7B16-4B56-9298-4C8429D460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4" name="Line 1">
                    <a:extLst>
                      <a:ext uri="{FF2B5EF4-FFF2-40B4-BE49-F238E27FC236}">
                        <a16:creationId xmlns:a16="http://schemas.microsoft.com/office/drawing/2014/main" id="{C739FEB3-685C-4ED4-AF4D-0C8167B90F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20" name="h3">
                <a:extLst>
                  <a:ext uri="{FF2B5EF4-FFF2-40B4-BE49-F238E27FC236}">
                    <a16:creationId xmlns:a16="http://schemas.microsoft.com/office/drawing/2014/main" id="{325AE70F-336F-48F4-BB5E-826C1F264A46}"/>
                  </a:ext>
                </a:extLst>
              </p:cNvPr>
              <p:cNvSpPr txBox="1"/>
              <p:nvPr/>
            </p:nvSpPr>
            <p:spPr>
              <a:xfrm>
                <a:off x="1354598" y="2177740"/>
                <a:ext cx="410370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통화기록</a:t>
                </a:r>
                <a:endParaRPr lang="en-US" altLang="ko-KR" sz="800" dirty="0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9F919027-2CB8-4821-A048-8497EB0063B6}"/>
                </a:ext>
              </a:extLst>
            </p:cNvPr>
            <p:cNvGrpSpPr/>
            <p:nvPr/>
          </p:nvGrpSpPr>
          <p:grpSpPr>
            <a:xfrm>
              <a:off x="630014" y="1636342"/>
              <a:ext cx="608822" cy="694482"/>
              <a:chOff x="630014" y="1636342"/>
              <a:chExt cx="608822" cy="694482"/>
            </a:xfrm>
          </p:grpSpPr>
          <p:grpSp>
            <p:nvGrpSpPr>
              <p:cNvPr id="346" name="Thumbnail">
                <a:extLst>
                  <a:ext uri="{FF2B5EF4-FFF2-40B4-BE49-F238E27FC236}">
                    <a16:creationId xmlns:a16="http://schemas.microsoft.com/office/drawing/2014/main" id="{D6DE7EC5-033E-4660-8B26-F5F1C74B0646}"/>
                  </a:ext>
                </a:extLst>
              </p:cNvPr>
              <p:cNvGrpSpPr/>
              <p:nvPr/>
            </p:nvGrpSpPr>
            <p:grpSpPr>
              <a:xfrm>
                <a:off x="63001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48" name="Border Outer">
                  <a:extLst>
                    <a:ext uri="{FF2B5EF4-FFF2-40B4-BE49-F238E27FC236}">
                      <a16:creationId xmlns:a16="http://schemas.microsoft.com/office/drawing/2014/main" id="{1CEB5113-F943-4DBE-9A7D-C220C18B0E4B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9" name="Image">
                  <a:extLst>
                    <a:ext uri="{FF2B5EF4-FFF2-40B4-BE49-F238E27FC236}">
                      <a16:creationId xmlns:a16="http://schemas.microsoft.com/office/drawing/2014/main" id="{4A523842-B369-4FD9-91F0-52FD3C93BE6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50" name="Border">
                    <a:extLst>
                      <a:ext uri="{FF2B5EF4-FFF2-40B4-BE49-F238E27FC236}">
                        <a16:creationId xmlns:a16="http://schemas.microsoft.com/office/drawing/2014/main" id="{0C3F86B2-B89E-4166-88F8-3453090031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1" name="Line 2">
                    <a:extLst>
                      <a:ext uri="{FF2B5EF4-FFF2-40B4-BE49-F238E27FC236}">
                        <a16:creationId xmlns:a16="http://schemas.microsoft.com/office/drawing/2014/main" id="{3BE455CE-34B0-4602-BD2B-0ACE5E87C0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2" name="Line 1">
                    <a:extLst>
                      <a:ext uri="{FF2B5EF4-FFF2-40B4-BE49-F238E27FC236}">
                        <a16:creationId xmlns:a16="http://schemas.microsoft.com/office/drawing/2014/main" id="{5F201E38-C15B-46D1-B91E-68FD15270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47" name="h3">
                <a:extLst>
                  <a:ext uri="{FF2B5EF4-FFF2-40B4-BE49-F238E27FC236}">
                    <a16:creationId xmlns:a16="http://schemas.microsoft.com/office/drawing/2014/main" id="{F2309886-6503-433A-AA9B-21C0F6E7D038}"/>
                  </a:ext>
                </a:extLst>
              </p:cNvPr>
              <p:cNvSpPr txBox="1"/>
              <p:nvPr/>
            </p:nvSpPr>
            <p:spPr>
              <a:xfrm>
                <a:off x="729240" y="2177740"/>
                <a:ext cx="410369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</a:t>
                </a:r>
                <a:endParaRPr kumimoji="0" 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9" name="Thumbnail">
              <a:extLst>
                <a:ext uri="{FF2B5EF4-FFF2-40B4-BE49-F238E27FC236}">
                  <a16:creationId xmlns:a16="http://schemas.microsoft.com/office/drawing/2014/main" id="{1600FAF0-CC19-4F6E-ADAD-4804FFC6342C}"/>
                </a:ext>
              </a:extLst>
            </p:cNvPr>
            <p:cNvGrpSpPr/>
            <p:nvPr/>
          </p:nvGrpSpPr>
          <p:grpSpPr>
            <a:xfrm>
              <a:off x="2509270" y="1643101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60" name="Border Outer">
                <a:extLst>
                  <a:ext uri="{FF2B5EF4-FFF2-40B4-BE49-F238E27FC236}">
                    <a16:creationId xmlns:a16="http://schemas.microsoft.com/office/drawing/2014/main" id="{DE8A1CC9-03FF-4D0D-A0AD-E750CF28C039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63" name="Image">
                <a:extLst>
                  <a:ext uri="{FF2B5EF4-FFF2-40B4-BE49-F238E27FC236}">
                    <a16:creationId xmlns:a16="http://schemas.microsoft.com/office/drawing/2014/main" id="{AB81B0DA-DF67-40E8-9953-A212CD6EDC6D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64" name="Border">
                  <a:extLst>
                    <a:ext uri="{FF2B5EF4-FFF2-40B4-BE49-F238E27FC236}">
                      <a16:creationId xmlns:a16="http://schemas.microsoft.com/office/drawing/2014/main" id="{99E60083-DCE1-4934-A18A-200A55402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Line 2">
                  <a:extLst>
                    <a:ext uri="{FF2B5EF4-FFF2-40B4-BE49-F238E27FC236}">
                      <a16:creationId xmlns:a16="http://schemas.microsoft.com/office/drawing/2014/main" id="{4B112FCA-B77E-4A7D-9003-BAC0615C7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Line 1">
                  <a:extLst>
                    <a:ext uri="{FF2B5EF4-FFF2-40B4-BE49-F238E27FC236}">
                      <a16:creationId xmlns:a16="http://schemas.microsoft.com/office/drawing/2014/main" id="{C6138DD1-CE26-463A-ACD8-646D4CDC6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74" name="h3">
              <a:extLst>
                <a:ext uri="{FF2B5EF4-FFF2-40B4-BE49-F238E27FC236}">
                  <a16:creationId xmlns:a16="http://schemas.microsoft.com/office/drawing/2014/main" id="{33DD9644-0D39-4419-B359-7825F3D8F449}"/>
                </a:ext>
              </a:extLst>
            </p:cNvPr>
            <p:cNvSpPr txBox="1"/>
            <p:nvPr/>
          </p:nvSpPr>
          <p:spPr>
            <a:xfrm>
              <a:off x="2479493" y="2177740"/>
              <a:ext cx="662029" cy="184824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내 연락처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06F51EB4-FFAF-4AB7-86A5-5243B5FE6F5F}"/>
              </a:ext>
            </a:extLst>
          </p:cNvPr>
          <p:cNvGrpSpPr/>
          <p:nvPr/>
        </p:nvGrpSpPr>
        <p:grpSpPr>
          <a:xfrm>
            <a:off x="596595" y="2439236"/>
            <a:ext cx="2496825" cy="225640"/>
            <a:chOff x="291614" y="1888675"/>
            <a:chExt cx="2496825" cy="225640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E519D7CF-73FF-4662-AA39-21D6EC3E4210}"/>
                </a:ext>
              </a:extLst>
            </p:cNvPr>
            <p:cNvGrpSpPr/>
            <p:nvPr/>
          </p:nvGrpSpPr>
          <p:grpSpPr>
            <a:xfrm>
              <a:off x="351565" y="1898871"/>
              <a:ext cx="2436874" cy="215444"/>
              <a:chOff x="2753227" y="6341570"/>
              <a:chExt cx="2436874" cy="215444"/>
            </a:xfrm>
          </p:grpSpPr>
          <p:grpSp>
            <p:nvGrpSpPr>
              <p:cNvPr id="443" name="그룹 442">
                <a:extLst>
                  <a:ext uri="{FF2B5EF4-FFF2-40B4-BE49-F238E27FC236}">
                    <a16:creationId xmlns:a16="http://schemas.microsoft.com/office/drawing/2014/main" id="{50416596-A124-456E-9C65-C03E2A74297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447" name="Search Icon">
                  <a:extLst>
                    <a:ext uri="{FF2B5EF4-FFF2-40B4-BE49-F238E27FC236}">
                      <a16:creationId xmlns:a16="http://schemas.microsoft.com/office/drawing/2014/main" id="{6C57999C-18A7-4463-AB60-67779517F38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8" name="직사각형 447">
                  <a:extLst>
                    <a:ext uri="{FF2B5EF4-FFF2-40B4-BE49-F238E27FC236}">
                      <a16:creationId xmlns:a16="http://schemas.microsoft.com/office/drawing/2014/main" id="{A840C30E-8173-41A7-8F4E-80CB8A8EB9C4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444" name="Line">
                <a:extLst>
                  <a:ext uri="{FF2B5EF4-FFF2-40B4-BE49-F238E27FC236}">
                    <a16:creationId xmlns:a16="http://schemas.microsoft.com/office/drawing/2014/main" id="{D9B4CD88-9B2B-4945-B5CB-022290F63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896F99D3-B1EA-40F5-A2EA-111F6F3270A5}"/>
                </a:ext>
              </a:extLst>
            </p:cNvPr>
            <p:cNvSpPr/>
            <p:nvPr/>
          </p:nvSpPr>
          <p:spPr>
            <a:xfrm>
              <a:off x="291614" y="1888675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53" name="Image">
            <a:extLst>
              <a:ext uri="{FF2B5EF4-FFF2-40B4-BE49-F238E27FC236}">
                <a16:creationId xmlns:a16="http://schemas.microsoft.com/office/drawing/2014/main" id="{B0CBAD4D-20E0-426B-AAEA-24D536470CBD}"/>
              </a:ext>
            </a:extLst>
          </p:cNvPr>
          <p:cNvGrpSpPr/>
          <p:nvPr/>
        </p:nvGrpSpPr>
        <p:grpSpPr>
          <a:xfrm>
            <a:off x="1338129" y="2893094"/>
            <a:ext cx="1064268" cy="1064268"/>
            <a:chOff x="9600101" y="1622168"/>
            <a:chExt cx="1333500" cy="1333500"/>
          </a:xfrm>
        </p:grpSpPr>
        <p:sp>
          <p:nvSpPr>
            <p:cNvPr id="454" name="Border">
              <a:extLst>
                <a:ext uri="{FF2B5EF4-FFF2-40B4-BE49-F238E27FC236}">
                  <a16:creationId xmlns:a16="http://schemas.microsoft.com/office/drawing/2014/main" id="{94139F62-491E-43B8-AAF9-E98DCA5E83F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455" name="Line">
              <a:extLst>
                <a:ext uri="{FF2B5EF4-FFF2-40B4-BE49-F238E27FC236}">
                  <a16:creationId xmlns:a16="http://schemas.microsoft.com/office/drawing/2014/main" id="{3E590C99-3E16-4746-958E-CA4A7F90E058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3ED85510-1115-420D-B0A9-3E738B9A77D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7" name="직사각형 456">
            <a:extLst>
              <a:ext uri="{FF2B5EF4-FFF2-40B4-BE49-F238E27FC236}">
                <a16:creationId xmlns:a16="http://schemas.microsoft.com/office/drawing/2014/main" id="{3B1BD6D8-F4E4-4795-8F85-3AC6081964AD}"/>
              </a:ext>
            </a:extLst>
          </p:cNvPr>
          <p:cNvSpPr/>
          <p:nvPr/>
        </p:nvSpPr>
        <p:spPr>
          <a:xfrm>
            <a:off x="801477" y="4097349"/>
            <a:ext cx="21355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조직도 내 사용자 연락처를 검색해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</a:t>
            </a:r>
            <a:r>
              <a:rPr kumimoji="1" lang="en-US" altLang="ko-KR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부서명은 자사만 지원합니다</a:t>
            </a:r>
            <a:r>
              <a:rPr kumimoji="1" lang="en-US" altLang="ko-KR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0731F29F-BCFF-410E-8617-F812B80A46B4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2C427B42-B8F5-48F8-9ACC-D598C3694D44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3" name="Phone">
              <a:extLst>
                <a:ext uri="{FF2B5EF4-FFF2-40B4-BE49-F238E27FC236}">
                  <a16:creationId xmlns:a16="http://schemas.microsoft.com/office/drawing/2014/main" id="{8BB7902E-4503-483B-B043-80ADBF299F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980493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 결과</a:t>
            </a: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이사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40DA4AED-4554-4D05-BAD8-D52CB561F52E}"/>
              </a:ext>
            </a:extLst>
          </p:cNvPr>
          <p:cNvGrpSpPr/>
          <p:nvPr/>
        </p:nvGrpSpPr>
        <p:grpSpPr>
          <a:xfrm>
            <a:off x="584472" y="1367399"/>
            <a:ext cx="2565128" cy="1033657"/>
            <a:chOff x="584472" y="1636342"/>
            <a:chExt cx="2565128" cy="1033657"/>
          </a:xfrm>
        </p:grpSpPr>
        <p:sp>
          <p:nvSpPr>
            <p:cNvPr id="357" name="Password Box">
              <a:extLst>
                <a:ext uri="{FF2B5EF4-FFF2-40B4-BE49-F238E27FC236}">
                  <a16:creationId xmlns:a16="http://schemas.microsoft.com/office/drawing/2014/main" id="{303B0689-34F2-4B80-BD1A-753582A7047C}"/>
                </a:ext>
              </a:extLst>
            </p:cNvPr>
            <p:cNvSpPr/>
            <p:nvPr/>
          </p:nvSpPr>
          <p:spPr>
            <a:xfrm>
              <a:off x="584472" y="2401076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A3014063-7FA5-4FA7-90FE-33BED52AC521}"/>
                </a:ext>
              </a:extLst>
            </p:cNvPr>
            <p:cNvGrpSpPr/>
            <p:nvPr/>
          </p:nvGrpSpPr>
          <p:grpSpPr>
            <a:xfrm>
              <a:off x="638415" y="2398950"/>
              <a:ext cx="1126315" cy="271049"/>
              <a:chOff x="229668" y="651840"/>
              <a:chExt cx="1126315" cy="271049"/>
            </a:xfrm>
          </p:grpSpPr>
          <p:sp>
            <p:nvSpPr>
              <p:cNvPr id="406" name="사각형: 둥근 모서리 405">
                <a:extLst>
                  <a:ext uri="{FF2B5EF4-FFF2-40B4-BE49-F238E27FC236}">
                    <a16:creationId xmlns:a16="http://schemas.microsoft.com/office/drawing/2014/main" id="{234035C0-574D-4FBB-BB13-5205B6DD701D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조직도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407" name="Image">
                <a:extLst>
                  <a:ext uri="{FF2B5EF4-FFF2-40B4-BE49-F238E27FC236}">
                    <a16:creationId xmlns:a16="http://schemas.microsoft.com/office/drawing/2014/main" id="{A68FFEC5-C4D2-4337-804D-0B900F3BAAE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408" name="Border">
                  <a:extLst>
                    <a:ext uri="{FF2B5EF4-FFF2-40B4-BE49-F238E27FC236}">
                      <a16:creationId xmlns:a16="http://schemas.microsoft.com/office/drawing/2014/main" id="{D1B70603-BDBF-46B0-87C8-0628C0AECE5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09" name="Line">
                  <a:extLst>
                    <a:ext uri="{FF2B5EF4-FFF2-40B4-BE49-F238E27FC236}">
                      <a16:creationId xmlns:a16="http://schemas.microsoft.com/office/drawing/2014/main" id="{F6B824A5-884F-4833-8F0D-C264E3E40A18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0" name="Line">
                  <a:extLst>
                    <a:ext uri="{FF2B5EF4-FFF2-40B4-BE49-F238E27FC236}">
                      <a16:creationId xmlns:a16="http://schemas.microsoft.com/office/drawing/2014/main" id="{12CAC420-14A8-4522-A09E-1D77122CEF5D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6067BA5C-50C1-4CC6-AF9F-A7139802E839}"/>
                </a:ext>
              </a:extLst>
            </p:cNvPr>
            <p:cNvGrpSpPr/>
            <p:nvPr/>
          </p:nvGrpSpPr>
          <p:grpSpPr>
            <a:xfrm>
              <a:off x="1880734" y="1636342"/>
              <a:ext cx="608822" cy="694482"/>
              <a:chOff x="1880734" y="1636342"/>
              <a:chExt cx="608822" cy="694482"/>
            </a:xfrm>
          </p:grpSpPr>
          <p:grpSp>
            <p:nvGrpSpPr>
              <p:cNvPr id="295" name="Thumbnail">
                <a:extLst>
                  <a:ext uri="{FF2B5EF4-FFF2-40B4-BE49-F238E27FC236}">
                    <a16:creationId xmlns:a16="http://schemas.microsoft.com/office/drawing/2014/main" id="{6B195079-4077-4731-8A77-775006CE8CE6}"/>
                  </a:ext>
                </a:extLst>
              </p:cNvPr>
              <p:cNvGrpSpPr/>
              <p:nvPr/>
            </p:nvGrpSpPr>
            <p:grpSpPr>
              <a:xfrm>
                <a:off x="1880734" y="1636342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313" name="Border Outer">
                  <a:extLst>
                    <a:ext uri="{FF2B5EF4-FFF2-40B4-BE49-F238E27FC236}">
                      <a16:creationId xmlns:a16="http://schemas.microsoft.com/office/drawing/2014/main" id="{4EE80E11-F788-47F8-B2CF-1B74628AD689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14" name="Image">
                  <a:extLst>
                    <a:ext uri="{FF2B5EF4-FFF2-40B4-BE49-F238E27FC236}">
                      <a16:creationId xmlns:a16="http://schemas.microsoft.com/office/drawing/2014/main" id="{788057AE-DFBB-4808-93E4-E7E0D5E3B86D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15" name="Border">
                    <a:extLst>
                      <a:ext uri="{FF2B5EF4-FFF2-40B4-BE49-F238E27FC236}">
                        <a16:creationId xmlns:a16="http://schemas.microsoft.com/office/drawing/2014/main" id="{154D14A5-B259-439F-9512-F8AF39B3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6" name="Line 2">
                    <a:extLst>
                      <a:ext uri="{FF2B5EF4-FFF2-40B4-BE49-F238E27FC236}">
                        <a16:creationId xmlns:a16="http://schemas.microsoft.com/office/drawing/2014/main" id="{EE2145F9-0754-47A8-9987-5E43F45B2E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7" name="Line 1">
                    <a:extLst>
                      <a:ext uri="{FF2B5EF4-FFF2-40B4-BE49-F238E27FC236}">
                        <a16:creationId xmlns:a16="http://schemas.microsoft.com/office/drawing/2014/main" id="{4C720591-2F93-441D-822E-6BBB03101D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12" name="h3">
                <a:extLst>
                  <a:ext uri="{FF2B5EF4-FFF2-40B4-BE49-F238E27FC236}">
                    <a16:creationId xmlns:a16="http://schemas.microsoft.com/office/drawing/2014/main" id="{7B062F29-EE4C-44E4-B65D-79A5B02A146E}"/>
                  </a:ext>
                </a:extLst>
              </p:cNvPr>
              <p:cNvSpPr txBox="1"/>
              <p:nvPr/>
            </p:nvSpPr>
            <p:spPr>
              <a:xfrm>
                <a:off x="2031256" y="2177740"/>
                <a:ext cx="307777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8" name="그룹 317">
              <a:extLst>
                <a:ext uri="{FF2B5EF4-FFF2-40B4-BE49-F238E27FC236}">
                  <a16:creationId xmlns:a16="http://schemas.microsoft.com/office/drawing/2014/main" id="{9685B964-1718-4E7D-B434-B05CB89A6DDA}"/>
                </a:ext>
              </a:extLst>
            </p:cNvPr>
            <p:cNvGrpSpPr/>
            <p:nvPr/>
          </p:nvGrpSpPr>
          <p:grpSpPr>
            <a:xfrm>
              <a:off x="1255374" y="1636342"/>
              <a:ext cx="608822" cy="694482"/>
              <a:chOff x="1255374" y="1636342"/>
              <a:chExt cx="608822" cy="694482"/>
            </a:xfrm>
          </p:grpSpPr>
          <p:grpSp>
            <p:nvGrpSpPr>
              <p:cNvPr id="319" name="Thumbnail">
                <a:extLst>
                  <a:ext uri="{FF2B5EF4-FFF2-40B4-BE49-F238E27FC236}">
                    <a16:creationId xmlns:a16="http://schemas.microsoft.com/office/drawing/2014/main" id="{BCF437A9-5DAE-43E0-9184-DCB75A9D6911}"/>
                  </a:ext>
                </a:extLst>
              </p:cNvPr>
              <p:cNvGrpSpPr/>
              <p:nvPr/>
            </p:nvGrpSpPr>
            <p:grpSpPr>
              <a:xfrm>
                <a:off x="125537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39" name="Border Outer">
                  <a:extLst>
                    <a:ext uri="{FF2B5EF4-FFF2-40B4-BE49-F238E27FC236}">
                      <a16:creationId xmlns:a16="http://schemas.microsoft.com/office/drawing/2014/main" id="{763A5C83-0CAE-4BAC-8D2B-4CFF257582B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1" name="Image">
                  <a:extLst>
                    <a:ext uri="{FF2B5EF4-FFF2-40B4-BE49-F238E27FC236}">
                      <a16:creationId xmlns:a16="http://schemas.microsoft.com/office/drawing/2014/main" id="{75D48782-64A7-425B-9A5D-BCFDCD104B8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42" name="Border">
                    <a:extLst>
                      <a:ext uri="{FF2B5EF4-FFF2-40B4-BE49-F238E27FC236}">
                        <a16:creationId xmlns:a16="http://schemas.microsoft.com/office/drawing/2014/main" id="{EBF411F9-8494-44A0-9B76-0130A1F11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3" name="Line 2">
                    <a:extLst>
                      <a:ext uri="{FF2B5EF4-FFF2-40B4-BE49-F238E27FC236}">
                        <a16:creationId xmlns:a16="http://schemas.microsoft.com/office/drawing/2014/main" id="{D240D9C4-7B16-4B56-9298-4C8429D460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4" name="Line 1">
                    <a:extLst>
                      <a:ext uri="{FF2B5EF4-FFF2-40B4-BE49-F238E27FC236}">
                        <a16:creationId xmlns:a16="http://schemas.microsoft.com/office/drawing/2014/main" id="{C739FEB3-685C-4ED4-AF4D-0C8167B90F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20" name="h3">
                <a:extLst>
                  <a:ext uri="{FF2B5EF4-FFF2-40B4-BE49-F238E27FC236}">
                    <a16:creationId xmlns:a16="http://schemas.microsoft.com/office/drawing/2014/main" id="{325AE70F-336F-48F4-BB5E-826C1F264A46}"/>
                  </a:ext>
                </a:extLst>
              </p:cNvPr>
              <p:cNvSpPr txBox="1"/>
              <p:nvPr/>
            </p:nvSpPr>
            <p:spPr>
              <a:xfrm>
                <a:off x="1354598" y="2177740"/>
                <a:ext cx="410370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통화기록</a:t>
                </a:r>
                <a:endParaRPr lang="en-US" altLang="ko-KR" sz="800" dirty="0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9F919027-2CB8-4821-A048-8497EB0063B6}"/>
                </a:ext>
              </a:extLst>
            </p:cNvPr>
            <p:cNvGrpSpPr/>
            <p:nvPr/>
          </p:nvGrpSpPr>
          <p:grpSpPr>
            <a:xfrm>
              <a:off x="630014" y="1636342"/>
              <a:ext cx="608822" cy="694482"/>
              <a:chOff x="630014" y="1636342"/>
              <a:chExt cx="608822" cy="694482"/>
            </a:xfrm>
          </p:grpSpPr>
          <p:grpSp>
            <p:nvGrpSpPr>
              <p:cNvPr id="346" name="Thumbnail">
                <a:extLst>
                  <a:ext uri="{FF2B5EF4-FFF2-40B4-BE49-F238E27FC236}">
                    <a16:creationId xmlns:a16="http://schemas.microsoft.com/office/drawing/2014/main" id="{D6DE7EC5-033E-4660-8B26-F5F1C74B0646}"/>
                  </a:ext>
                </a:extLst>
              </p:cNvPr>
              <p:cNvGrpSpPr/>
              <p:nvPr/>
            </p:nvGrpSpPr>
            <p:grpSpPr>
              <a:xfrm>
                <a:off x="63001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48" name="Border Outer">
                  <a:extLst>
                    <a:ext uri="{FF2B5EF4-FFF2-40B4-BE49-F238E27FC236}">
                      <a16:creationId xmlns:a16="http://schemas.microsoft.com/office/drawing/2014/main" id="{1CEB5113-F943-4DBE-9A7D-C220C18B0E4B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9" name="Image">
                  <a:extLst>
                    <a:ext uri="{FF2B5EF4-FFF2-40B4-BE49-F238E27FC236}">
                      <a16:creationId xmlns:a16="http://schemas.microsoft.com/office/drawing/2014/main" id="{4A523842-B369-4FD9-91F0-52FD3C93BE6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50" name="Border">
                    <a:extLst>
                      <a:ext uri="{FF2B5EF4-FFF2-40B4-BE49-F238E27FC236}">
                        <a16:creationId xmlns:a16="http://schemas.microsoft.com/office/drawing/2014/main" id="{0C3F86B2-B89E-4166-88F8-3453090031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1" name="Line 2">
                    <a:extLst>
                      <a:ext uri="{FF2B5EF4-FFF2-40B4-BE49-F238E27FC236}">
                        <a16:creationId xmlns:a16="http://schemas.microsoft.com/office/drawing/2014/main" id="{3BE455CE-34B0-4602-BD2B-0ACE5E87C0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2" name="Line 1">
                    <a:extLst>
                      <a:ext uri="{FF2B5EF4-FFF2-40B4-BE49-F238E27FC236}">
                        <a16:creationId xmlns:a16="http://schemas.microsoft.com/office/drawing/2014/main" id="{5F201E38-C15B-46D1-B91E-68FD15270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47" name="h3">
                <a:extLst>
                  <a:ext uri="{FF2B5EF4-FFF2-40B4-BE49-F238E27FC236}">
                    <a16:creationId xmlns:a16="http://schemas.microsoft.com/office/drawing/2014/main" id="{F2309886-6503-433A-AA9B-21C0F6E7D038}"/>
                  </a:ext>
                </a:extLst>
              </p:cNvPr>
              <p:cNvSpPr txBox="1"/>
              <p:nvPr/>
            </p:nvSpPr>
            <p:spPr>
              <a:xfrm>
                <a:off x="729240" y="2177740"/>
                <a:ext cx="410369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</a:t>
                </a:r>
                <a:endParaRPr kumimoji="0" 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9" name="Thumbnail">
              <a:extLst>
                <a:ext uri="{FF2B5EF4-FFF2-40B4-BE49-F238E27FC236}">
                  <a16:creationId xmlns:a16="http://schemas.microsoft.com/office/drawing/2014/main" id="{1600FAF0-CC19-4F6E-ADAD-4804FFC6342C}"/>
                </a:ext>
              </a:extLst>
            </p:cNvPr>
            <p:cNvGrpSpPr/>
            <p:nvPr/>
          </p:nvGrpSpPr>
          <p:grpSpPr>
            <a:xfrm>
              <a:off x="2509270" y="1643101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60" name="Border Outer">
                <a:extLst>
                  <a:ext uri="{FF2B5EF4-FFF2-40B4-BE49-F238E27FC236}">
                    <a16:creationId xmlns:a16="http://schemas.microsoft.com/office/drawing/2014/main" id="{DE8A1CC9-03FF-4D0D-A0AD-E750CF28C039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63" name="Image">
                <a:extLst>
                  <a:ext uri="{FF2B5EF4-FFF2-40B4-BE49-F238E27FC236}">
                    <a16:creationId xmlns:a16="http://schemas.microsoft.com/office/drawing/2014/main" id="{AB81B0DA-DF67-40E8-9953-A212CD6EDC6D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64" name="Border">
                  <a:extLst>
                    <a:ext uri="{FF2B5EF4-FFF2-40B4-BE49-F238E27FC236}">
                      <a16:creationId xmlns:a16="http://schemas.microsoft.com/office/drawing/2014/main" id="{99E60083-DCE1-4934-A18A-200A55402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Line 2">
                  <a:extLst>
                    <a:ext uri="{FF2B5EF4-FFF2-40B4-BE49-F238E27FC236}">
                      <a16:creationId xmlns:a16="http://schemas.microsoft.com/office/drawing/2014/main" id="{4B112FCA-B77E-4A7D-9003-BAC0615C7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Line 1">
                  <a:extLst>
                    <a:ext uri="{FF2B5EF4-FFF2-40B4-BE49-F238E27FC236}">
                      <a16:creationId xmlns:a16="http://schemas.microsoft.com/office/drawing/2014/main" id="{C6138DD1-CE26-463A-ACD8-646D4CDC6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74" name="h3">
              <a:extLst>
                <a:ext uri="{FF2B5EF4-FFF2-40B4-BE49-F238E27FC236}">
                  <a16:creationId xmlns:a16="http://schemas.microsoft.com/office/drawing/2014/main" id="{33DD9644-0D39-4419-B359-7825F3D8F449}"/>
                </a:ext>
              </a:extLst>
            </p:cNvPr>
            <p:cNvSpPr txBox="1"/>
            <p:nvPr/>
          </p:nvSpPr>
          <p:spPr>
            <a:xfrm>
              <a:off x="2479493" y="2177740"/>
              <a:ext cx="662029" cy="184824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내 연락처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06F51EB4-FFAF-4AB7-86A5-5243B5FE6F5F}"/>
              </a:ext>
            </a:extLst>
          </p:cNvPr>
          <p:cNvGrpSpPr/>
          <p:nvPr/>
        </p:nvGrpSpPr>
        <p:grpSpPr>
          <a:xfrm>
            <a:off x="596595" y="2439236"/>
            <a:ext cx="2496825" cy="225640"/>
            <a:chOff x="291614" y="1888675"/>
            <a:chExt cx="2496825" cy="225640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E519D7CF-73FF-4662-AA39-21D6EC3E4210}"/>
                </a:ext>
              </a:extLst>
            </p:cNvPr>
            <p:cNvGrpSpPr/>
            <p:nvPr/>
          </p:nvGrpSpPr>
          <p:grpSpPr>
            <a:xfrm>
              <a:off x="351565" y="1898871"/>
              <a:ext cx="2436874" cy="215444"/>
              <a:chOff x="2753227" y="6341570"/>
              <a:chExt cx="2436874" cy="215444"/>
            </a:xfrm>
          </p:grpSpPr>
          <p:grpSp>
            <p:nvGrpSpPr>
              <p:cNvPr id="443" name="그룹 442">
                <a:extLst>
                  <a:ext uri="{FF2B5EF4-FFF2-40B4-BE49-F238E27FC236}">
                    <a16:creationId xmlns:a16="http://schemas.microsoft.com/office/drawing/2014/main" id="{50416596-A124-456E-9C65-C03E2A74297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447" name="Search Icon">
                  <a:extLst>
                    <a:ext uri="{FF2B5EF4-FFF2-40B4-BE49-F238E27FC236}">
                      <a16:creationId xmlns:a16="http://schemas.microsoft.com/office/drawing/2014/main" id="{6C57999C-18A7-4463-AB60-67779517F38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8" name="직사각형 447">
                  <a:extLst>
                    <a:ext uri="{FF2B5EF4-FFF2-40B4-BE49-F238E27FC236}">
                      <a16:creationId xmlns:a16="http://schemas.microsoft.com/office/drawing/2014/main" id="{A840C30E-8173-41A7-8F4E-80CB8A8EB9C4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김용주</a:t>
                  </a:r>
                </a:p>
              </p:txBody>
            </p:sp>
          </p:grpSp>
          <p:cxnSp>
            <p:nvCxnSpPr>
              <p:cNvPr id="444" name="Line">
                <a:extLst>
                  <a:ext uri="{FF2B5EF4-FFF2-40B4-BE49-F238E27FC236}">
                    <a16:creationId xmlns:a16="http://schemas.microsoft.com/office/drawing/2014/main" id="{D9B4CD88-9B2B-4945-B5CB-022290F63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896F99D3-B1EA-40F5-A2EA-111F6F3270A5}"/>
                </a:ext>
              </a:extLst>
            </p:cNvPr>
            <p:cNvSpPr/>
            <p:nvPr/>
          </p:nvSpPr>
          <p:spPr>
            <a:xfrm>
              <a:off x="291614" y="1888675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3A11AD3D-2B73-40D9-82CF-CF99455C3DCE}"/>
              </a:ext>
            </a:extLst>
          </p:cNvPr>
          <p:cNvGrpSpPr/>
          <p:nvPr/>
        </p:nvGrpSpPr>
        <p:grpSpPr>
          <a:xfrm>
            <a:off x="564775" y="3030236"/>
            <a:ext cx="2589523" cy="963081"/>
            <a:chOff x="564775" y="2483389"/>
            <a:chExt cx="2589523" cy="963081"/>
          </a:xfrm>
        </p:grpSpPr>
        <p:sp>
          <p:nvSpPr>
            <p:cNvPr id="177" name="Modal Dialog Overlay">
              <a:extLst>
                <a:ext uri="{FF2B5EF4-FFF2-40B4-BE49-F238E27FC236}">
                  <a16:creationId xmlns:a16="http://schemas.microsoft.com/office/drawing/2014/main" id="{F22B3BE5-73EC-4A14-B08A-97A4F3AC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402C4C72-E028-4D94-905D-F9DE05419F65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201" name="그룹 200">
                <a:extLst>
                  <a:ext uri="{FF2B5EF4-FFF2-40B4-BE49-F238E27FC236}">
                    <a16:creationId xmlns:a16="http://schemas.microsoft.com/office/drawing/2014/main" id="{A4C881CD-C1CB-491D-BB0E-6F84D7868FD1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220" name="그룹 219">
                  <a:extLst>
                    <a:ext uri="{FF2B5EF4-FFF2-40B4-BE49-F238E27FC236}">
                      <a16:creationId xmlns:a16="http://schemas.microsoft.com/office/drawing/2014/main" id="{BF274315-4955-46AD-86E8-05B4DD10FE81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224" name="Oval">
                    <a:extLst>
                      <a:ext uri="{FF2B5EF4-FFF2-40B4-BE49-F238E27FC236}">
                        <a16:creationId xmlns:a16="http://schemas.microsoft.com/office/drawing/2014/main" id="{AF3E2300-87B6-4A28-AC0D-18C392FBC9E7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5" name="그래픽 224" descr="스피커 폰">
                    <a:extLst>
                      <a:ext uri="{FF2B5EF4-FFF2-40B4-BE49-F238E27FC236}">
                        <a16:creationId xmlns:a16="http://schemas.microsoft.com/office/drawing/2014/main" id="{36A9BA15-1D6D-4848-A745-3D1DF022542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21" name="그룹 220">
                  <a:extLst>
                    <a:ext uri="{FF2B5EF4-FFF2-40B4-BE49-F238E27FC236}">
                      <a16:creationId xmlns:a16="http://schemas.microsoft.com/office/drawing/2014/main" id="{C34D02D4-46AF-4B27-94BA-4B69C0A2E416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222" name="Oval">
                    <a:extLst>
                      <a:ext uri="{FF2B5EF4-FFF2-40B4-BE49-F238E27FC236}">
                        <a16:creationId xmlns:a16="http://schemas.microsoft.com/office/drawing/2014/main" id="{1B4AC45E-BB84-448D-94E3-CBB1A5CB67BA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3" name="그래픽 222" descr="스마트폰">
                    <a:extLst>
                      <a:ext uri="{FF2B5EF4-FFF2-40B4-BE49-F238E27FC236}">
                        <a16:creationId xmlns:a16="http://schemas.microsoft.com/office/drawing/2014/main" id="{A22E39AE-B2FA-4C8F-9544-2E7336088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96DAC541-7B7A-43D3-8B79-37D633B846F1}">
                        <asvg:svgBlip xmlns:asvg="http://schemas.microsoft.com/office/drawing/2016/SVG/main" r:embed="rId2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064E000C-5968-495E-84BE-C1324332E20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215" name="Profile Picture">
                  <a:extLst>
                    <a:ext uri="{FF2B5EF4-FFF2-40B4-BE49-F238E27FC236}">
                      <a16:creationId xmlns:a16="http://schemas.microsoft.com/office/drawing/2014/main" id="{3A73C4FD-9536-46D2-93A8-1C32F4452CB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18" name="Background">
                    <a:extLst>
                      <a:ext uri="{FF2B5EF4-FFF2-40B4-BE49-F238E27FC236}">
                        <a16:creationId xmlns:a16="http://schemas.microsoft.com/office/drawing/2014/main" id="{4FEA7A80-152F-4A5D-8BA1-31A405D1A5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19" name="Profile Icon">
                    <a:extLst>
                      <a:ext uri="{FF2B5EF4-FFF2-40B4-BE49-F238E27FC236}">
                        <a16:creationId xmlns:a16="http://schemas.microsoft.com/office/drawing/2014/main" id="{3EE40C36-F977-4156-83E2-35B81EDF55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16" name="타원 215">
                  <a:extLst>
                    <a:ext uri="{FF2B5EF4-FFF2-40B4-BE49-F238E27FC236}">
                      <a16:creationId xmlns:a16="http://schemas.microsoft.com/office/drawing/2014/main" id="{5B949709-DB76-4B10-986D-CA771D7B04E8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217" name="그래픽 216" descr="스마트폰">
                  <a:extLst>
                    <a:ext uri="{FF2B5EF4-FFF2-40B4-BE49-F238E27FC236}">
                      <a16:creationId xmlns:a16="http://schemas.microsoft.com/office/drawing/2014/main" id="{8B422D0E-C75B-43B9-896B-7BE2FEE96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03" name="그룹 202">
                <a:extLst>
                  <a:ext uri="{FF2B5EF4-FFF2-40B4-BE49-F238E27FC236}">
                    <a16:creationId xmlns:a16="http://schemas.microsoft.com/office/drawing/2014/main" id="{4B96623E-6D1A-4A21-9B20-62D12AD547BB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204" name="그룹 203">
                  <a:extLst>
                    <a:ext uri="{FF2B5EF4-FFF2-40B4-BE49-F238E27FC236}">
                      <a16:creationId xmlns:a16="http://schemas.microsoft.com/office/drawing/2014/main" id="{0EAF0C7C-9F99-4EE2-97BF-C17AAC0288CD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213" name="직사각형 212">
                    <a:extLst>
                      <a:ext uri="{FF2B5EF4-FFF2-40B4-BE49-F238E27FC236}">
                        <a16:creationId xmlns:a16="http://schemas.microsoft.com/office/drawing/2014/main" id="{97036162-A2A4-41E3-958F-2C510FEF6878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73449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이사</a:t>
                    </a:r>
                  </a:p>
                </p:txBody>
              </p:sp>
              <p:sp>
                <p:nvSpPr>
                  <p:cNvPr id="214" name="직사각형 213">
                    <a:extLst>
                      <a:ext uri="{FF2B5EF4-FFF2-40B4-BE49-F238E27FC236}">
                        <a16:creationId xmlns:a16="http://schemas.microsoft.com/office/drawing/2014/main" id="{2947178B-6C50-492A-92BF-5297AC321B6C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1C71C5A5-136A-481C-A037-8467DF8F60D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208" name="직사각형 207">
                    <a:extLst>
                      <a:ext uri="{FF2B5EF4-FFF2-40B4-BE49-F238E27FC236}">
                        <a16:creationId xmlns:a16="http://schemas.microsoft.com/office/drawing/2014/main" id="{BE5F5058-3D5E-4842-AFD1-29138B798C9A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209" name="직사각형 208">
                    <a:extLst>
                      <a:ext uri="{FF2B5EF4-FFF2-40B4-BE49-F238E27FC236}">
                        <a16:creationId xmlns:a16="http://schemas.microsoft.com/office/drawing/2014/main" id="{9F25FA02-FF0D-47E1-ADA2-FAB918774F5F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179" name="Line">
              <a:extLst>
                <a:ext uri="{FF2B5EF4-FFF2-40B4-BE49-F238E27FC236}">
                  <a16:creationId xmlns:a16="http://schemas.microsoft.com/office/drawing/2014/main" id="{C4378187-7400-43A1-A5BC-F62D80B002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27F56AC-0B83-4726-A39A-13D9AA62FD49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95F904B8-A52D-4F1D-8136-79207F119F95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CA67594F-158D-43B5-917D-137EF30AE3C4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199" name="Oval">
                    <a:extLst>
                      <a:ext uri="{FF2B5EF4-FFF2-40B4-BE49-F238E27FC236}">
                        <a16:creationId xmlns:a16="http://schemas.microsoft.com/office/drawing/2014/main" id="{867FDED4-94DC-41D1-93B7-642268EB53AD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00" name="그래픽 199" descr="스피커 폰">
                    <a:extLst>
                      <a:ext uri="{FF2B5EF4-FFF2-40B4-BE49-F238E27FC236}">
                        <a16:creationId xmlns:a16="http://schemas.microsoft.com/office/drawing/2014/main" id="{B175F371-7D46-44C7-8A59-AF7680EA1E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A61A991C-A6DF-4200-BD11-3533C524A60C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197" name="Oval">
                    <a:extLst>
                      <a:ext uri="{FF2B5EF4-FFF2-40B4-BE49-F238E27FC236}">
                        <a16:creationId xmlns:a16="http://schemas.microsoft.com/office/drawing/2014/main" id="{9D96B050-A8E2-4A6A-AD2A-5DD72600F742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98" name="그래픽 197" descr="스마트폰">
                    <a:extLst>
                      <a:ext uri="{FF2B5EF4-FFF2-40B4-BE49-F238E27FC236}">
                        <a16:creationId xmlns:a16="http://schemas.microsoft.com/office/drawing/2014/main" id="{1C1596C4-0E28-4A96-81DB-A1E4BF3730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96DAC541-7B7A-43D3-8B79-37D633B846F1}">
                        <asvg:svgBlip xmlns:asvg="http://schemas.microsoft.com/office/drawing/2016/SVG/main" r:embed="rId2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A8135398-2F93-400B-BB53-F4998607546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190" name="Profile Picture">
                  <a:extLst>
                    <a:ext uri="{FF2B5EF4-FFF2-40B4-BE49-F238E27FC236}">
                      <a16:creationId xmlns:a16="http://schemas.microsoft.com/office/drawing/2014/main" id="{E93D8956-7311-49A9-A0AB-547ACD29877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93" name="Background">
                    <a:extLst>
                      <a:ext uri="{FF2B5EF4-FFF2-40B4-BE49-F238E27FC236}">
                        <a16:creationId xmlns:a16="http://schemas.microsoft.com/office/drawing/2014/main" id="{1CBAA618-88D6-4918-95BE-28FBE56CC82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94" name="Profile Icon">
                    <a:extLst>
                      <a:ext uri="{FF2B5EF4-FFF2-40B4-BE49-F238E27FC236}">
                        <a16:creationId xmlns:a16="http://schemas.microsoft.com/office/drawing/2014/main" id="{A4BE4F6D-9E63-4187-8A6E-C4FD2FE8F61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91" name="타원 190">
                  <a:extLst>
                    <a:ext uri="{FF2B5EF4-FFF2-40B4-BE49-F238E27FC236}">
                      <a16:creationId xmlns:a16="http://schemas.microsoft.com/office/drawing/2014/main" id="{FC8BDFA9-A327-4E31-A1CB-358AF5B5CCF6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192" name="그래픽 191" descr="스마트폰">
                  <a:extLst>
                    <a:ext uri="{FF2B5EF4-FFF2-40B4-BE49-F238E27FC236}">
                      <a16:creationId xmlns:a16="http://schemas.microsoft.com/office/drawing/2014/main" id="{1FFF7282-2206-4692-A461-67F72EDF99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그룹 182">
                <a:extLst>
                  <a:ext uri="{FF2B5EF4-FFF2-40B4-BE49-F238E27FC236}">
                    <a16:creationId xmlns:a16="http://schemas.microsoft.com/office/drawing/2014/main" id="{6E2DA134-D5A9-4093-9D22-9E8696C110C0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184" name="그룹 183">
                  <a:extLst>
                    <a:ext uri="{FF2B5EF4-FFF2-40B4-BE49-F238E27FC236}">
                      <a16:creationId xmlns:a16="http://schemas.microsoft.com/office/drawing/2014/main" id="{0C91A540-DE36-446D-AC28-51F0AF4FBA18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188" name="직사각형 187">
                    <a:extLst>
                      <a:ext uri="{FF2B5EF4-FFF2-40B4-BE49-F238E27FC236}">
                        <a16:creationId xmlns:a16="http://schemas.microsoft.com/office/drawing/2014/main" id="{F837DC42-2809-49ED-8C0A-A3CDD9DD1B60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9" name="직사각형 188">
                    <a:extLst>
                      <a:ext uri="{FF2B5EF4-FFF2-40B4-BE49-F238E27FC236}">
                        <a16:creationId xmlns:a16="http://schemas.microsoft.com/office/drawing/2014/main" id="{603EE5F0-DD40-4B8E-9D9D-2E475F1538B3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047CD5BF-2E2C-43DE-A762-17FFFA8FB69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186" name="직사각형 185">
                    <a:extLst>
                      <a:ext uri="{FF2B5EF4-FFF2-40B4-BE49-F238E27FC236}">
                        <a16:creationId xmlns:a16="http://schemas.microsoft.com/office/drawing/2014/main" id="{CDA56FDB-636B-4C50-88A2-6BF198350E90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187" name="직사각형 186">
                    <a:extLst>
                      <a:ext uri="{FF2B5EF4-FFF2-40B4-BE49-F238E27FC236}">
                        <a16:creationId xmlns:a16="http://schemas.microsoft.com/office/drawing/2014/main" id="{F436825A-509A-4AD8-B408-B642885802C4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EE92DB29-A9AC-4C71-8381-801F93F10897}"/>
              </a:ext>
            </a:extLst>
          </p:cNvPr>
          <p:cNvGrpSpPr/>
          <p:nvPr/>
        </p:nvGrpSpPr>
        <p:grpSpPr>
          <a:xfrm>
            <a:off x="2716221" y="2450766"/>
            <a:ext cx="331104" cy="184666"/>
            <a:chOff x="7082728" y="1044215"/>
            <a:chExt cx="331104" cy="184666"/>
          </a:xfrm>
        </p:grpSpPr>
        <p:sp>
          <p:nvSpPr>
            <p:cNvPr id="229" name="Search Icon">
              <a:extLst>
                <a:ext uri="{FF2B5EF4-FFF2-40B4-BE49-F238E27FC236}">
                  <a16:creationId xmlns:a16="http://schemas.microsoft.com/office/drawing/2014/main" id="{6D3F7B95-BF1B-479C-80CB-A7ACA8D295F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302823" y="1095230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A96B0F0A-85D8-465B-9F68-8F6333B81529}"/>
                </a:ext>
              </a:extLst>
            </p:cNvPr>
            <p:cNvSpPr/>
            <p:nvPr/>
          </p:nvSpPr>
          <p:spPr>
            <a:xfrm>
              <a:off x="7082728" y="1044215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231" name="Star">
            <a:extLst>
              <a:ext uri="{FF2B5EF4-FFF2-40B4-BE49-F238E27FC236}">
                <a16:creationId xmlns:a16="http://schemas.microsoft.com/office/drawing/2014/main" id="{B29CB3DF-0206-450E-8F28-93D97D418F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2005" y="1429382"/>
            <a:ext cx="151200" cy="143563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2" name="Image">
            <a:extLst>
              <a:ext uri="{FF2B5EF4-FFF2-40B4-BE49-F238E27FC236}">
                <a16:creationId xmlns:a16="http://schemas.microsoft.com/office/drawing/2014/main" id="{E86376D6-F0BD-46CE-99F4-C1A0C50BADC1}"/>
              </a:ext>
            </a:extLst>
          </p:cNvPr>
          <p:cNvGrpSpPr/>
          <p:nvPr/>
        </p:nvGrpSpPr>
        <p:grpSpPr>
          <a:xfrm>
            <a:off x="4834103" y="2654680"/>
            <a:ext cx="1064268" cy="1064268"/>
            <a:chOff x="9600101" y="1622168"/>
            <a:chExt cx="1333500" cy="1333500"/>
          </a:xfrm>
        </p:grpSpPr>
        <p:sp>
          <p:nvSpPr>
            <p:cNvPr id="233" name="Border">
              <a:extLst>
                <a:ext uri="{FF2B5EF4-FFF2-40B4-BE49-F238E27FC236}">
                  <a16:creationId xmlns:a16="http://schemas.microsoft.com/office/drawing/2014/main" id="{F6FF43CF-3706-4310-A72F-C616D46D9DC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234" name="Line">
              <a:extLst>
                <a:ext uri="{FF2B5EF4-FFF2-40B4-BE49-F238E27FC236}">
                  <a16:creationId xmlns:a16="http://schemas.microsoft.com/office/drawing/2014/main" id="{05ED2372-98C5-4CB4-BADE-295263A8DB57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857F12C8-5A14-4E05-8A4B-A6334ADDA7A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BBAF6EFD-5E65-47CA-A638-4F9F48F571AA}"/>
              </a:ext>
            </a:extLst>
          </p:cNvPr>
          <p:cNvSpPr/>
          <p:nvPr/>
        </p:nvSpPr>
        <p:spPr>
          <a:xfrm>
            <a:off x="573918" y="2717444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김용주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211BEB9A-1C4E-4445-A375-D429A476A175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39" name="Oval">
              <a:extLst>
                <a:ext uri="{FF2B5EF4-FFF2-40B4-BE49-F238E27FC236}">
                  <a16:creationId xmlns:a16="http://schemas.microsoft.com/office/drawing/2014/main" id="{E4704655-1065-4464-A62F-AD7566BF24BD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0" name="Phone">
              <a:extLst>
                <a:ext uri="{FF2B5EF4-FFF2-40B4-BE49-F238E27FC236}">
                  <a16:creationId xmlns:a16="http://schemas.microsoft.com/office/drawing/2014/main" id="{3AB02791-F206-4466-957B-7245389F16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0266A9AC-E310-4A59-9A91-61937872A20B}"/>
              </a:ext>
            </a:extLst>
          </p:cNvPr>
          <p:cNvSpPr/>
          <p:nvPr/>
        </p:nvSpPr>
        <p:spPr>
          <a:xfrm>
            <a:off x="4781566" y="3778252"/>
            <a:ext cx="116730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통화내역이 없습니다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2895141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연락처</a:t>
            </a: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6D87E314-0B82-48E4-A4D0-5DFFC3DBC185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0" name="Add Button">
              <a:extLst>
                <a:ext uri="{FF2B5EF4-FFF2-40B4-BE49-F238E27FC236}">
                  <a16:creationId xmlns:a16="http://schemas.microsoft.com/office/drawing/2014/main" id="{D3461F7A-60A2-4440-B096-C75EABFACBA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205977" y="3199092"/>
              <a:ext cx="402258" cy="402249"/>
              <a:chOff x="9096375" y="2044700"/>
              <a:chExt cx="157163" cy="157162"/>
            </a:xfrm>
            <a:solidFill>
              <a:schemeClr val="bg1"/>
            </a:solidFill>
          </p:grpSpPr>
          <p:sp>
            <p:nvSpPr>
              <p:cNvPr id="211" name="Circle">
                <a:extLst>
                  <a:ext uri="{FF2B5EF4-FFF2-40B4-BE49-F238E27FC236}">
                    <a16:creationId xmlns:a16="http://schemas.microsoft.com/office/drawing/2014/main" id="{5B865BA0-E080-42E7-A7F2-DC13ADD491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096375" y="2044700"/>
                <a:ext cx="157163" cy="157162"/>
              </a:xfrm>
              <a:custGeom>
                <a:avLst/>
                <a:gdLst>
                  <a:gd name="T0" fmla="*/ 103 w 206"/>
                  <a:gd name="T1" fmla="*/ 0 h 206"/>
                  <a:gd name="T2" fmla="*/ 0 w 206"/>
                  <a:gd name="T3" fmla="*/ 103 h 206"/>
                  <a:gd name="T4" fmla="*/ 103 w 206"/>
                  <a:gd name="T5" fmla="*/ 206 h 206"/>
                  <a:gd name="T6" fmla="*/ 206 w 206"/>
                  <a:gd name="T7" fmla="*/ 103 h 206"/>
                  <a:gd name="T8" fmla="*/ 103 w 206"/>
                  <a:gd name="T9" fmla="*/ 0 h 206"/>
                  <a:gd name="T10" fmla="*/ 103 w 206"/>
                  <a:gd name="T11" fmla="*/ 9 h 206"/>
                  <a:gd name="T12" fmla="*/ 197 w 206"/>
                  <a:gd name="T13" fmla="*/ 103 h 206"/>
                  <a:gd name="T14" fmla="*/ 103 w 206"/>
                  <a:gd name="T15" fmla="*/ 197 h 206"/>
                  <a:gd name="T16" fmla="*/ 10 w 206"/>
                  <a:gd name="T17" fmla="*/ 103 h 206"/>
                  <a:gd name="T18" fmla="*/ 103 w 206"/>
                  <a:gd name="T19" fmla="*/ 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6" h="206">
                    <a:moveTo>
                      <a:pt x="103" y="0"/>
                    </a:moveTo>
                    <a:cubicBezTo>
                      <a:pt x="46" y="0"/>
                      <a:pt x="0" y="46"/>
                      <a:pt x="0" y="103"/>
                    </a:cubicBezTo>
                    <a:cubicBezTo>
                      <a:pt x="0" y="160"/>
                      <a:pt x="46" y="206"/>
                      <a:pt x="103" y="206"/>
                    </a:cubicBezTo>
                    <a:cubicBezTo>
                      <a:pt x="160" y="206"/>
                      <a:pt x="206" y="160"/>
                      <a:pt x="206" y="103"/>
                    </a:cubicBezTo>
                    <a:cubicBezTo>
                      <a:pt x="206" y="46"/>
                      <a:pt x="160" y="0"/>
                      <a:pt x="103" y="0"/>
                    </a:cubicBezTo>
                    <a:moveTo>
                      <a:pt x="103" y="9"/>
                    </a:moveTo>
                    <a:cubicBezTo>
                      <a:pt x="155" y="9"/>
                      <a:pt x="197" y="51"/>
                      <a:pt x="197" y="103"/>
                    </a:cubicBezTo>
                    <a:cubicBezTo>
                      <a:pt x="197" y="155"/>
                      <a:pt x="155" y="197"/>
                      <a:pt x="103" y="197"/>
                    </a:cubicBezTo>
                    <a:cubicBezTo>
                      <a:pt x="52" y="197"/>
                      <a:pt x="10" y="155"/>
                      <a:pt x="10" y="103"/>
                    </a:cubicBezTo>
                    <a:cubicBezTo>
                      <a:pt x="10" y="51"/>
                      <a:pt x="52" y="9"/>
                      <a:pt x="103" y="9"/>
                    </a:cubicBezTo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" name="Add">
                <a:extLst>
                  <a:ext uri="{FF2B5EF4-FFF2-40B4-BE49-F238E27FC236}">
                    <a16:creationId xmlns:a16="http://schemas.microsoft.com/office/drawing/2014/main" id="{7AF3EAAE-F5B3-4E84-BAE4-51EA124662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135275" y="2084387"/>
                <a:ext cx="79375" cy="77787"/>
              </a:xfrm>
              <a:custGeom>
                <a:avLst/>
                <a:gdLst>
                  <a:gd name="T0" fmla="*/ 50 w 50"/>
                  <a:gd name="T1" fmla="*/ 22 h 49"/>
                  <a:gd name="T2" fmla="*/ 27 w 50"/>
                  <a:gd name="T3" fmla="*/ 22 h 49"/>
                  <a:gd name="T4" fmla="*/ 27 w 50"/>
                  <a:gd name="T5" fmla="*/ 0 h 49"/>
                  <a:gd name="T6" fmla="*/ 23 w 50"/>
                  <a:gd name="T7" fmla="*/ 0 h 49"/>
                  <a:gd name="T8" fmla="*/ 23 w 50"/>
                  <a:gd name="T9" fmla="*/ 22 h 49"/>
                  <a:gd name="T10" fmla="*/ 0 w 50"/>
                  <a:gd name="T11" fmla="*/ 22 h 49"/>
                  <a:gd name="T12" fmla="*/ 0 w 50"/>
                  <a:gd name="T13" fmla="*/ 27 h 49"/>
                  <a:gd name="T14" fmla="*/ 23 w 50"/>
                  <a:gd name="T15" fmla="*/ 27 h 49"/>
                  <a:gd name="T16" fmla="*/ 23 w 50"/>
                  <a:gd name="T17" fmla="*/ 49 h 49"/>
                  <a:gd name="T18" fmla="*/ 27 w 50"/>
                  <a:gd name="T19" fmla="*/ 49 h 49"/>
                  <a:gd name="T20" fmla="*/ 27 w 50"/>
                  <a:gd name="T21" fmla="*/ 27 h 49"/>
                  <a:gd name="T22" fmla="*/ 50 w 50"/>
                  <a:gd name="T23" fmla="*/ 27 h 49"/>
                  <a:gd name="T24" fmla="*/ 50 w 50"/>
                  <a:gd name="T25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9">
                    <a:moveTo>
                      <a:pt x="50" y="22"/>
                    </a:moveTo>
                    <a:lnTo>
                      <a:pt x="27" y="22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22"/>
                    </a:lnTo>
                    <a:lnTo>
                      <a:pt x="0" y="22"/>
                    </a:lnTo>
                    <a:lnTo>
                      <a:pt x="0" y="27"/>
                    </a:lnTo>
                    <a:lnTo>
                      <a:pt x="23" y="27"/>
                    </a:lnTo>
                    <a:lnTo>
                      <a:pt x="23" y="49"/>
                    </a:lnTo>
                    <a:lnTo>
                      <a:pt x="27" y="49"/>
                    </a:lnTo>
                    <a:lnTo>
                      <a:pt x="27" y="27"/>
                    </a:lnTo>
                    <a:lnTo>
                      <a:pt x="50" y="27"/>
                    </a:lnTo>
                    <a:lnTo>
                      <a:pt x="50" y="22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이사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685B964-1718-4E7D-B434-B05CB89A6DDA}"/>
              </a:ext>
            </a:extLst>
          </p:cNvPr>
          <p:cNvGrpSpPr/>
          <p:nvPr/>
        </p:nvGrpSpPr>
        <p:grpSpPr>
          <a:xfrm>
            <a:off x="1255374" y="1367399"/>
            <a:ext cx="608822" cy="694482"/>
            <a:chOff x="1255374" y="1636342"/>
            <a:chExt cx="608822" cy="694482"/>
          </a:xfrm>
        </p:grpSpPr>
        <p:grpSp>
          <p:nvGrpSpPr>
            <p:cNvPr id="319" name="Thumbnail">
              <a:extLst>
                <a:ext uri="{FF2B5EF4-FFF2-40B4-BE49-F238E27FC236}">
                  <a16:creationId xmlns:a16="http://schemas.microsoft.com/office/drawing/2014/main" id="{BCF437A9-5DAE-43E0-9184-DCB75A9D6911}"/>
                </a:ext>
              </a:extLst>
            </p:cNvPr>
            <p:cNvGrpSpPr/>
            <p:nvPr/>
          </p:nvGrpSpPr>
          <p:grpSpPr>
            <a:xfrm>
              <a:off x="1255374" y="1636342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39" name="Border Outer">
                <a:extLst>
                  <a:ext uri="{FF2B5EF4-FFF2-40B4-BE49-F238E27FC236}">
                    <a16:creationId xmlns:a16="http://schemas.microsoft.com/office/drawing/2014/main" id="{763A5C83-0CAE-4BAC-8D2B-4CFF257582B2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41" name="Image">
                <a:extLst>
                  <a:ext uri="{FF2B5EF4-FFF2-40B4-BE49-F238E27FC236}">
                    <a16:creationId xmlns:a16="http://schemas.microsoft.com/office/drawing/2014/main" id="{75D48782-64A7-425B-9A5D-BCFDCD104B85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42" name="Border">
                  <a:extLst>
                    <a:ext uri="{FF2B5EF4-FFF2-40B4-BE49-F238E27FC236}">
                      <a16:creationId xmlns:a16="http://schemas.microsoft.com/office/drawing/2014/main" id="{EBF411F9-8494-44A0-9B76-0130A1F11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3" name="Line 2">
                  <a:extLst>
                    <a:ext uri="{FF2B5EF4-FFF2-40B4-BE49-F238E27FC236}">
                      <a16:creationId xmlns:a16="http://schemas.microsoft.com/office/drawing/2014/main" id="{D240D9C4-7B16-4B56-9298-4C8429D46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4" name="Line 1">
                  <a:extLst>
                    <a:ext uri="{FF2B5EF4-FFF2-40B4-BE49-F238E27FC236}">
                      <a16:creationId xmlns:a16="http://schemas.microsoft.com/office/drawing/2014/main" id="{C739FEB3-685C-4ED4-AF4D-0C8167B90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20" name="h3">
              <a:extLst>
                <a:ext uri="{FF2B5EF4-FFF2-40B4-BE49-F238E27FC236}">
                  <a16:creationId xmlns:a16="http://schemas.microsoft.com/office/drawing/2014/main" id="{325AE70F-336F-48F4-BB5E-826C1F264A46}"/>
                </a:ext>
              </a:extLst>
            </p:cNvPr>
            <p:cNvSpPr txBox="1"/>
            <p:nvPr/>
          </p:nvSpPr>
          <p:spPr>
            <a:xfrm>
              <a:off x="1354598" y="2177740"/>
              <a:ext cx="410370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dirty="0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통화기록</a:t>
              </a:r>
              <a:endParaRPr lang="en-US" altLang="ko-KR" sz="800" dirty="0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9F919027-2CB8-4821-A048-8497EB0063B6}"/>
              </a:ext>
            </a:extLst>
          </p:cNvPr>
          <p:cNvGrpSpPr/>
          <p:nvPr/>
        </p:nvGrpSpPr>
        <p:grpSpPr>
          <a:xfrm>
            <a:off x="630014" y="1367399"/>
            <a:ext cx="608822" cy="694482"/>
            <a:chOff x="630014" y="1636342"/>
            <a:chExt cx="608822" cy="694482"/>
          </a:xfrm>
        </p:grpSpPr>
        <p:grpSp>
          <p:nvGrpSpPr>
            <p:cNvPr id="346" name="Thumbnail">
              <a:extLst>
                <a:ext uri="{FF2B5EF4-FFF2-40B4-BE49-F238E27FC236}">
                  <a16:creationId xmlns:a16="http://schemas.microsoft.com/office/drawing/2014/main" id="{D6DE7EC5-033E-4660-8B26-F5F1C74B0646}"/>
                </a:ext>
              </a:extLst>
            </p:cNvPr>
            <p:cNvGrpSpPr/>
            <p:nvPr/>
          </p:nvGrpSpPr>
          <p:grpSpPr>
            <a:xfrm>
              <a:off x="630014" y="1636342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48" name="Border Outer">
                <a:extLst>
                  <a:ext uri="{FF2B5EF4-FFF2-40B4-BE49-F238E27FC236}">
                    <a16:creationId xmlns:a16="http://schemas.microsoft.com/office/drawing/2014/main" id="{1CEB5113-F943-4DBE-9A7D-C220C18B0E4B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49" name="Image">
                <a:extLst>
                  <a:ext uri="{FF2B5EF4-FFF2-40B4-BE49-F238E27FC236}">
                    <a16:creationId xmlns:a16="http://schemas.microsoft.com/office/drawing/2014/main" id="{4A523842-B369-4FD9-91F0-52FD3C93BE61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50" name="Border">
                  <a:extLst>
                    <a:ext uri="{FF2B5EF4-FFF2-40B4-BE49-F238E27FC236}">
                      <a16:creationId xmlns:a16="http://schemas.microsoft.com/office/drawing/2014/main" id="{0C3F86B2-B89E-4166-88F8-345309003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1" name="Line 2">
                  <a:extLst>
                    <a:ext uri="{FF2B5EF4-FFF2-40B4-BE49-F238E27FC236}">
                      <a16:creationId xmlns:a16="http://schemas.microsoft.com/office/drawing/2014/main" id="{3BE455CE-34B0-4602-BD2B-0ACE5E87C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2" name="Line 1">
                  <a:extLst>
                    <a:ext uri="{FF2B5EF4-FFF2-40B4-BE49-F238E27FC236}">
                      <a16:creationId xmlns:a16="http://schemas.microsoft.com/office/drawing/2014/main" id="{5F201E38-C15B-46D1-B91E-68FD15270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47" name="h3">
              <a:extLst>
                <a:ext uri="{FF2B5EF4-FFF2-40B4-BE49-F238E27FC236}">
                  <a16:creationId xmlns:a16="http://schemas.microsoft.com/office/drawing/2014/main" id="{F2309886-6503-433A-AA9B-21C0F6E7D038}"/>
                </a:ext>
              </a:extLst>
            </p:cNvPr>
            <p:cNvSpPr txBox="1"/>
            <p:nvPr/>
          </p:nvSpPr>
          <p:spPr>
            <a:xfrm>
              <a:off x="729240" y="2177740"/>
              <a:ext cx="410369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</a:t>
              </a:r>
              <a:endParaRPr kumimoji="0" 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59" name="Thumbnail">
            <a:extLst>
              <a:ext uri="{FF2B5EF4-FFF2-40B4-BE49-F238E27FC236}">
                <a16:creationId xmlns:a16="http://schemas.microsoft.com/office/drawing/2014/main" id="{1600FAF0-CC19-4F6E-ADAD-4804FFC6342C}"/>
              </a:ext>
            </a:extLst>
          </p:cNvPr>
          <p:cNvGrpSpPr/>
          <p:nvPr/>
        </p:nvGrpSpPr>
        <p:grpSpPr>
          <a:xfrm>
            <a:off x="2509270" y="1374158"/>
            <a:ext cx="608822" cy="694482"/>
            <a:chOff x="595686" y="1261242"/>
            <a:chExt cx="2433264" cy="2786694"/>
          </a:xfrm>
          <a:solidFill>
            <a:srgbClr val="F2F2F2"/>
          </a:solidFill>
        </p:grpSpPr>
        <p:sp>
          <p:nvSpPr>
            <p:cNvPr id="360" name="Border Outer">
              <a:extLst>
                <a:ext uri="{FF2B5EF4-FFF2-40B4-BE49-F238E27FC236}">
                  <a16:creationId xmlns:a16="http://schemas.microsoft.com/office/drawing/2014/main" id="{DE8A1CC9-03FF-4D0D-A0AD-E750CF28C039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3" name="Image">
              <a:extLst>
                <a:ext uri="{FF2B5EF4-FFF2-40B4-BE49-F238E27FC236}">
                  <a16:creationId xmlns:a16="http://schemas.microsoft.com/office/drawing/2014/main" id="{AB81B0DA-DF67-40E8-9953-A212CD6EDC6D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364" name="Border">
                <a:extLst>
                  <a:ext uri="{FF2B5EF4-FFF2-40B4-BE49-F238E27FC236}">
                    <a16:creationId xmlns:a16="http://schemas.microsoft.com/office/drawing/2014/main" id="{99E60083-DCE1-4934-A18A-200A55402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5" name="Line 2">
                <a:extLst>
                  <a:ext uri="{FF2B5EF4-FFF2-40B4-BE49-F238E27FC236}">
                    <a16:creationId xmlns:a16="http://schemas.microsoft.com/office/drawing/2014/main" id="{4B112FCA-B77E-4A7D-9003-BAC0615C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8" name="Line 1">
                <a:extLst>
                  <a:ext uri="{FF2B5EF4-FFF2-40B4-BE49-F238E27FC236}">
                    <a16:creationId xmlns:a16="http://schemas.microsoft.com/office/drawing/2014/main" id="{C6138DD1-CE26-463A-ACD8-646D4CDC6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3A11AD3D-2B73-40D9-82CF-CF99455C3DCE}"/>
              </a:ext>
            </a:extLst>
          </p:cNvPr>
          <p:cNvGrpSpPr/>
          <p:nvPr/>
        </p:nvGrpSpPr>
        <p:grpSpPr>
          <a:xfrm>
            <a:off x="564775" y="2689576"/>
            <a:ext cx="2589523" cy="963081"/>
            <a:chOff x="564775" y="2483389"/>
            <a:chExt cx="2589523" cy="963081"/>
          </a:xfrm>
        </p:grpSpPr>
        <p:sp>
          <p:nvSpPr>
            <p:cNvPr id="177" name="Modal Dialog Overlay">
              <a:extLst>
                <a:ext uri="{FF2B5EF4-FFF2-40B4-BE49-F238E27FC236}">
                  <a16:creationId xmlns:a16="http://schemas.microsoft.com/office/drawing/2014/main" id="{F22B3BE5-73EC-4A14-B08A-97A4F3AC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402C4C72-E028-4D94-905D-F9DE05419F65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201" name="그룹 200">
                <a:extLst>
                  <a:ext uri="{FF2B5EF4-FFF2-40B4-BE49-F238E27FC236}">
                    <a16:creationId xmlns:a16="http://schemas.microsoft.com/office/drawing/2014/main" id="{A4C881CD-C1CB-491D-BB0E-6F84D7868FD1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220" name="그룹 219">
                  <a:extLst>
                    <a:ext uri="{FF2B5EF4-FFF2-40B4-BE49-F238E27FC236}">
                      <a16:creationId xmlns:a16="http://schemas.microsoft.com/office/drawing/2014/main" id="{BF274315-4955-46AD-86E8-05B4DD10FE81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224" name="Oval">
                    <a:extLst>
                      <a:ext uri="{FF2B5EF4-FFF2-40B4-BE49-F238E27FC236}">
                        <a16:creationId xmlns:a16="http://schemas.microsoft.com/office/drawing/2014/main" id="{AF3E2300-87B6-4A28-AC0D-18C392FBC9E7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5" name="그래픽 224" descr="스피커 폰">
                    <a:extLst>
                      <a:ext uri="{FF2B5EF4-FFF2-40B4-BE49-F238E27FC236}">
                        <a16:creationId xmlns:a16="http://schemas.microsoft.com/office/drawing/2014/main" id="{36A9BA15-1D6D-4848-A745-3D1DF022542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21" name="그룹 220">
                  <a:extLst>
                    <a:ext uri="{FF2B5EF4-FFF2-40B4-BE49-F238E27FC236}">
                      <a16:creationId xmlns:a16="http://schemas.microsoft.com/office/drawing/2014/main" id="{C34D02D4-46AF-4B27-94BA-4B69C0A2E416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222" name="Oval">
                    <a:extLst>
                      <a:ext uri="{FF2B5EF4-FFF2-40B4-BE49-F238E27FC236}">
                        <a16:creationId xmlns:a16="http://schemas.microsoft.com/office/drawing/2014/main" id="{1B4AC45E-BB84-448D-94E3-CBB1A5CB67BA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3" name="그래픽 222" descr="스마트폰">
                    <a:extLst>
                      <a:ext uri="{FF2B5EF4-FFF2-40B4-BE49-F238E27FC236}">
                        <a16:creationId xmlns:a16="http://schemas.microsoft.com/office/drawing/2014/main" id="{A22E39AE-B2FA-4C8F-9544-2E7336088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064E000C-5968-495E-84BE-C1324332E20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215" name="Profile Picture">
                  <a:extLst>
                    <a:ext uri="{FF2B5EF4-FFF2-40B4-BE49-F238E27FC236}">
                      <a16:creationId xmlns:a16="http://schemas.microsoft.com/office/drawing/2014/main" id="{3A73C4FD-9536-46D2-93A8-1C32F4452CB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18" name="Background">
                    <a:extLst>
                      <a:ext uri="{FF2B5EF4-FFF2-40B4-BE49-F238E27FC236}">
                        <a16:creationId xmlns:a16="http://schemas.microsoft.com/office/drawing/2014/main" id="{4FEA7A80-152F-4A5D-8BA1-31A405D1A5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19" name="Profile Icon">
                    <a:extLst>
                      <a:ext uri="{FF2B5EF4-FFF2-40B4-BE49-F238E27FC236}">
                        <a16:creationId xmlns:a16="http://schemas.microsoft.com/office/drawing/2014/main" id="{3EE40C36-F977-4156-83E2-35B81EDF55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16" name="타원 215">
                  <a:extLst>
                    <a:ext uri="{FF2B5EF4-FFF2-40B4-BE49-F238E27FC236}">
                      <a16:creationId xmlns:a16="http://schemas.microsoft.com/office/drawing/2014/main" id="{5B949709-DB76-4B10-986D-CA771D7B04E8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217" name="그래픽 216" descr="스마트폰">
                  <a:extLst>
                    <a:ext uri="{FF2B5EF4-FFF2-40B4-BE49-F238E27FC236}">
                      <a16:creationId xmlns:a16="http://schemas.microsoft.com/office/drawing/2014/main" id="{8B422D0E-C75B-43B9-896B-7BE2FEE96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03" name="그룹 202">
                <a:extLst>
                  <a:ext uri="{FF2B5EF4-FFF2-40B4-BE49-F238E27FC236}">
                    <a16:creationId xmlns:a16="http://schemas.microsoft.com/office/drawing/2014/main" id="{4B96623E-6D1A-4A21-9B20-62D12AD547BB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204" name="그룹 203">
                  <a:extLst>
                    <a:ext uri="{FF2B5EF4-FFF2-40B4-BE49-F238E27FC236}">
                      <a16:creationId xmlns:a16="http://schemas.microsoft.com/office/drawing/2014/main" id="{0EAF0C7C-9F99-4EE2-97BF-C17AAC0288CD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213" name="직사각형 212">
                    <a:extLst>
                      <a:ext uri="{FF2B5EF4-FFF2-40B4-BE49-F238E27FC236}">
                        <a16:creationId xmlns:a16="http://schemas.microsoft.com/office/drawing/2014/main" id="{97036162-A2A4-41E3-958F-2C510FEF6878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73449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이사</a:t>
                    </a:r>
                  </a:p>
                </p:txBody>
              </p:sp>
              <p:sp>
                <p:nvSpPr>
                  <p:cNvPr id="214" name="직사각형 213">
                    <a:extLst>
                      <a:ext uri="{FF2B5EF4-FFF2-40B4-BE49-F238E27FC236}">
                        <a16:creationId xmlns:a16="http://schemas.microsoft.com/office/drawing/2014/main" id="{2947178B-6C50-492A-92BF-5297AC321B6C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1C71C5A5-136A-481C-A037-8467DF8F60D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208" name="직사각형 207">
                    <a:extLst>
                      <a:ext uri="{FF2B5EF4-FFF2-40B4-BE49-F238E27FC236}">
                        <a16:creationId xmlns:a16="http://schemas.microsoft.com/office/drawing/2014/main" id="{BE5F5058-3D5E-4842-AFD1-29138B798C9A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209" name="직사각형 208">
                    <a:extLst>
                      <a:ext uri="{FF2B5EF4-FFF2-40B4-BE49-F238E27FC236}">
                        <a16:creationId xmlns:a16="http://schemas.microsoft.com/office/drawing/2014/main" id="{9F25FA02-FF0D-47E1-ADA2-FAB918774F5F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179" name="Line">
              <a:extLst>
                <a:ext uri="{FF2B5EF4-FFF2-40B4-BE49-F238E27FC236}">
                  <a16:creationId xmlns:a16="http://schemas.microsoft.com/office/drawing/2014/main" id="{C4378187-7400-43A1-A5BC-F62D80B002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27F56AC-0B83-4726-A39A-13D9AA62FD49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95F904B8-A52D-4F1D-8136-79207F119F95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CA67594F-158D-43B5-917D-137EF30AE3C4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199" name="Oval">
                    <a:extLst>
                      <a:ext uri="{FF2B5EF4-FFF2-40B4-BE49-F238E27FC236}">
                        <a16:creationId xmlns:a16="http://schemas.microsoft.com/office/drawing/2014/main" id="{867FDED4-94DC-41D1-93B7-642268EB53AD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00" name="그래픽 199" descr="스피커 폰">
                    <a:extLst>
                      <a:ext uri="{FF2B5EF4-FFF2-40B4-BE49-F238E27FC236}">
                        <a16:creationId xmlns:a16="http://schemas.microsoft.com/office/drawing/2014/main" id="{B175F371-7D46-44C7-8A59-AF7680EA1E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A61A991C-A6DF-4200-BD11-3533C524A60C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197" name="Oval">
                    <a:extLst>
                      <a:ext uri="{FF2B5EF4-FFF2-40B4-BE49-F238E27FC236}">
                        <a16:creationId xmlns:a16="http://schemas.microsoft.com/office/drawing/2014/main" id="{9D96B050-A8E2-4A6A-AD2A-5DD72600F742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98" name="그래픽 197" descr="스마트폰">
                    <a:extLst>
                      <a:ext uri="{FF2B5EF4-FFF2-40B4-BE49-F238E27FC236}">
                        <a16:creationId xmlns:a16="http://schemas.microsoft.com/office/drawing/2014/main" id="{1C1596C4-0E28-4A96-81DB-A1E4BF3730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A8135398-2F93-400B-BB53-F4998607546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190" name="Profile Picture">
                  <a:extLst>
                    <a:ext uri="{FF2B5EF4-FFF2-40B4-BE49-F238E27FC236}">
                      <a16:creationId xmlns:a16="http://schemas.microsoft.com/office/drawing/2014/main" id="{E93D8956-7311-49A9-A0AB-547ACD29877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93" name="Background">
                    <a:extLst>
                      <a:ext uri="{FF2B5EF4-FFF2-40B4-BE49-F238E27FC236}">
                        <a16:creationId xmlns:a16="http://schemas.microsoft.com/office/drawing/2014/main" id="{1CBAA618-88D6-4918-95BE-28FBE56CC82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94" name="Profile Icon">
                    <a:extLst>
                      <a:ext uri="{FF2B5EF4-FFF2-40B4-BE49-F238E27FC236}">
                        <a16:creationId xmlns:a16="http://schemas.microsoft.com/office/drawing/2014/main" id="{A4BE4F6D-9E63-4187-8A6E-C4FD2FE8F61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91" name="타원 190">
                  <a:extLst>
                    <a:ext uri="{FF2B5EF4-FFF2-40B4-BE49-F238E27FC236}">
                      <a16:creationId xmlns:a16="http://schemas.microsoft.com/office/drawing/2014/main" id="{FC8BDFA9-A327-4E31-A1CB-358AF5B5CCF6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192" name="그래픽 191" descr="스마트폰">
                  <a:extLst>
                    <a:ext uri="{FF2B5EF4-FFF2-40B4-BE49-F238E27FC236}">
                      <a16:creationId xmlns:a16="http://schemas.microsoft.com/office/drawing/2014/main" id="{1FFF7282-2206-4692-A461-67F72EDF99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그룹 182">
                <a:extLst>
                  <a:ext uri="{FF2B5EF4-FFF2-40B4-BE49-F238E27FC236}">
                    <a16:creationId xmlns:a16="http://schemas.microsoft.com/office/drawing/2014/main" id="{6E2DA134-D5A9-4093-9D22-9E8696C110C0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184" name="그룹 183">
                  <a:extLst>
                    <a:ext uri="{FF2B5EF4-FFF2-40B4-BE49-F238E27FC236}">
                      <a16:creationId xmlns:a16="http://schemas.microsoft.com/office/drawing/2014/main" id="{0C91A540-DE36-446D-AC28-51F0AF4FBA18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188" name="직사각형 187">
                    <a:extLst>
                      <a:ext uri="{FF2B5EF4-FFF2-40B4-BE49-F238E27FC236}">
                        <a16:creationId xmlns:a16="http://schemas.microsoft.com/office/drawing/2014/main" id="{F837DC42-2809-49ED-8C0A-A3CDD9DD1B60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9" name="직사각형 188">
                    <a:extLst>
                      <a:ext uri="{FF2B5EF4-FFF2-40B4-BE49-F238E27FC236}">
                        <a16:creationId xmlns:a16="http://schemas.microsoft.com/office/drawing/2014/main" id="{603EE5F0-DD40-4B8E-9D9D-2E475F1538B3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047CD5BF-2E2C-43DE-A762-17FFFA8FB69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186" name="직사각형 185">
                    <a:extLst>
                      <a:ext uri="{FF2B5EF4-FFF2-40B4-BE49-F238E27FC236}">
                        <a16:creationId xmlns:a16="http://schemas.microsoft.com/office/drawing/2014/main" id="{CDA56FDB-636B-4C50-88A2-6BF198350E90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187" name="직사각형 186">
                    <a:extLst>
                      <a:ext uri="{FF2B5EF4-FFF2-40B4-BE49-F238E27FC236}">
                        <a16:creationId xmlns:a16="http://schemas.microsoft.com/office/drawing/2014/main" id="{F436825A-509A-4AD8-B408-B642885802C4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31" name="Star">
            <a:extLst>
              <a:ext uri="{FF2B5EF4-FFF2-40B4-BE49-F238E27FC236}">
                <a16:creationId xmlns:a16="http://schemas.microsoft.com/office/drawing/2014/main" id="{B29CB3DF-0206-450E-8F28-93D97D418F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2005" y="1429382"/>
            <a:ext cx="151200" cy="143563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2" name="Image">
            <a:extLst>
              <a:ext uri="{FF2B5EF4-FFF2-40B4-BE49-F238E27FC236}">
                <a16:creationId xmlns:a16="http://schemas.microsoft.com/office/drawing/2014/main" id="{E86376D6-F0BD-46CE-99F4-C1A0C50BADC1}"/>
              </a:ext>
            </a:extLst>
          </p:cNvPr>
          <p:cNvGrpSpPr/>
          <p:nvPr/>
        </p:nvGrpSpPr>
        <p:grpSpPr>
          <a:xfrm>
            <a:off x="4834103" y="2654680"/>
            <a:ext cx="1064268" cy="1064268"/>
            <a:chOff x="9600101" y="1622168"/>
            <a:chExt cx="1333500" cy="1333500"/>
          </a:xfrm>
        </p:grpSpPr>
        <p:sp>
          <p:nvSpPr>
            <p:cNvPr id="233" name="Border">
              <a:extLst>
                <a:ext uri="{FF2B5EF4-FFF2-40B4-BE49-F238E27FC236}">
                  <a16:creationId xmlns:a16="http://schemas.microsoft.com/office/drawing/2014/main" id="{F6FF43CF-3706-4310-A72F-C616D46D9DC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234" name="Line">
              <a:extLst>
                <a:ext uri="{FF2B5EF4-FFF2-40B4-BE49-F238E27FC236}">
                  <a16:creationId xmlns:a16="http://schemas.microsoft.com/office/drawing/2014/main" id="{05ED2372-98C5-4CB4-BADE-295263A8DB57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857F12C8-5A14-4E05-8A4B-A6334ADDA7A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937CD0A8-4D3E-48BF-8C2F-0A809A293B8C}"/>
              </a:ext>
            </a:extLst>
          </p:cNvPr>
          <p:cNvSpPr/>
          <p:nvPr/>
        </p:nvSpPr>
        <p:spPr>
          <a:xfrm>
            <a:off x="4781566" y="3778252"/>
            <a:ext cx="116730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통화내역이 없습니다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" name="h3">
            <a:extLst>
              <a:ext uri="{FF2B5EF4-FFF2-40B4-BE49-F238E27FC236}">
                <a16:creationId xmlns:a16="http://schemas.microsoft.com/office/drawing/2014/main" id="{BC4CDF28-E811-4B33-928D-F2A58E32AA03}"/>
              </a:ext>
            </a:extLst>
          </p:cNvPr>
          <p:cNvSpPr txBox="1"/>
          <p:nvPr/>
        </p:nvSpPr>
        <p:spPr>
          <a:xfrm>
            <a:off x="2590896" y="1908797"/>
            <a:ext cx="439223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내 연락처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Thumbnail">
            <a:extLst>
              <a:ext uri="{FF2B5EF4-FFF2-40B4-BE49-F238E27FC236}">
                <a16:creationId xmlns:a16="http://schemas.microsoft.com/office/drawing/2014/main" id="{9FA3B41A-5274-4E29-B9C7-AC30A69C41CB}"/>
              </a:ext>
            </a:extLst>
          </p:cNvPr>
          <p:cNvGrpSpPr/>
          <p:nvPr/>
        </p:nvGrpSpPr>
        <p:grpSpPr>
          <a:xfrm>
            <a:off x="188073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227" name="Border Outer">
              <a:extLst>
                <a:ext uri="{FF2B5EF4-FFF2-40B4-BE49-F238E27FC236}">
                  <a16:creationId xmlns:a16="http://schemas.microsoft.com/office/drawing/2014/main" id="{0CB2AB16-D1D4-4F3F-8CEA-A986FDA3209B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7" name="Image">
              <a:extLst>
                <a:ext uri="{FF2B5EF4-FFF2-40B4-BE49-F238E27FC236}">
                  <a16:creationId xmlns:a16="http://schemas.microsoft.com/office/drawing/2014/main" id="{BDCEA6F8-EA44-47F6-8BFD-7F9B6DC0CB27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38" name="Border">
                <a:extLst>
                  <a:ext uri="{FF2B5EF4-FFF2-40B4-BE49-F238E27FC236}">
                    <a16:creationId xmlns:a16="http://schemas.microsoft.com/office/drawing/2014/main" id="{EE79F01F-ADD6-4D37-84C8-12A840FD7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Line 2">
                <a:extLst>
                  <a:ext uri="{FF2B5EF4-FFF2-40B4-BE49-F238E27FC236}">
                    <a16:creationId xmlns:a16="http://schemas.microsoft.com/office/drawing/2014/main" id="{D3FFF792-EC8B-429B-B35A-F106A45A8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0" name="Line 1">
                <a:extLst>
                  <a:ext uri="{FF2B5EF4-FFF2-40B4-BE49-F238E27FC236}">
                    <a16:creationId xmlns:a16="http://schemas.microsoft.com/office/drawing/2014/main" id="{F82FA0A5-3FF8-4256-A492-D10FB003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41" name="h3">
            <a:extLst>
              <a:ext uri="{FF2B5EF4-FFF2-40B4-BE49-F238E27FC236}">
                <a16:creationId xmlns:a16="http://schemas.microsoft.com/office/drawing/2014/main" id="{38C14FB5-04D0-4020-8579-DA5A05EB3A9D}"/>
              </a:ext>
            </a:extLst>
          </p:cNvPr>
          <p:cNvSpPr txBox="1"/>
          <p:nvPr/>
        </p:nvSpPr>
        <p:spPr>
          <a:xfrm>
            <a:off x="1953193" y="1908798"/>
            <a:ext cx="463904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1173BC7B-4D73-4A63-B372-7A7CBEAD8662}"/>
              </a:ext>
            </a:extLst>
          </p:cNvPr>
          <p:cNvSpPr/>
          <p:nvPr/>
        </p:nvSpPr>
        <p:spPr>
          <a:xfrm>
            <a:off x="662648" y="2399457"/>
            <a:ext cx="48603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그룹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ko-KR" altLang="en-US" sz="800" b="1" kern="1200" dirty="0">
              <a:solidFill>
                <a:srgbClr val="595959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632AE4-B501-402B-BC00-07A480192C06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52225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Password Box">
            <a:extLst>
              <a:ext uri="{FF2B5EF4-FFF2-40B4-BE49-F238E27FC236}">
                <a16:creationId xmlns:a16="http://schemas.microsoft.com/office/drawing/2014/main" id="{1F4797E0-F53D-4C16-B651-210BC39B2592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F922913B-6534-4BEE-8B10-903658842286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248" name="사각형: 둥근 모서리 247">
              <a:extLst>
                <a:ext uri="{FF2B5EF4-FFF2-40B4-BE49-F238E27FC236}">
                  <a16:creationId xmlns:a16="http://schemas.microsoft.com/office/drawing/2014/main" id="{95C85FD3-12B1-4860-9673-1A4D40100453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262" name="Image">
              <a:extLst>
                <a:ext uri="{FF2B5EF4-FFF2-40B4-BE49-F238E27FC236}">
                  <a16:creationId xmlns:a16="http://schemas.microsoft.com/office/drawing/2014/main" id="{AA566C15-4DA6-43C6-BF11-64CEABEEA6DA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63" name="Border">
                <a:extLst>
                  <a:ext uri="{FF2B5EF4-FFF2-40B4-BE49-F238E27FC236}">
                    <a16:creationId xmlns:a16="http://schemas.microsoft.com/office/drawing/2014/main" id="{AFA95E27-6C0D-4091-AF1C-0C8C35FAA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34B3EB36-654F-4036-8405-085FBA092C7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Line">
                <a:extLst>
                  <a:ext uri="{FF2B5EF4-FFF2-40B4-BE49-F238E27FC236}">
                    <a16:creationId xmlns:a16="http://schemas.microsoft.com/office/drawing/2014/main" id="{B095CD1F-32C0-4BA0-B09D-C85F3469D22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281C8B6-92DD-446E-AB8A-C038533DEA67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71" name="Oval">
              <a:extLst>
                <a:ext uri="{FF2B5EF4-FFF2-40B4-BE49-F238E27FC236}">
                  <a16:creationId xmlns:a16="http://schemas.microsoft.com/office/drawing/2014/main" id="{A1F96327-FCD9-40B6-928D-F352C708E145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2" name="Oval">
              <a:extLst>
                <a:ext uri="{FF2B5EF4-FFF2-40B4-BE49-F238E27FC236}">
                  <a16:creationId xmlns:a16="http://schemas.microsoft.com/office/drawing/2014/main" id="{2DCA6541-52BF-4F36-AF37-8E828CDF4069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3" name="Oval">
              <a:extLst>
                <a:ext uri="{FF2B5EF4-FFF2-40B4-BE49-F238E27FC236}">
                  <a16:creationId xmlns:a16="http://schemas.microsoft.com/office/drawing/2014/main" id="{2FD6125D-8479-4626-A52F-1F47FBB2242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74" name="Add User">
            <a:extLst>
              <a:ext uri="{FF2B5EF4-FFF2-40B4-BE49-F238E27FC236}">
                <a16:creationId xmlns:a16="http://schemas.microsoft.com/office/drawing/2014/main" id="{8719FD8E-CAEC-4CE6-9665-8C96B612D5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12010" y="2197463"/>
            <a:ext cx="127570" cy="12757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8B15ED84-EA6B-4DD6-BF05-30992602B089}"/>
              </a:ext>
            </a:extLst>
          </p:cNvPr>
          <p:cNvGrpSpPr/>
          <p:nvPr/>
        </p:nvGrpSpPr>
        <p:grpSpPr>
          <a:xfrm>
            <a:off x="564775" y="4025317"/>
            <a:ext cx="2589523" cy="963081"/>
            <a:chOff x="564775" y="2483389"/>
            <a:chExt cx="2589523" cy="963081"/>
          </a:xfrm>
        </p:grpSpPr>
        <p:sp>
          <p:nvSpPr>
            <p:cNvPr id="277" name="Modal Dialog Overlay">
              <a:extLst>
                <a:ext uri="{FF2B5EF4-FFF2-40B4-BE49-F238E27FC236}">
                  <a16:creationId xmlns:a16="http://schemas.microsoft.com/office/drawing/2014/main" id="{C54DA4E8-306C-4C97-9243-058BF958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7162FF2E-519A-49CD-A2B4-81F64DFE8719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329" name="그룹 328">
                <a:extLst>
                  <a:ext uri="{FF2B5EF4-FFF2-40B4-BE49-F238E27FC236}">
                    <a16:creationId xmlns:a16="http://schemas.microsoft.com/office/drawing/2014/main" id="{FE99C14C-85A0-417C-AC91-C96EA2864D56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356" name="그룹 355">
                  <a:extLst>
                    <a:ext uri="{FF2B5EF4-FFF2-40B4-BE49-F238E27FC236}">
                      <a16:creationId xmlns:a16="http://schemas.microsoft.com/office/drawing/2014/main" id="{0BF2EC70-1D5D-4F81-8D66-640148C73781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366" name="Oval">
                    <a:extLst>
                      <a:ext uri="{FF2B5EF4-FFF2-40B4-BE49-F238E27FC236}">
                        <a16:creationId xmlns:a16="http://schemas.microsoft.com/office/drawing/2014/main" id="{B12A2C0D-C250-4B8B-AC03-A90B9CA48554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7" name="그래픽 366" descr="스피커 폰">
                    <a:extLst>
                      <a:ext uri="{FF2B5EF4-FFF2-40B4-BE49-F238E27FC236}">
                        <a16:creationId xmlns:a16="http://schemas.microsoft.com/office/drawing/2014/main" id="{3F7F6A4F-5F69-49C6-A0E2-54597EFD412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58" name="그룹 357">
                  <a:extLst>
                    <a:ext uri="{FF2B5EF4-FFF2-40B4-BE49-F238E27FC236}">
                      <a16:creationId xmlns:a16="http://schemas.microsoft.com/office/drawing/2014/main" id="{BA1120D3-250D-4F9C-B07C-B478572FDD4F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361" name="Oval">
                    <a:extLst>
                      <a:ext uri="{FF2B5EF4-FFF2-40B4-BE49-F238E27FC236}">
                        <a16:creationId xmlns:a16="http://schemas.microsoft.com/office/drawing/2014/main" id="{CF5842BC-97DB-49E1-B59D-67AF763501A7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2" name="그래픽 361" descr="스마트폰">
                    <a:extLst>
                      <a:ext uri="{FF2B5EF4-FFF2-40B4-BE49-F238E27FC236}">
                        <a16:creationId xmlns:a16="http://schemas.microsoft.com/office/drawing/2014/main" id="{13A22934-DE7C-4753-9084-627842EABC8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30" name="그룹 329">
                <a:extLst>
                  <a:ext uri="{FF2B5EF4-FFF2-40B4-BE49-F238E27FC236}">
                    <a16:creationId xmlns:a16="http://schemas.microsoft.com/office/drawing/2014/main" id="{CB797236-0F5B-499C-A36F-8C07EDACBC96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338" name="Profile Picture">
                  <a:extLst>
                    <a:ext uri="{FF2B5EF4-FFF2-40B4-BE49-F238E27FC236}">
                      <a16:creationId xmlns:a16="http://schemas.microsoft.com/office/drawing/2014/main" id="{6DAC19A9-5368-4A7C-97CC-E517D73D8DE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54" name="Background">
                    <a:extLst>
                      <a:ext uri="{FF2B5EF4-FFF2-40B4-BE49-F238E27FC236}">
                        <a16:creationId xmlns:a16="http://schemas.microsoft.com/office/drawing/2014/main" id="{03D1D8D0-3C06-47E0-B6BA-BB93EBED4C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5" name="Profile Icon">
                    <a:extLst>
                      <a:ext uri="{FF2B5EF4-FFF2-40B4-BE49-F238E27FC236}">
                        <a16:creationId xmlns:a16="http://schemas.microsoft.com/office/drawing/2014/main" id="{03332E6F-42EF-4622-A4B2-A690E1CEF04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40" name="타원 339">
                  <a:extLst>
                    <a:ext uri="{FF2B5EF4-FFF2-40B4-BE49-F238E27FC236}">
                      <a16:creationId xmlns:a16="http://schemas.microsoft.com/office/drawing/2014/main" id="{50D85F53-3530-4198-9A76-D3A9B5271D84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353" name="그래픽 352" descr="스마트폰">
                  <a:extLst>
                    <a:ext uri="{FF2B5EF4-FFF2-40B4-BE49-F238E27FC236}">
                      <a16:creationId xmlns:a16="http://schemas.microsoft.com/office/drawing/2014/main" id="{F1689DB9-2571-4E3E-9CA9-5ABE9CB2CF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331" name="그룹 330">
                <a:extLst>
                  <a:ext uri="{FF2B5EF4-FFF2-40B4-BE49-F238E27FC236}">
                    <a16:creationId xmlns:a16="http://schemas.microsoft.com/office/drawing/2014/main" id="{7835AEB6-B7C9-4BDF-94ED-92B6D78C3109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332" name="그룹 331">
                  <a:extLst>
                    <a:ext uri="{FF2B5EF4-FFF2-40B4-BE49-F238E27FC236}">
                      <a16:creationId xmlns:a16="http://schemas.microsoft.com/office/drawing/2014/main" id="{E206DC05-9C19-4CC4-8E28-547B80A620D4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336" name="직사각형 335">
                    <a:extLst>
                      <a:ext uri="{FF2B5EF4-FFF2-40B4-BE49-F238E27FC236}">
                        <a16:creationId xmlns:a16="http://schemas.microsoft.com/office/drawing/2014/main" id="{631C048F-8971-433C-8D39-E8BE8685D4B8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73449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이사</a:t>
                    </a:r>
                  </a:p>
                </p:txBody>
              </p:sp>
              <p:sp>
                <p:nvSpPr>
                  <p:cNvPr id="337" name="직사각형 336">
                    <a:extLst>
                      <a:ext uri="{FF2B5EF4-FFF2-40B4-BE49-F238E27FC236}">
                        <a16:creationId xmlns:a16="http://schemas.microsoft.com/office/drawing/2014/main" id="{5F01EEF9-CE5A-405D-A1F5-9E99B45E9F68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333" name="그룹 332">
                  <a:extLst>
                    <a:ext uri="{FF2B5EF4-FFF2-40B4-BE49-F238E27FC236}">
                      <a16:creationId xmlns:a16="http://schemas.microsoft.com/office/drawing/2014/main" id="{A1B2716E-DDA8-4348-9B29-41AD35BEEBA5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334" name="직사각형 333">
                    <a:extLst>
                      <a:ext uri="{FF2B5EF4-FFF2-40B4-BE49-F238E27FC236}">
                        <a16:creationId xmlns:a16="http://schemas.microsoft.com/office/drawing/2014/main" id="{D3B19158-0428-445C-99C0-961B24F664E8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335" name="직사각형 334">
                    <a:extLst>
                      <a:ext uri="{FF2B5EF4-FFF2-40B4-BE49-F238E27FC236}">
                        <a16:creationId xmlns:a16="http://schemas.microsoft.com/office/drawing/2014/main" id="{344B51E3-5C7D-41EC-8DFC-E2259058E12B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279" name="Line">
              <a:extLst>
                <a:ext uri="{FF2B5EF4-FFF2-40B4-BE49-F238E27FC236}">
                  <a16:creationId xmlns:a16="http://schemas.microsoft.com/office/drawing/2014/main" id="{9C32CB41-4A53-4179-84C1-106ECDEF52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5157AD3D-7983-4F6A-9DCE-79713E62814C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75814EFE-C0F0-4B5C-9B4F-525CE9E7949E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323" name="그룹 322">
                  <a:extLst>
                    <a:ext uri="{FF2B5EF4-FFF2-40B4-BE49-F238E27FC236}">
                      <a16:creationId xmlns:a16="http://schemas.microsoft.com/office/drawing/2014/main" id="{4A7DDC37-8896-4CA6-9F71-B15D873310AF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327" name="Oval">
                    <a:extLst>
                      <a:ext uri="{FF2B5EF4-FFF2-40B4-BE49-F238E27FC236}">
                        <a16:creationId xmlns:a16="http://schemas.microsoft.com/office/drawing/2014/main" id="{8D018244-C8E4-4D40-A902-29E4D06CABAD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28" name="그래픽 327" descr="스피커 폰">
                    <a:extLst>
                      <a:ext uri="{FF2B5EF4-FFF2-40B4-BE49-F238E27FC236}">
                        <a16:creationId xmlns:a16="http://schemas.microsoft.com/office/drawing/2014/main" id="{5494A72A-E813-445D-9529-1B57C3345AC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DA803599-4984-4534-BBCA-7F06F466D182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325" name="Oval">
                    <a:extLst>
                      <a:ext uri="{FF2B5EF4-FFF2-40B4-BE49-F238E27FC236}">
                        <a16:creationId xmlns:a16="http://schemas.microsoft.com/office/drawing/2014/main" id="{7F82A77E-4B72-4D53-8277-994C58F480B0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26" name="그래픽 325" descr="스마트폰">
                    <a:extLst>
                      <a:ext uri="{FF2B5EF4-FFF2-40B4-BE49-F238E27FC236}">
                        <a16:creationId xmlns:a16="http://schemas.microsoft.com/office/drawing/2014/main" id="{3EDA3954-974A-4932-9BDD-1523DF76EF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282" name="그룹 281">
                <a:extLst>
                  <a:ext uri="{FF2B5EF4-FFF2-40B4-BE49-F238E27FC236}">
                    <a16:creationId xmlns:a16="http://schemas.microsoft.com/office/drawing/2014/main" id="{453B3D79-40F9-49E7-BCEA-9870299968A0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290" name="Profile Picture">
                  <a:extLst>
                    <a:ext uri="{FF2B5EF4-FFF2-40B4-BE49-F238E27FC236}">
                      <a16:creationId xmlns:a16="http://schemas.microsoft.com/office/drawing/2014/main" id="{847D9C08-5ECB-421F-9D07-82F320A9C3D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593008D7-A4EE-4BC1-AB0D-937A9A7D96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97C2B69C-0EAB-4071-AB6F-C19B2ABD0C6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D8FD0178-041B-416D-B264-65801E6C2E9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292" name="그래픽 291" descr="스마트폰">
                  <a:extLst>
                    <a:ext uri="{FF2B5EF4-FFF2-40B4-BE49-F238E27FC236}">
                      <a16:creationId xmlns:a16="http://schemas.microsoft.com/office/drawing/2014/main" id="{EC2EC2A5-4F2C-4E59-BD3F-EA5A9755526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83" name="그룹 282">
                <a:extLst>
                  <a:ext uri="{FF2B5EF4-FFF2-40B4-BE49-F238E27FC236}">
                    <a16:creationId xmlns:a16="http://schemas.microsoft.com/office/drawing/2014/main" id="{14CF1998-4693-44E9-B838-D965DB54EE89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284" name="그룹 283">
                  <a:extLst>
                    <a:ext uri="{FF2B5EF4-FFF2-40B4-BE49-F238E27FC236}">
                      <a16:creationId xmlns:a16="http://schemas.microsoft.com/office/drawing/2014/main" id="{09066BEE-C396-4A58-86C4-E8B51AC44F0F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288" name="직사각형 287">
                    <a:extLst>
                      <a:ext uri="{FF2B5EF4-FFF2-40B4-BE49-F238E27FC236}">
                        <a16:creationId xmlns:a16="http://schemas.microsoft.com/office/drawing/2014/main" id="{A31E1CF9-D3DD-4848-9BEE-C8A0FA83D9BE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9" name="직사각형 288">
                    <a:extLst>
                      <a:ext uri="{FF2B5EF4-FFF2-40B4-BE49-F238E27FC236}">
                        <a16:creationId xmlns:a16="http://schemas.microsoft.com/office/drawing/2014/main" id="{4AE6BDED-B329-478A-A47B-A91346DD8F65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285" name="그룹 284">
                  <a:extLst>
                    <a:ext uri="{FF2B5EF4-FFF2-40B4-BE49-F238E27FC236}">
                      <a16:creationId xmlns:a16="http://schemas.microsoft.com/office/drawing/2014/main" id="{0D999A40-BC2B-40AA-AF37-9C8F78C35BC5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286" name="직사각형 285">
                    <a:extLst>
                      <a:ext uri="{FF2B5EF4-FFF2-40B4-BE49-F238E27FC236}">
                        <a16:creationId xmlns:a16="http://schemas.microsoft.com/office/drawing/2014/main" id="{77A2AE43-875B-418A-ADD5-4D663FF0C3AB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287" name="직사각형 286">
                    <a:extLst>
                      <a:ext uri="{FF2B5EF4-FFF2-40B4-BE49-F238E27FC236}">
                        <a16:creationId xmlns:a16="http://schemas.microsoft.com/office/drawing/2014/main" id="{0A1B7608-4116-4A95-A42D-B82A5DC51F2C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52695F8E-4CAC-4993-9EB6-76C20FD1791A}"/>
              </a:ext>
            </a:extLst>
          </p:cNvPr>
          <p:cNvSpPr/>
          <p:nvPr/>
        </p:nvSpPr>
        <p:spPr>
          <a:xfrm>
            <a:off x="662648" y="3735198"/>
            <a:ext cx="48603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그룹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endParaRPr kumimoji="1" lang="ko-KR" altLang="en-US" sz="800" b="1" kern="1200" dirty="0">
              <a:solidFill>
                <a:srgbClr val="595959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7329DAC-05DB-4D2B-8EB1-B7CC95FA545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3857997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179877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27351965-1B8F-4D2A-B786-C17984B9AE98}"/>
              </a:ext>
            </a:extLst>
          </p:cNvPr>
          <p:cNvGrpSpPr/>
          <p:nvPr/>
        </p:nvGrpSpPr>
        <p:grpSpPr>
          <a:xfrm>
            <a:off x="2818554" y="2752519"/>
            <a:ext cx="2255951" cy="223725"/>
            <a:chOff x="233347" y="2198634"/>
            <a:chExt cx="2255951" cy="223725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1B6ED21B-195F-4EEC-945B-EB9EA893901A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61161"/>
              <a:chOff x="2753227" y="6393938"/>
              <a:chExt cx="2196000" cy="161161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5FC9B135-9836-43B6-A59A-790C22FF9D6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148" name="Line">
                <a:extLst>
                  <a:ext uri="{FF2B5EF4-FFF2-40B4-BE49-F238E27FC236}">
                    <a16:creationId xmlns:a16="http://schemas.microsoft.com/office/drawing/2014/main" id="{45C4BE10-AEC8-4BAD-86EB-77CC05957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5099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EBCE16A4-1202-4184-B2E7-E9FF941CD411}"/>
                </a:ext>
              </a:extLst>
            </p:cNvPr>
            <p:cNvSpPr/>
            <p:nvPr/>
          </p:nvSpPr>
          <p:spPr>
            <a:xfrm>
              <a:off x="233347" y="2198634"/>
              <a:ext cx="1101584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</p:grp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741826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검색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EE237944-85E3-47B4-A649-CEF19D251141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3DFCA537-8D73-4AF5-A9A9-13888BC4ABE8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9CE7271B-F6F2-4307-B914-25D70C1DC9E4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54" name="그래픽 253" descr="브라유 점자">
                <a:extLst>
                  <a:ext uri="{FF2B5EF4-FFF2-40B4-BE49-F238E27FC236}">
                    <a16:creationId xmlns:a16="http://schemas.microsoft.com/office/drawing/2014/main" id="{B9B94C21-EA88-4D4A-BDF3-1DD87B26B2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E1ABFEC6-C5D5-4186-B57F-B81FB89894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2B166773-E7C3-44B7-8678-A77B2F2DDC37}"/>
              </a:ext>
            </a:extLst>
          </p:cNvPr>
          <p:cNvGrpSpPr/>
          <p:nvPr/>
        </p:nvGrpSpPr>
        <p:grpSpPr>
          <a:xfrm>
            <a:off x="3193243" y="2197836"/>
            <a:ext cx="2428112" cy="204311"/>
            <a:chOff x="6889860" y="2355449"/>
            <a:chExt cx="2998907" cy="204311"/>
          </a:xfrm>
        </p:grpSpPr>
        <p:sp>
          <p:nvSpPr>
            <p:cNvPr id="300" name="사각형: 둥근 모서리 299">
              <a:extLst>
                <a:ext uri="{FF2B5EF4-FFF2-40B4-BE49-F238E27FC236}">
                  <a16:creationId xmlns:a16="http://schemas.microsoft.com/office/drawing/2014/main" id="{CF10C995-F3CB-43CC-80CC-9376AE000648}"/>
                </a:ext>
              </a:extLst>
            </p:cNvPr>
            <p:cNvSpPr/>
            <p:nvPr/>
          </p:nvSpPr>
          <p:spPr>
            <a:xfrm>
              <a:off x="688986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1" name="사각형: 둥근 모서리 300">
              <a:extLst>
                <a:ext uri="{FF2B5EF4-FFF2-40B4-BE49-F238E27FC236}">
                  <a16:creationId xmlns:a16="http://schemas.microsoft.com/office/drawing/2014/main" id="{EEE3A10A-37C1-453D-8669-C595C3384CA7}"/>
                </a:ext>
              </a:extLst>
            </p:cNvPr>
            <p:cNvSpPr/>
            <p:nvPr/>
          </p:nvSpPr>
          <p:spPr>
            <a:xfrm>
              <a:off x="7958903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최근 통화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82E969F2-8681-49B5-9078-4F876ACD530E}"/>
                </a:ext>
              </a:extLst>
            </p:cNvPr>
            <p:cNvSpPr/>
            <p:nvPr/>
          </p:nvSpPr>
          <p:spPr>
            <a:xfrm>
              <a:off x="8657322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내 연락처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461F0ADD-274B-43E6-BEEB-FED73878F774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조직도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7412A4F-6820-4BEA-B853-E8DD842D19CD}"/>
                </a:ext>
              </a:extLst>
            </p:cNvPr>
            <p:cNvSpPr/>
            <p:nvPr/>
          </p:nvSpPr>
          <p:spPr>
            <a:xfrm>
              <a:off x="7289235" y="2355449"/>
              <a:ext cx="631734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CCC37CDE-5D5E-47EC-A884-BB961265EA03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8CEA537-3547-4EF5-9AEE-15511509559D}"/>
              </a:ext>
            </a:extLst>
          </p:cNvPr>
          <p:cNvGrpSpPr/>
          <p:nvPr/>
        </p:nvGrpSpPr>
        <p:grpSpPr>
          <a:xfrm>
            <a:off x="2249175" y="2445032"/>
            <a:ext cx="3310404" cy="730322"/>
            <a:chOff x="2222280" y="2713973"/>
            <a:chExt cx="3310404" cy="730322"/>
          </a:xfrm>
        </p:grpSpPr>
        <p:sp>
          <p:nvSpPr>
            <p:cNvPr id="255" name="Modal Dialog Overlay">
              <a:extLst>
                <a:ext uri="{FF2B5EF4-FFF2-40B4-BE49-F238E27FC236}">
                  <a16:creationId xmlns:a16="http://schemas.microsoft.com/office/drawing/2014/main" id="{D91B7682-D007-4A58-BA9B-F00BF5C6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E9E62D4A-800F-4CEA-84B9-DB698C34FEF9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257" name="Oval">
                <a:extLst>
                  <a:ext uri="{FF2B5EF4-FFF2-40B4-BE49-F238E27FC236}">
                    <a16:creationId xmlns:a16="http://schemas.microsoft.com/office/drawing/2014/main" id="{E37AFCAD-1942-43A9-BE7B-EC7208E002A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8" name="그래픽 257" descr="스피커 폰">
                <a:extLst>
                  <a:ext uri="{FF2B5EF4-FFF2-40B4-BE49-F238E27FC236}">
                    <a16:creationId xmlns:a16="http://schemas.microsoft.com/office/drawing/2014/main" id="{543FB8F1-0360-48FC-AD2E-424D12B86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C245D19C-0497-4D49-BB31-E86A0433E6A8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260" name="Oval">
                <a:extLst>
                  <a:ext uri="{FF2B5EF4-FFF2-40B4-BE49-F238E27FC236}">
                    <a16:creationId xmlns:a16="http://schemas.microsoft.com/office/drawing/2014/main" id="{854DDA65-801B-43D8-8B7B-3E7E4B457240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1" name="그래픽 260" descr="스마트폰">
                <a:extLst>
                  <a:ext uri="{FF2B5EF4-FFF2-40B4-BE49-F238E27FC236}">
                    <a16:creationId xmlns:a16="http://schemas.microsoft.com/office/drawing/2014/main" id="{C867D223-E155-4312-B440-4F1A5C7EA0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0F6BA5A1-BDB6-450D-96EA-FDAEE193C893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263" name="Profile Picture">
                <a:extLst>
                  <a:ext uri="{FF2B5EF4-FFF2-40B4-BE49-F238E27FC236}">
                    <a16:creationId xmlns:a16="http://schemas.microsoft.com/office/drawing/2014/main" id="{9904207E-AD12-4504-84B0-C02A0290E5B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3C34EB4B-25FB-45F0-AAD3-DE6760CAA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5DB76448-CA68-4862-880F-7A1B839D73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757ADF47-367A-40ED-81F3-4BCEAD6A9E6A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5" name="그래픽 264" descr="스마트폰">
                <a:extLst>
                  <a:ext uri="{FF2B5EF4-FFF2-40B4-BE49-F238E27FC236}">
                    <a16:creationId xmlns:a16="http://schemas.microsoft.com/office/drawing/2014/main" id="{9015A9C3-491D-47C8-825F-11628F704A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DF59BE55-323A-4683-BD5C-DF40E63E64EC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608B45BA-C4A5-4720-A2A6-302944E3BCB8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F2B563DE-8833-4ACD-A8E1-D8600F8AD19E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C7E06433-7C5D-4FAB-B908-1B65FD28879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D6FDC972-6C81-44B9-83ED-4177B8B0CD99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271" name="직사각형 270">
                  <a:extLst>
                    <a:ext uri="{FF2B5EF4-FFF2-40B4-BE49-F238E27FC236}">
                      <a16:creationId xmlns:a16="http://schemas.microsoft.com/office/drawing/2014/main" id="{9CC8E9DB-6174-4EDE-AF7D-EA10C12DD240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95BD92B2-E776-41EF-A4CD-36FD38F1285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8" name="직사각형 347">
              <a:extLst>
                <a:ext uri="{FF2B5EF4-FFF2-40B4-BE49-F238E27FC236}">
                  <a16:creationId xmlns:a16="http://schemas.microsoft.com/office/drawing/2014/main" id="{8E0FA9EB-99EF-4934-BFF2-A27B92E86640}"/>
                </a:ext>
              </a:extLst>
            </p:cNvPr>
            <p:cNvSpPr/>
            <p:nvPr/>
          </p:nvSpPr>
          <p:spPr>
            <a:xfrm>
              <a:off x="2222280" y="2713973"/>
              <a:ext cx="63030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0D02C065-EBBD-4652-9D93-65BD007886BC}"/>
              </a:ext>
            </a:extLst>
          </p:cNvPr>
          <p:cNvGrpSpPr/>
          <p:nvPr/>
        </p:nvGrpSpPr>
        <p:grpSpPr>
          <a:xfrm>
            <a:off x="2249175" y="3204042"/>
            <a:ext cx="3310404" cy="730322"/>
            <a:chOff x="2222280" y="2713973"/>
            <a:chExt cx="3310404" cy="730322"/>
          </a:xfrm>
        </p:grpSpPr>
        <p:sp>
          <p:nvSpPr>
            <p:cNvPr id="351" name="Modal Dialog Overlay">
              <a:extLst>
                <a:ext uri="{FF2B5EF4-FFF2-40B4-BE49-F238E27FC236}">
                  <a16:creationId xmlns:a16="http://schemas.microsoft.com/office/drawing/2014/main" id="{C593BA8D-55A9-43A3-BB3C-E5F054E9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B63E490-C7E7-46C8-9B95-39756BD2A01B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70" name="Oval">
                <a:extLst>
                  <a:ext uri="{FF2B5EF4-FFF2-40B4-BE49-F238E27FC236}">
                    <a16:creationId xmlns:a16="http://schemas.microsoft.com/office/drawing/2014/main" id="{44B05C4F-F415-4D3F-9256-AD060ECC698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1" name="그래픽 370" descr="스피커 폰">
                <a:extLst>
                  <a:ext uri="{FF2B5EF4-FFF2-40B4-BE49-F238E27FC236}">
                    <a16:creationId xmlns:a16="http://schemas.microsoft.com/office/drawing/2014/main" id="{C84221B7-5F97-4475-B37D-B88898888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7258E60A-B7D8-4065-B1EA-FA1293BE57DF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68" name="Oval">
                <a:extLst>
                  <a:ext uri="{FF2B5EF4-FFF2-40B4-BE49-F238E27FC236}">
                    <a16:creationId xmlns:a16="http://schemas.microsoft.com/office/drawing/2014/main" id="{7027F9DD-F7F3-45F1-A32F-554AF6E8D377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69" name="그래픽 368" descr="스마트폰">
                <a:extLst>
                  <a:ext uri="{FF2B5EF4-FFF2-40B4-BE49-F238E27FC236}">
                    <a16:creationId xmlns:a16="http://schemas.microsoft.com/office/drawing/2014/main" id="{3B1D832A-BB44-4822-9837-BE94C05F7F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4495B52B-F997-4731-9389-2AFA0583D9D9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63" name="Profile Picture">
                <a:extLst>
                  <a:ext uri="{FF2B5EF4-FFF2-40B4-BE49-F238E27FC236}">
                    <a16:creationId xmlns:a16="http://schemas.microsoft.com/office/drawing/2014/main" id="{CB9852B1-6D36-4734-9394-01FF87491F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6" name="Background">
                  <a:extLst>
                    <a:ext uri="{FF2B5EF4-FFF2-40B4-BE49-F238E27FC236}">
                      <a16:creationId xmlns:a16="http://schemas.microsoft.com/office/drawing/2014/main" id="{4434D795-D133-429F-AFEC-B3E81B7410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7" name="Profile Icon">
                  <a:extLst>
                    <a:ext uri="{FF2B5EF4-FFF2-40B4-BE49-F238E27FC236}">
                      <a16:creationId xmlns:a16="http://schemas.microsoft.com/office/drawing/2014/main" id="{6C72B7F8-6CF4-4F11-BFB3-893BD080E8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F9D7121A-1058-45E1-940B-2712E583CB08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915D374B-E737-401F-90F7-826D8E56EF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68CE1078-DDC4-456C-BDDB-1ABDE5C6359D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2C025DB4-CC3E-4736-A76A-78D237C6A60B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EE3E4076-9627-452A-A92F-458EA20047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62" name="직사각형 361">
                  <a:extLst>
                    <a:ext uri="{FF2B5EF4-FFF2-40B4-BE49-F238E27FC236}">
                      <a16:creationId xmlns:a16="http://schemas.microsoft.com/office/drawing/2014/main" id="{428C7DCC-0AA7-4767-B5C3-428C357E1A6D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E246A155-8284-4DAC-9C51-A9B448D7D1F1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59" name="직사각형 358">
                  <a:extLst>
                    <a:ext uri="{FF2B5EF4-FFF2-40B4-BE49-F238E27FC236}">
                      <a16:creationId xmlns:a16="http://schemas.microsoft.com/office/drawing/2014/main" id="{CFEFEDE4-428F-4098-937B-4B70A468551F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866EE06B-3B22-4565-8E63-2864290AA9E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96086B31-F9B3-4F44-A9D6-81CD8A1F56C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최근 통화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BF41BDD-E164-4E1E-B4FE-19C0E14B3D83}"/>
              </a:ext>
            </a:extLst>
          </p:cNvPr>
          <p:cNvGrpSpPr/>
          <p:nvPr/>
        </p:nvGrpSpPr>
        <p:grpSpPr>
          <a:xfrm>
            <a:off x="2249175" y="3963052"/>
            <a:ext cx="3310404" cy="730322"/>
            <a:chOff x="2222280" y="2713973"/>
            <a:chExt cx="3310404" cy="730322"/>
          </a:xfrm>
        </p:grpSpPr>
        <p:sp>
          <p:nvSpPr>
            <p:cNvPr id="373" name="Modal Dialog Overlay">
              <a:extLst>
                <a:ext uri="{FF2B5EF4-FFF2-40B4-BE49-F238E27FC236}">
                  <a16:creationId xmlns:a16="http://schemas.microsoft.com/office/drawing/2014/main" id="{654CB139-18FC-43FC-873F-779ED74A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952C5220-901A-42D6-ABF2-6680257E20C7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93" name="Oval">
                <a:extLst>
                  <a:ext uri="{FF2B5EF4-FFF2-40B4-BE49-F238E27FC236}">
                    <a16:creationId xmlns:a16="http://schemas.microsoft.com/office/drawing/2014/main" id="{19587D85-4464-4713-ABEE-36B2D9167B98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4" name="그래픽 393" descr="스피커 폰">
                <a:extLst>
                  <a:ext uri="{FF2B5EF4-FFF2-40B4-BE49-F238E27FC236}">
                    <a16:creationId xmlns:a16="http://schemas.microsoft.com/office/drawing/2014/main" id="{51D24764-8762-4A75-A0CE-8FDE5BF8B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BC697E68-FCBE-4DBC-9C0A-947BD104C607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93C556AD-501C-4857-A943-8DF2E69F28E3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2" name="그래픽 391" descr="스마트폰">
                <a:extLst>
                  <a:ext uri="{FF2B5EF4-FFF2-40B4-BE49-F238E27FC236}">
                    <a16:creationId xmlns:a16="http://schemas.microsoft.com/office/drawing/2014/main" id="{A4539DC8-9B67-4BE0-A062-97B36FB60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77" name="그룹 376">
              <a:extLst>
                <a:ext uri="{FF2B5EF4-FFF2-40B4-BE49-F238E27FC236}">
                  <a16:creationId xmlns:a16="http://schemas.microsoft.com/office/drawing/2014/main" id="{60DB5872-6EEC-44CD-835B-0122A62A4F6A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86" name="Profile Picture">
                <a:extLst>
                  <a:ext uri="{FF2B5EF4-FFF2-40B4-BE49-F238E27FC236}">
                    <a16:creationId xmlns:a16="http://schemas.microsoft.com/office/drawing/2014/main" id="{2C942DBA-3842-4694-AD56-1A500FB733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9" name="Background">
                  <a:extLst>
                    <a:ext uri="{FF2B5EF4-FFF2-40B4-BE49-F238E27FC236}">
                      <a16:creationId xmlns:a16="http://schemas.microsoft.com/office/drawing/2014/main" id="{257EEA89-A2E1-4BEB-B32B-F145524A1D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Profile Icon">
                  <a:extLst>
                    <a:ext uri="{FF2B5EF4-FFF2-40B4-BE49-F238E27FC236}">
                      <a16:creationId xmlns:a16="http://schemas.microsoft.com/office/drawing/2014/main" id="{E2E0B3DB-9A9B-483F-BBD1-7E8FDB3DC1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7" name="타원 386">
                <a:extLst>
                  <a:ext uri="{FF2B5EF4-FFF2-40B4-BE49-F238E27FC236}">
                    <a16:creationId xmlns:a16="http://schemas.microsoft.com/office/drawing/2014/main" id="{788D981E-5233-4234-95A2-63E84A8FE56B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88" name="그래픽 387" descr="스마트폰">
                <a:extLst>
                  <a:ext uri="{FF2B5EF4-FFF2-40B4-BE49-F238E27FC236}">
                    <a16:creationId xmlns:a16="http://schemas.microsoft.com/office/drawing/2014/main" id="{6817FCAF-5C88-43DE-B269-A3F481A37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A4976B2-5FF0-44B2-B76F-9FC6811E6F90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2060233D-EC15-4AA1-9715-9515F11F0CDA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B312AF05-5C55-40BD-BCE8-A9BDACF434B7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85" name="직사각형 384">
                  <a:extLst>
                    <a:ext uri="{FF2B5EF4-FFF2-40B4-BE49-F238E27FC236}">
                      <a16:creationId xmlns:a16="http://schemas.microsoft.com/office/drawing/2014/main" id="{5954B6F5-A34D-4472-A5F3-2F9B9ABF434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B369558E-440E-4AA8-AE42-03C2EAF814CC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82" name="직사각형 381">
                  <a:extLst>
                    <a:ext uri="{FF2B5EF4-FFF2-40B4-BE49-F238E27FC236}">
                      <a16:creationId xmlns:a16="http://schemas.microsoft.com/office/drawing/2014/main" id="{C255E99A-400A-4C31-9C5E-CB861B697EA3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83" name="직사각형 382">
                  <a:extLst>
                    <a:ext uri="{FF2B5EF4-FFF2-40B4-BE49-F238E27FC236}">
                      <a16:creationId xmlns:a16="http://schemas.microsoft.com/office/drawing/2014/main" id="{847EB0F2-B849-4184-9E82-1F3237C9B06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7B74131E-25EA-41C7-838E-A1BBA7A4528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43187ABE-A072-419C-BAFC-7E1E0DEADC06}"/>
              </a:ext>
            </a:extLst>
          </p:cNvPr>
          <p:cNvGrpSpPr/>
          <p:nvPr/>
        </p:nvGrpSpPr>
        <p:grpSpPr>
          <a:xfrm>
            <a:off x="2249175" y="4722063"/>
            <a:ext cx="3310404" cy="730322"/>
            <a:chOff x="2222280" y="2713973"/>
            <a:chExt cx="3310404" cy="730322"/>
          </a:xfrm>
        </p:grpSpPr>
        <p:sp>
          <p:nvSpPr>
            <p:cNvPr id="396" name="Modal Dialog Overlay">
              <a:extLst>
                <a:ext uri="{FF2B5EF4-FFF2-40B4-BE49-F238E27FC236}">
                  <a16:creationId xmlns:a16="http://schemas.microsoft.com/office/drawing/2014/main" id="{93DCE599-4DB2-4BCE-B173-91D6BDA5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2032B580-C345-4771-969B-E65F038A03DC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3462CAED-2390-468F-A8A3-4E8BF3179DFA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6" name="그래픽 415" descr="스피커 폰">
                <a:extLst>
                  <a:ext uri="{FF2B5EF4-FFF2-40B4-BE49-F238E27FC236}">
                    <a16:creationId xmlns:a16="http://schemas.microsoft.com/office/drawing/2014/main" id="{8DBD0AA5-DFCD-4A95-9560-34A55DD043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A8559073-C55B-44AA-A1F4-D9CDE1883BF6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9ED5E804-63DC-4B2B-9F55-FE164FA80DFD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4" name="그래픽 413" descr="스마트폰">
                <a:extLst>
                  <a:ext uri="{FF2B5EF4-FFF2-40B4-BE49-F238E27FC236}">
                    <a16:creationId xmlns:a16="http://schemas.microsoft.com/office/drawing/2014/main" id="{F87E24A6-0DC7-4A84-AF90-6D7067DE7B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4CCB8DAB-5EBE-4D62-8BD6-FE673F21AF20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408" name="Profile Picture">
                <a:extLst>
                  <a:ext uri="{FF2B5EF4-FFF2-40B4-BE49-F238E27FC236}">
                    <a16:creationId xmlns:a16="http://schemas.microsoft.com/office/drawing/2014/main" id="{87B36A36-66FC-4348-A61C-96485DDAF84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1" name="Background">
                  <a:extLst>
                    <a:ext uri="{FF2B5EF4-FFF2-40B4-BE49-F238E27FC236}">
                      <a16:creationId xmlns:a16="http://schemas.microsoft.com/office/drawing/2014/main" id="{9991640D-C655-42E1-8F80-9DD1BC3F47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2" name="Profile Icon">
                  <a:extLst>
                    <a:ext uri="{FF2B5EF4-FFF2-40B4-BE49-F238E27FC236}">
                      <a16:creationId xmlns:a16="http://schemas.microsoft.com/office/drawing/2014/main" id="{FC5CD286-AFF3-44AC-B452-65F0158052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9" name="타원 408">
                <a:extLst>
                  <a:ext uri="{FF2B5EF4-FFF2-40B4-BE49-F238E27FC236}">
                    <a16:creationId xmlns:a16="http://schemas.microsoft.com/office/drawing/2014/main" id="{8822D507-7E3B-4C43-9128-A7581B50F381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10" name="그래픽 409" descr="스마트폰">
                <a:extLst>
                  <a:ext uri="{FF2B5EF4-FFF2-40B4-BE49-F238E27FC236}">
                    <a16:creationId xmlns:a16="http://schemas.microsoft.com/office/drawing/2014/main" id="{F34CD93E-45E8-4147-A3A9-A2A0DDB019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446DB690-C48D-40B2-AE15-519E9E1296F1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2A337E75-FE17-4A70-8292-3044AEC34573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D5D54AAD-C57B-4701-9580-8CE6DB67BD4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407" name="직사각형 406">
                  <a:extLst>
                    <a:ext uri="{FF2B5EF4-FFF2-40B4-BE49-F238E27FC236}">
                      <a16:creationId xmlns:a16="http://schemas.microsoft.com/office/drawing/2014/main" id="{AE687ED0-F4B1-43F4-A781-9768DB970788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6622B052-8BAF-4EA5-B78A-5F6FF258736D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404" name="직사각형 403">
                  <a:extLst>
                    <a:ext uri="{FF2B5EF4-FFF2-40B4-BE49-F238E27FC236}">
                      <a16:creationId xmlns:a16="http://schemas.microsoft.com/office/drawing/2014/main" id="{2E78ED23-780C-4D5A-A75B-FD20FA6309AE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405" name="직사각형 404">
                  <a:extLst>
                    <a:ext uri="{FF2B5EF4-FFF2-40B4-BE49-F238E27FC236}">
                      <a16:creationId xmlns:a16="http://schemas.microsoft.com/office/drawing/2014/main" id="{0CE03262-C096-4D19-8CF6-33EB8A382583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84BDF1B5-F8FF-4F7A-BACE-E730F2495B52}"/>
                </a:ext>
              </a:extLst>
            </p:cNvPr>
            <p:cNvSpPr/>
            <p:nvPr/>
          </p:nvSpPr>
          <p:spPr>
            <a:xfrm>
              <a:off x="2222280" y="2713973"/>
              <a:ext cx="540533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조직도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47C873D2-5732-4A26-BC1B-4068143383C9}"/>
              </a:ext>
            </a:extLst>
          </p:cNvPr>
          <p:cNvSpPr/>
          <p:nvPr/>
        </p:nvSpPr>
        <p:spPr>
          <a:xfrm>
            <a:off x="2230884" y="2190660"/>
            <a:ext cx="83388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200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0CE4E939-D7F7-4A68-95DE-E7FC1AC5681F}"/>
              </a:ext>
            </a:extLst>
          </p:cNvPr>
          <p:cNvGrpSpPr/>
          <p:nvPr/>
        </p:nvGrpSpPr>
        <p:grpSpPr>
          <a:xfrm>
            <a:off x="2785545" y="1858289"/>
            <a:ext cx="2255951" cy="219492"/>
            <a:chOff x="2271195" y="1820189"/>
            <a:chExt cx="2255951" cy="219492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95ECE2A-3D4C-4B7F-9282-24A6D9C190DF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426" name="Line">
                <a:extLst>
                  <a:ext uri="{FF2B5EF4-FFF2-40B4-BE49-F238E27FC236}">
                    <a16:creationId xmlns:a16="http://schemas.microsoft.com/office/drawing/2014/main" id="{9027ABC0-21E8-4F64-9D29-05AB9DB002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B6E346D4-B194-42BD-8135-2A1A17D7AF5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429" name="Search Icon">
              <a:extLst>
                <a:ext uri="{FF2B5EF4-FFF2-40B4-BE49-F238E27FC236}">
                  <a16:creationId xmlns:a16="http://schemas.microsoft.com/office/drawing/2014/main" id="{C2FCC4D2-C0F6-479A-A3C5-766B311EC2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6717DA83-084B-44E5-8546-424509D5EF49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730178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 연결 전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5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전화연결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Background">
            <a:extLst>
              <a:ext uri="{FF2B5EF4-FFF2-40B4-BE49-F238E27FC236}">
                <a16:creationId xmlns:a16="http://schemas.microsoft.com/office/drawing/2014/main" id="{CF6558B8-48EC-4C4B-8DC6-207728392B2E}"/>
              </a:ext>
            </a:extLst>
          </p:cNvPr>
          <p:cNvSpPr/>
          <p:nvPr/>
        </p:nvSpPr>
        <p:spPr>
          <a:xfrm>
            <a:off x="2207219" y="1792941"/>
            <a:ext cx="3478616" cy="3811897"/>
          </a:xfrm>
          <a:prstGeom prst="rect">
            <a:avLst/>
          </a:prstGeom>
          <a:solidFill>
            <a:srgbClr val="464646"/>
          </a:solidFill>
          <a:ln w="12700">
            <a:solidFill>
              <a:srgbClr val="C2C2C2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3232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3663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 typeface="Arial"/>
              <a:buNone/>
              <a:tabLst>
                <a:tab pos="177800" algn="l"/>
              </a:tabLst>
              <a:defRPr/>
            </a:pPr>
            <a:endParaRPr kumimoji="0" lang="en-US" sz="105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C141BDCB-A5BC-49F6-A47B-F1076F6EC29C}"/>
              </a:ext>
            </a:extLst>
          </p:cNvPr>
          <p:cNvSpPr/>
          <p:nvPr/>
        </p:nvSpPr>
        <p:spPr>
          <a:xfrm>
            <a:off x="2204028" y="4018249"/>
            <a:ext cx="3484999" cy="3145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 typeface="Arial"/>
              <a:buNone/>
              <a:tabLst>
                <a:tab pos="177800" algn="l"/>
              </a:tabLst>
              <a:defRPr/>
            </a:pPr>
            <a:r>
              <a:rPr kumimoji="0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선택하신 번호로 전화를 연결하시겠습니까</a:t>
            </a:r>
            <a:r>
              <a: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?</a:t>
            </a:r>
          </a:p>
        </p:txBody>
      </p: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644469FA-B2DA-4D43-8C63-E881D267A6EB}"/>
              </a:ext>
            </a:extLst>
          </p:cNvPr>
          <p:cNvGrpSpPr/>
          <p:nvPr/>
        </p:nvGrpSpPr>
        <p:grpSpPr>
          <a:xfrm>
            <a:off x="3491383" y="4806581"/>
            <a:ext cx="910288" cy="386374"/>
            <a:chOff x="6101824" y="3071598"/>
            <a:chExt cx="774728" cy="328836"/>
          </a:xfrm>
        </p:grpSpPr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107E7EB4-DAEE-4DC2-8C1D-EB2C9B731F14}"/>
                </a:ext>
              </a:extLst>
            </p:cNvPr>
            <p:cNvGrpSpPr/>
            <p:nvPr/>
          </p:nvGrpSpPr>
          <p:grpSpPr>
            <a:xfrm>
              <a:off x="6101824" y="3071598"/>
              <a:ext cx="328835" cy="328836"/>
              <a:chOff x="6979717" y="3069420"/>
              <a:chExt cx="328835" cy="328836"/>
            </a:xfrm>
          </p:grpSpPr>
          <p:sp>
            <p:nvSpPr>
              <p:cNvPr id="340" name="Oval">
                <a:extLst>
                  <a:ext uri="{FF2B5EF4-FFF2-40B4-BE49-F238E27FC236}">
                    <a16:creationId xmlns:a16="http://schemas.microsoft.com/office/drawing/2014/main" id="{E28CC57C-AE94-4050-95E9-E50FA00C8608}"/>
                  </a:ext>
                </a:extLst>
              </p:cNvPr>
              <p:cNvSpPr/>
              <p:nvPr/>
            </p:nvSpPr>
            <p:spPr>
              <a:xfrm>
                <a:off x="6979717" y="3069420"/>
                <a:ext cx="328835" cy="328836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1" name="Phone">
                <a:extLst>
                  <a:ext uri="{FF2B5EF4-FFF2-40B4-BE49-F238E27FC236}">
                    <a16:creationId xmlns:a16="http://schemas.microsoft.com/office/drawing/2014/main" id="{DF8B5B6D-45F3-4393-95E8-3C26863918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7058678" y="3138681"/>
                <a:ext cx="196148" cy="206057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7" name="그룹 336">
              <a:extLst>
                <a:ext uri="{FF2B5EF4-FFF2-40B4-BE49-F238E27FC236}">
                  <a16:creationId xmlns:a16="http://schemas.microsoft.com/office/drawing/2014/main" id="{C021583D-2095-4B69-8ECC-AFFBE825FDBF}"/>
                </a:ext>
              </a:extLst>
            </p:cNvPr>
            <p:cNvGrpSpPr/>
            <p:nvPr/>
          </p:nvGrpSpPr>
          <p:grpSpPr>
            <a:xfrm>
              <a:off x="6547717" y="3071598"/>
              <a:ext cx="328835" cy="328836"/>
              <a:chOff x="6547717" y="3069420"/>
              <a:chExt cx="328835" cy="328836"/>
            </a:xfrm>
          </p:grpSpPr>
          <p:sp>
            <p:nvSpPr>
              <p:cNvPr id="338" name="Oval">
                <a:extLst>
                  <a:ext uri="{FF2B5EF4-FFF2-40B4-BE49-F238E27FC236}">
                    <a16:creationId xmlns:a16="http://schemas.microsoft.com/office/drawing/2014/main" id="{BDBF5D86-D871-4B10-9BEC-912B1A1FC41B}"/>
                  </a:ext>
                </a:extLst>
              </p:cNvPr>
              <p:cNvSpPr/>
              <p:nvPr/>
            </p:nvSpPr>
            <p:spPr>
              <a:xfrm>
                <a:off x="6547717" y="3069420"/>
                <a:ext cx="328835" cy="328836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9" name="Phone">
                <a:extLst>
                  <a:ext uri="{FF2B5EF4-FFF2-40B4-BE49-F238E27FC236}">
                    <a16:creationId xmlns:a16="http://schemas.microsoft.com/office/drawing/2014/main" id="{679AF87C-0256-4D46-A084-E4B85E329A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06913" y="3123303"/>
                <a:ext cx="210442" cy="221070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347" name="Close">
            <a:extLst>
              <a:ext uri="{FF2B5EF4-FFF2-40B4-BE49-F238E27FC236}">
                <a16:creationId xmlns:a16="http://schemas.microsoft.com/office/drawing/2014/main" id="{E9C07DF7-B58F-4CC0-9028-98336C4F14A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617F60B9-2DBE-446D-A8A5-E1DD87FB275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88934A2-5D59-4671-AD78-B8BC5CC496C3}"/>
              </a:ext>
            </a:extLst>
          </p:cNvPr>
          <p:cNvGrpSpPr/>
          <p:nvPr/>
        </p:nvGrpSpPr>
        <p:grpSpPr>
          <a:xfrm>
            <a:off x="2466641" y="2315984"/>
            <a:ext cx="2959773" cy="758244"/>
            <a:chOff x="2469247" y="2253230"/>
            <a:chExt cx="2959773" cy="758244"/>
          </a:xfrm>
        </p:grpSpPr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676BB680-A8CC-4AD2-BF5B-F92F910CA02A}"/>
                </a:ext>
              </a:extLst>
            </p:cNvPr>
            <p:cNvSpPr/>
            <p:nvPr/>
          </p:nvSpPr>
          <p:spPr>
            <a:xfrm>
              <a:off x="3301762" y="2286113"/>
              <a:ext cx="2127258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ko-KR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번호정보 없음</a:t>
              </a:r>
              <a:endPara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51" name="Profile Picture">
              <a:extLst>
                <a:ext uri="{FF2B5EF4-FFF2-40B4-BE49-F238E27FC236}">
                  <a16:creationId xmlns:a16="http://schemas.microsoft.com/office/drawing/2014/main" id="{190BDBC6-9CC9-42AF-B26D-DF8EF813136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469247" y="2253230"/>
              <a:ext cx="758244" cy="758244"/>
              <a:chOff x="5459192" y="1847688"/>
              <a:chExt cx="1371600" cy="1371600"/>
            </a:xfrm>
          </p:grpSpPr>
          <p:sp>
            <p:nvSpPr>
              <p:cNvPr id="454" name="Background">
                <a:extLst>
                  <a:ext uri="{FF2B5EF4-FFF2-40B4-BE49-F238E27FC236}">
                    <a16:creationId xmlns:a16="http://schemas.microsoft.com/office/drawing/2014/main" id="{0E72E437-6C69-4C63-BAAD-A0058102131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5" name="Profile Icon">
                <a:extLst>
                  <a:ext uri="{FF2B5EF4-FFF2-40B4-BE49-F238E27FC236}">
                    <a16:creationId xmlns:a16="http://schemas.microsoft.com/office/drawing/2014/main" id="{2B15DF3E-B3E5-4C18-A839-23332E3968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E15E1DEE-11EF-4F1E-8879-0E00AABAD652}"/>
                </a:ext>
              </a:extLst>
            </p:cNvPr>
            <p:cNvGrpSpPr/>
            <p:nvPr/>
          </p:nvGrpSpPr>
          <p:grpSpPr>
            <a:xfrm>
              <a:off x="3331884" y="2636072"/>
              <a:ext cx="1350206" cy="273931"/>
              <a:chOff x="3538484" y="2714386"/>
              <a:chExt cx="1350206" cy="273931"/>
            </a:xfrm>
          </p:grpSpPr>
          <p:pic>
            <p:nvPicPr>
              <p:cNvPr id="481" name="그래픽 480" descr="스마트폰">
                <a:extLst>
                  <a:ext uri="{FF2B5EF4-FFF2-40B4-BE49-F238E27FC236}">
                    <a16:creationId xmlns:a16="http://schemas.microsoft.com/office/drawing/2014/main" id="{89F075C4-2A22-4960-A672-2612C4C891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3538484" y="2714386"/>
                <a:ext cx="270862" cy="270862"/>
              </a:xfrm>
              <a:prstGeom prst="rect">
                <a:avLst/>
              </a:prstGeom>
            </p:spPr>
          </p:pic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E1653FF5-5D27-4E7E-817E-C799955FC596}"/>
                  </a:ext>
                </a:extLst>
              </p:cNvPr>
              <p:cNvSpPr/>
              <p:nvPr/>
            </p:nvSpPr>
            <p:spPr>
              <a:xfrm>
                <a:off x="3727795" y="2734401"/>
                <a:ext cx="1160895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</p:grp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759D1D2-7C37-4808-BD90-8054172E9C99}"/>
              </a:ext>
            </a:extLst>
          </p:cNvPr>
          <p:cNvCxnSpPr>
            <a:cxnSpLocks/>
          </p:cNvCxnSpPr>
          <p:nvPr/>
        </p:nvCxnSpPr>
        <p:spPr>
          <a:xfrm flipV="1">
            <a:off x="2207219" y="3666560"/>
            <a:ext cx="3449510" cy="1926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6" name="Split Vertical">
            <a:extLst>
              <a:ext uri="{FF2B5EF4-FFF2-40B4-BE49-F238E27FC236}">
                <a16:creationId xmlns:a16="http://schemas.microsoft.com/office/drawing/2014/main" id="{3CAFE979-D4AF-4381-B641-C57EB7E6FD65}"/>
              </a:ext>
            </a:extLst>
          </p:cNvPr>
          <p:cNvSpPr>
            <a:spLocks noChangeAspect="1" noEditPoints="1"/>
          </p:cNvSpPr>
          <p:nvPr/>
        </p:nvSpPr>
        <p:spPr bwMode="auto">
          <a:xfrm rot="2041745">
            <a:off x="5346104" y="1894587"/>
            <a:ext cx="238498" cy="238496"/>
          </a:xfrm>
          <a:custGeom>
            <a:avLst/>
            <a:gdLst>
              <a:gd name="T0" fmla="*/ 333 w 667"/>
              <a:gd name="T1" fmla="*/ 0 h 665"/>
              <a:gd name="T2" fmla="*/ 210 w 667"/>
              <a:gd name="T3" fmla="*/ 123 h 665"/>
              <a:gd name="T4" fmla="*/ 229 w 667"/>
              <a:gd name="T5" fmla="*/ 142 h 665"/>
              <a:gd name="T6" fmla="*/ 320 w 667"/>
              <a:gd name="T7" fmla="*/ 52 h 665"/>
              <a:gd name="T8" fmla="*/ 320 w 667"/>
              <a:gd name="T9" fmla="*/ 266 h 665"/>
              <a:gd name="T10" fmla="*/ 0 w 667"/>
              <a:gd name="T11" fmla="*/ 266 h 665"/>
              <a:gd name="T12" fmla="*/ 0 w 667"/>
              <a:gd name="T13" fmla="*/ 293 h 665"/>
              <a:gd name="T14" fmla="*/ 667 w 667"/>
              <a:gd name="T15" fmla="*/ 293 h 665"/>
              <a:gd name="T16" fmla="*/ 667 w 667"/>
              <a:gd name="T17" fmla="*/ 266 h 665"/>
              <a:gd name="T18" fmla="*/ 347 w 667"/>
              <a:gd name="T19" fmla="*/ 266 h 665"/>
              <a:gd name="T20" fmla="*/ 347 w 667"/>
              <a:gd name="T21" fmla="*/ 52 h 665"/>
              <a:gd name="T22" fmla="*/ 437 w 667"/>
              <a:gd name="T23" fmla="*/ 142 h 665"/>
              <a:gd name="T24" fmla="*/ 456 w 667"/>
              <a:gd name="T25" fmla="*/ 123 h 665"/>
              <a:gd name="T26" fmla="*/ 333 w 667"/>
              <a:gd name="T27" fmla="*/ 0 h 665"/>
              <a:gd name="T28" fmla="*/ 0 w 667"/>
              <a:gd name="T29" fmla="*/ 373 h 665"/>
              <a:gd name="T30" fmla="*/ 0 w 667"/>
              <a:gd name="T31" fmla="*/ 399 h 665"/>
              <a:gd name="T32" fmla="*/ 320 w 667"/>
              <a:gd name="T33" fmla="*/ 399 h 665"/>
              <a:gd name="T34" fmla="*/ 320 w 667"/>
              <a:gd name="T35" fmla="*/ 614 h 665"/>
              <a:gd name="T36" fmla="*/ 229 w 667"/>
              <a:gd name="T37" fmla="*/ 523 h 665"/>
              <a:gd name="T38" fmla="*/ 220 w 667"/>
              <a:gd name="T39" fmla="*/ 519 h 665"/>
              <a:gd name="T40" fmla="*/ 210 w 667"/>
              <a:gd name="T41" fmla="*/ 542 h 665"/>
              <a:gd name="T42" fmla="*/ 333 w 667"/>
              <a:gd name="T43" fmla="*/ 665 h 665"/>
              <a:gd name="T44" fmla="*/ 456 w 667"/>
              <a:gd name="T45" fmla="*/ 542 h 665"/>
              <a:gd name="T46" fmla="*/ 437 w 667"/>
              <a:gd name="T47" fmla="*/ 523 h 665"/>
              <a:gd name="T48" fmla="*/ 347 w 667"/>
              <a:gd name="T49" fmla="*/ 614 h 665"/>
              <a:gd name="T50" fmla="*/ 347 w 667"/>
              <a:gd name="T51" fmla="*/ 399 h 665"/>
              <a:gd name="T52" fmla="*/ 667 w 667"/>
              <a:gd name="T53" fmla="*/ 399 h 665"/>
              <a:gd name="T54" fmla="*/ 667 w 667"/>
              <a:gd name="T55" fmla="*/ 373 h 665"/>
              <a:gd name="T56" fmla="*/ 0 w 667"/>
              <a:gd name="T57" fmla="*/ 373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7" h="665">
                <a:moveTo>
                  <a:pt x="333" y="0"/>
                </a:moveTo>
                <a:lnTo>
                  <a:pt x="210" y="123"/>
                </a:lnTo>
                <a:cubicBezTo>
                  <a:pt x="197" y="136"/>
                  <a:pt x="217" y="155"/>
                  <a:pt x="229" y="142"/>
                </a:cubicBezTo>
                <a:lnTo>
                  <a:pt x="320" y="52"/>
                </a:lnTo>
                <a:lnTo>
                  <a:pt x="320" y="266"/>
                </a:lnTo>
                <a:lnTo>
                  <a:pt x="0" y="266"/>
                </a:lnTo>
                <a:lnTo>
                  <a:pt x="0" y="293"/>
                </a:lnTo>
                <a:cubicBezTo>
                  <a:pt x="222" y="293"/>
                  <a:pt x="444" y="293"/>
                  <a:pt x="667" y="293"/>
                </a:cubicBezTo>
                <a:lnTo>
                  <a:pt x="667" y="266"/>
                </a:lnTo>
                <a:lnTo>
                  <a:pt x="347" y="266"/>
                </a:lnTo>
                <a:lnTo>
                  <a:pt x="347" y="52"/>
                </a:lnTo>
                <a:lnTo>
                  <a:pt x="437" y="142"/>
                </a:lnTo>
                <a:cubicBezTo>
                  <a:pt x="450" y="155"/>
                  <a:pt x="469" y="136"/>
                  <a:pt x="456" y="123"/>
                </a:cubicBezTo>
                <a:lnTo>
                  <a:pt x="333" y="0"/>
                </a:lnTo>
                <a:close/>
                <a:moveTo>
                  <a:pt x="0" y="373"/>
                </a:moveTo>
                <a:lnTo>
                  <a:pt x="0" y="399"/>
                </a:lnTo>
                <a:lnTo>
                  <a:pt x="320" y="399"/>
                </a:lnTo>
                <a:lnTo>
                  <a:pt x="320" y="614"/>
                </a:lnTo>
                <a:lnTo>
                  <a:pt x="229" y="523"/>
                </a:lnTo>
                <a:cubicBezTo>
                  <a:pt x="227" y="521"/>
                  <a:pt x="223" y="519"/>
                  <a:pt x="220" y="519"/>
                </a:cubicBezTo>
                <a:cubicBezTo>
                  <a:pt x="208" y="519"/>
                  <a:pt x="202" y="534"/>
                  <a:pt x="210" y="542"/>
                </a:cubicBezTo>
                <a:lnTo>
                  <a:pt x="333" y="665"/>
                </a:lnTo>
                <a:lnTo>
                  <a:pt x="456" y="542"/>
                </a:lnTo>
                <a:cubicBezTo>
                  <a:pt x="469" y="530"/>
                  <a:pt x="450" y="510"/>
                  <a:pt x="437" y="523"/>
                </a:cubicBezTo>
                <a:lnTo>
                  <a:pt x="347" y="614"/>
                </a:lnTo>
                <a:lnTo>
                  <a:pt x="347" y="399"/>
                </a:lnTo>
                <a:lnTo>
                  <a:pt x="667" y="399"/>
                </a:lnTo>
                <a:lnTo>
                  <a:pt x="667" y="373"/>
                </a:lnTo>
                <a:cubicBezTo>
                  <a:pt x="444" y="372"/>
                  <a:pt x="222" y="373"/>
                  <a:pt x="0" y="373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92" name="그룹 491">
            <a:extLst>
              <a:ext uri="{FF2B5EF4-FFF2-40B4-BE49-F238E27FC236}">
                <a16:creationId xmlns:a16="http://schemas.microsoft.com/office/drawing/2014/main" id="{58128B3C-B6A4-4020-BECF-F23F98FD5ECB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493" name="그룹 492">
              <a:extLst>
                <a:ext uri="{FF2B5EF4-FFF2-40B4-BE49-F238E27FC236}">
                  <a16:creationId xmlns:a16="http://schemas.microsoft.com/office/drawing/2014/main" id="{56CBFA9D-4541-4FFC-A529-F79CCD7E2DBD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41AFC617-8B34-48C1-BB7C-C913ADB1C368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496" name="그래픽 495" descr="브라유 점자">
                <a:extLst>
                  <a:ext uri="{FF2B5EF4-FFF2-40B4-BE49-F238E27FC236}">
                    <a16:creationId xmlns:a16="http://schemas.microsoft.com/office/drawing/2014/main" id="{E0E408FA-8FEF-439B-87AF-BA8B78B2CD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494" name="직사각형 493">
              <a:extLst>
                <a:ext uri="{FF2B5EF4-FFF2-40B4-BE49-F238E27FC236}">
                  <a16:creationId xmlns:a16="http://schemas.microsoft.com/office/drawing/2014/main" id="{D62222A1-8E05-4D12-BEB2-C664BB7F23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595241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 연결 중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5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</a:t>
            </a:r>
            <a:r>
              <a:rPr lang="ko-KR" altLang="en-US" sz="1200" b="1" kern="0" dirty="0" err="1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전화연결중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Background">
            <a:extLst>
              <a:ext uri="{FF2B5EF4-FFF2-40B4-BE49-F238E27FC236}">
                <a16:creationId xmlns:a16="http://schemas.microsoft.com/office/drawing/2014/main" id="{CF6558B8-48EC-4C4B-8DC6-207728392B2E}"/>
              </a:ext>
            </a:extLst>
          </p:cNvPr>
          <p:cNvSpPr/>
          <p:nvPr/>
        </p:nvSpPr>
        <p:spPr>
          <a:xfrm>
            <a:off x="2207219" y="1792941"/>
            <a:ext cx="3478616" cy="3811897"/>
          </a:xfrm>
          <a:prstGeom prst="rect">
            <a:avLst/>
          </a:prstGeom>
          <a:solidFill>
            <a:srgbClr val="464646"/>
          </a:solidFill>
          <a:ln w="12700">
            <a:solidFill>
              <a:srgbClr val="C2C2C2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3232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3663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 typeface="Arial"/>
              <a:buNone/>
              <a:tabLst>
                <a:tab pos="177800" algn="l"/>
              </a:tabLst>
              <a:defRPr/>
            </a:pPr>
            <a:endParaRPr kumimoji="0" lang="en-US" sz="105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7" name="Close">
            <a:extLst>
              <a:ext uri="{FF2B5EF4-FFF2-40B4-BE49-F238E27FC236}">
                <a16:creationId xmlns:a16="http://schemas.microsoft.com/office/drawing/2014/main" id="{E9C07DF7-B58F-4CC0-9028-98336C4F14A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617F60B9-2DBE-446D-A8A5-E1DD87FB275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88934A2-5D59-4671-AD78-B8BC5CC496C3}"/>
              </a:ext>
            </a:extLst>
          </p:cNvPr>
          <p:cNvGrpSpPr/>
          <p:nvPr/>
        </p:nvGrpSpPr>
        <p:grpSpPr>
          <a:xfrm>
            <a:off x="2466641" y="2315984"/>
            <a:ext cx="2959773" cy="758244"/>
            <a:chOff x="2469247" y="2253230"/>
            <a:chExt cx="2959773" cy="758244"/>
          </a:xfrm>
        </p:grpSpPr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676BB680-A8CC-4AD2-BF5B-F92F910CA02A}"/>
                </a:ext>
              </a:extLst>
            </p:cNvPr>
            <p:cNvSpPr/>
            <p:nvPr/>
          </p:nvSpPr>
          <p:spPr>
            <a:xfrm>
              <a:off x="3301762" y="2286113"/>
              <a:ext cx="2127258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김주희 차장 </a:t>
              </a:r>
              <a:r>
                <a:rPr kumimoji="0" lang="ko-KR" altLang="en-US" sz="11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아키텍쳐솔루션팀</a:t>
              </a:r>
              <a:endPara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51" name="Profile Picture">
              <a:extLst>
                <a:ext uri="{FF2B5EF4-FFF2-40B4-BE49-F238E27FC236}">
                  <a16:creationId xmlns:a16="http://schemas.microsoft.com/office/drawing/2014/main" id="{190BDBC6-9CC9-42AF-B26D-DF8EF813136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469247" y="2253230"/>
              <a:ext cx="758244" cy="758244"/>
              <a:chOff x="5459192" y="1847688"/>
              <a:chExt cx="1371600" cy="1371600"/>
            </a:xfrm>
          </p:grpSpPr>
          <p:sp>
            <p:nvSpPr>
              <p:cNvPr id="454" name="Background">
                <a:extLst>
                  <a:ext uri="{FF2B5EF4-FFF2-40B4-BE49-F238E27FC236}">
                    <a16:creationId xmlns:a16="http://schemas.microsoft.com/office/drawing/2014/main" id="{0E72E437-6C69-4C63-BAAD-A0058102131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5" name="Profile Icon">
                <a:extLst>
                  <a:ext uri="{FF2B5EF4-FFF2-40B4-BE49-F238E27FC236}">
                    <a16:creationId xmlns:a16="http://schemas.microsoft.com/office/drawing/2014/main" id="{2B15DF3E-B3E5-4C18-A839-23332E3968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E15E1DEE-11EF-4F1E-8879-0E00AABAD652}"/>
                </a:ext>
              </a:extLst>
            </p:cNvPr>
            <p:cNvGrpSpPr/>
            <p:nvPr/>
          </p:nvGrpSpPr>
          <p:grpSpPr>
            <a:xfrm>
              <a:off x="3331884" y="2636072"/>
              <a:ext cx="1350206" cy="273931"/>
              <a:chOff x="3538484" y="2714386"/>
              <a:chExt cx="1350206" cy="273931"/>
            </a:xfrm>
          </p:grpSpPr>
          <p:pic>
            <p:nvPicPr>
              <p:cNvPr id="481" name="그래픽 480" descr="스마트폰">
                <a:extLst>
                  <a:ext uri="{FF2B5EF4-FFF2-40B4-BE49-F238E27FC236}">
                    <a16:creationId xmlns:a16="http://schemas.microsoft.com/office/drawing/2014/main" id="{89F075C4-2A22-4960-A672-2612C4C891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3538484" y="2714386"/>
                <a:ext cx="270862" cy="270862"/>
              </a:xfrm>
              <a:prstGeom prst="rect">
                <a:avLst/>
              </a:prstGeom>
            </p:spPr>
          </p:pic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E1653FF5-5D27-4E7E-817E-C799955FC596}"/>
                  </a:ext>
                </a:extLst>
              </p:cNvPr>
              <p:cNvSpPr/>
              <p:nvPr/>
            </p:nvSpPr>
            <p:spPr>
              <a:xfrm>
                <a:off x="3727795" y="2734401"/>
                <a:ext cx="1160895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</p:grp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759D1D2-7C37-4808-BD90-8054172E9C99}"/>
              </a:ext>
            </a:extLst>
          </p:cNvPr>
          <p:cNvCxnSpPr>
            <a:cxnSpLocks/>
          </p:cNvCxnSpPr>
          <p:nvPr/>
        </p:nvCxnSpPr>
        <p:spPr>
          <a:xfrm flipV="1">
            <a:off x="2207219" y="3666560"/>
            <a:ext cx="3449510" cy="1926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6" name="Split Vertical">
            <a:extLst>
              <a:ext uri="{FF2B5EF4-FFF2-40B4-BE49-F238E27FC236}">
                <a16:creationId xmlns:a16="http://schemas.microsoft.com/office/drawing/2014/main" id="{3CAFE979-D4AF-4381-B641-C57EB7E6FD65}"/>
              </a:ext>
            </a:extLst>
          </p:cNvPr>
          <p:cNvSpPr>
            <a:spLocks noChangeAspect="1" noEditPoints="1"/>
          </p:cNvSpPr>
          <p:nvPr/>
        </p:nvSpPr>
        <p:spPr bwMode="auto">
          <a:xfrm rot="2041745">
            <a:off x="5346104" y="1894587"/>
            <a:ext cx="238498" cy="238496"/>
          </a:xfrm>
          <a:custGeom>
            <a:avLst/>
            <a:gdLst>
              <a:gd name="T0" fmla="*/ 333 w 667"/>
              <a:gd name="T1" fmla="*/ 0 h 665"/>
              <a:gd name="T2" fmla="*/ 210 w 667"/>
              <a:gd name="T3" fmla="*/ 123 h 665"/>
              <a:gd name="T4" fmla="*/ 229 w 667"/>
              <a:gd name="T5" fmla="*/ 142 h 665"/>
              <a:gd name="T6" fmla="*/ 320 w 667"/>
              <a:gd name="T7" fmla="*/ 52 h 665"/>
              <a:gd name="T8" fmla="*/ 320 w 667"/>
              <a:gd name="T9" fmla="*/ 266 h 665"/>
              <a:gd name="T10" fmla="*/ 0 w 667"/>
              <a:gd name="T11" fmla="*/ 266 h 665"/>
              <a:gd name="T12" fmla="*/ 0 w 667"/>
              <a:gd name="T13" fmla="*/ 293 h 665"/>
              <a:gd name="T14" fmla="*/ 667 w 667"/>
              <a:gd name="T15" fmla="*/ 293 h 665"/>
              <a:gd name="T16" fmla="*/ 667 w 667"/>
              <a:gd name="T17" fmla="*/ 266 h 665"/>
              <a:gd name="T18" fmla="*/ 347 w 667"/>
              <a:gd name="T19" fmla="*/ 266 h 665"/>
              <a:gd name="T20" fmla="*/ 347 w 667"/>
              <a:gd name="T21" fmla="*/ 52 h 665"/>
              <a:gd name="T22" fmla="*/ 437 w 667"/>
              <a:gd name="T23" fmla="*/ 142 h 665"/>
              <a:gd name="T24" fmla="*/ 456 w 667"/>
              <a:gd name="T25" fmla="*/ 123 h 665"/>
              <a:gd name="T26" fmla="*/ 333 w 667"/>
              <a:gd name="T27" fmla="*/ 0 h 665"/>
              <a:gd name="T28" fmla="*/ 0 w 667"/>
              <a:gd name="T29" fmla="*/ 373 h 665"/>
              <a:gd name="T30" fmla="*/ 0 w 667"/>
              <a:gd name="T31" fmla="*/ 399 h 665"/>
              <a:gd name="T32" fmla="*/ 320 w 667"/>
              <a:gd name="T33" fmla="*/ 399 h 665"/>
              <a:gd name="T34" fmla="*/ 320 w 667"/>
              <a:gd name="T35" fmla="*/ 614 h 665"/>
              <a:gd name="T36" fmla="*/ 229 w 667"/>
              <a:gd name="T37" fmla="*/ 523 h 665"/>
              <a:gd name="T38" fmla="*/ 220 w 667"/>
              <a:gd name="T39" fmla="*/ 519 h 665"/>
              <a:gd name="T40" fmla="*/ 210 w 667"/>
              <a:gd name="T41" fmla="*/ 542 h 665"/>
              <a:gd name="T42" fmla="*/ 333 w 667"/>
              <a:gd name="T43" fmla="*/ 665 h 665"/>
              <a:gd name="T44" fmla="*/ 456 w 667"/>
              <a:gd name="T45" fmla="*/ 542 h 665"/>
              <a:gd name="T46" fmla="*/ 437 w 667"/>
              <a:gd name="T47" fmla="*/ 523 h 665"/>
              <a:gd name="T48" fmla="*/ 347 w 667"/>
              <a:gd name="T49" fmla="*/ 614 h 665"/>
              <a:gd name="T50" fmla="*/ 347 w 667"/>
              <a:gd name="T51" fmla="*/ 399 h 665"/>
              <a:gd name="T52" fmla="*/ 667 w 667"/>
              <a:gd name="T53" fmla="*/ 399 h 665"/>
              <a:gd name="T54" fmla="*/ 667 w 667"/>
              <a:gd name="T55" fmla="*/ 373 h 665"/>
              <a:gd name="T56" fmla="*/ 0 w 667"/>
              <a:gd name="T57" fmla="*/ 373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7" h="665">
                <a:moveTo>
                  <a:pt x="333" y="0"/>
                </a:moveTo>
                <a:lnTo>
                  <a:pt x="210" y="123"/>
                </a:lnTo>
                <a:cubicBezTo>
                  <a:pt x="197" y="136"/>
                  <a:pt x="217" y="155"/>
                  <a:pt x="229" y="142"/>
                </a:cubicBezTo>
                <a:lnTo>
                  <a:pt x="320" y="52"/>
                </a:lnTo>
                <a:lnTo>
                  <a:pt x="320" y="266"/>
                </a:lnTo>
                <a:lnTo>
                  <a:pt x="0" y="266"/>
                </a:lnTo>
                <a:lnTo>
                  <a:pt x="0" y="293"/>
                </a:lnTo>
                <a:cubicBezTo>
                  <a:pt x="222" y="293"/>
                  <a:pt x="444" y="293"/>
                  <a:pt x="667" y="293"/>
                </a:cubicBezTo>
                <a:lnTo>
                  <a:pt x="667" y="266"/>
                </a:lnTo>
                <a:lnTo>
                  <a:pt x="347" y="266"/>
                </a:lnTo>
                <a:lnTo>
                  <a:pt x="347" y="52"/>
                </a:lnTo>
                <a:lnTo>
                  <a:pt x="437" y="142"/>
                </a:lnTo>
                <a:cubicBezTo>
                  <a:pt x="450" y="155"/>
                  <a:pt x="469" y="136"/>
                  <a:pt x="456" y="123"/>
                </a:cubicBezTo>
                <a:lnTo>
                  <a:pt x="333" y="0"/>
                </a:lnTo>
                <a:close/>
                <a:moveTo>
                  <a:pt x="0" y="373"/>
                </a:moveTo>
                <a:lnTo>
                  <a:pt x="0" y="399"/>
                </a:lnTo>
                <a:lnTo>
                  <a:pt x="320" y="399"/>
                </a:lnTo>
                <a:lnTo>
                  <a:pt x="320" y="614"/>
                </a:lnTo>
                <a:lnTo>
                  <a:pt x="229" y="523"/>
                </a:lnTo>
                <a:cubicBezTo>
                  <a:pt x="227" y="521"/>
                  <a:pt x="223" y="519"/>
                  <a:pt x="220" y="519"/>
                </a:cubicBezTo>
                <a:cubicBezTo>
                  <a:pt x="208" y="519"/>
                  <a:pt x="202" y="534"/>
                  <a:pt x="210" y="542"/>
                </a:cubicBezTo>
                <a:lnTo>
                  <a:pt x="333" y="665"/>
                </a:lnTo>
                <a:lnTo>
                  <a:pt x="456" y="542"/>
                </a:lnTo>
                <a:cubicBezTo>
                  <a:pt x="469" y="530"/>
                  <a:pt x="450" y="510"/>
                  <a:pt x="437" y="523"/>
                </a:cubicBezTo>
                <a:lnTo>
                  <a:pt x="347" y="614"/>
                </a:lnTo>
                <a:lnTo>
                  <a:pt x="347" y="399"/>
                </a:lnTo>
                <a:lnTo>
                  <a:pt x="667" y="399"/>
                </a:lnTo>
                <a:lnTo>
                  <a:pt x="667" y="373"/>
                </a:lnTo>
                <a:cubicBezTo>
                  <a:pt x="444" y="372"/>
                  <a:pt x="222" y="373"/>
                  <a:pt x="0" y="37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92" name="그룹 491">
            <a:extLst>
              <a:ext uri="{FF2B5EF4-FFF2-40B4-BE49-F238E27FC236}">
                <a16:creationId xmlns:a16="http://schemas.microsoft.com/office/drawing/2014/main" id="{58128B3C-B6A4-4020-BECF-F23F98FD5ECB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493" name="그룹 492">
              <a:extLst>
                <a:ext uri="{FF2B5EF4-FFF2-40B4-BE49-F238E27FC236}">
                  <a16:creationId xmlns:a16="http://schemas.microsoft.com/office/drawing/2014/main" id="{56CBFA9D-4541-4FFC-A529-F79CCD7E2DBD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41AFC617-8B34-48C1-BB7C-C913ADB1C368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496" name="그래픽 495" descr="브라유 점자">
                <a:extLst>
                  <a:ext uri="{FF2B5EF4-FFF2-40B4-BE49-F238E27FC236}">
                    <a16:creationId xmlns:a16="http://schemas.microsoft.com/office/drawing/2014/main" id="{E0E408FA-8FEF-439B-87AF-BA8B78B2CD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494" name="직사각형 493">
              <a:extLst>
                <a:ext uri="{FF2B5EF4-FFF2-40B4-BE49-F238E27FC236}">
                  <a16:creationId xmlns:a16="http://schemas.microsoft.com/office/drawing/2014/main" id="{D62222A1-8E05-4D12-BEB2-C664BB7F23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pic>
        <p:nvPicPr>
          <p:cNvPr id="247" name="그래픽 246" descr="스피커 폰">
            <a:extLst>
              <a:ext uri="{FF2B5EF4-FFF2-40B4-BE49-F238E27FC236}">
                <a16:creationId xmlns:a16="http://schemas.microsoft.com/office/drawing/2014/main" id="{2C3C3F7E-4BC1-4BA7-B30B-D481C42DF700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3421955" y="3753517"/>
            <a:ext cx="925784" cy="925784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1521DAE9-2EEF-4D9F-B057-868E6C5A4DD9}"/>
              </a:ext>
            </a:extLst>
          </p:cNvPr>
          <p:cNvGrpSpPr/>
          <p:nvPr/>
        </p:nvGrpSpPr>
        <p:grpSpPr>
          <a:xfrm>
            <a:off x="3491383" y="4806581"/>
            <a:ext cx="910288" cy="386374"/>
            <a:chOff x="6101824" y="3071598"/>
            <a:chExt cx="774728" cy="328836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D09D3FB-67A0-4EEF-AB74-A9A98FF73D74}"/>
                </a:ext>
              </a:extLst>
            </p:cNvPr>
            <p:cNvGrpSpPr/>
            <p:nvPr/>
          </p:nvGrpSpPr>
          <p:grpSpPr>
            <a:xfrm>
              <a:off x="6101824" y="3071598"/>
              <a:ext cx="328835" cy="328836"/>
              <a:chOff x="6979717" y="3069420"/>
              <a:chExt cx="328835" cy="328836"/>
            </a:xfrm>
          </p:grpSpPr>
          <p:sp>
            <p:nvSpPr>
              <p:cNvPr id="253" name="Oval">
                <a:extLst>
                  <a:ext uri="{FF2B5EF4-FFF2-40B4-BE49-F238E27FC236}">
                    <a16:creationId xmlns:a16="http://schemas.microsoft.com/office/drawing/2014/main" id="{1AC2B042-C5A3-4377-BB53-AA906310ED09}"/>
                  </a:ext>
                </a:extLst>
              </p:cNvPr>
              <p:cNvSpPr/>
              <p:nvPr/>
            </p:nvSpPr>
            <p:spPr>
              <a:xfrm>
                <a:off x="6979717" y="3069420"/>
                <a:ext cx="328835" cy="328836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4" name="Phone">
                <a:extLst>
                  <a:ext uri="{FF2B5EF4-FFF2-40B4-BE49-F238E27FC236}">
                    <a16:creationId xmlns:a16="http://schemas.microsoft.com/office/drawing/2014/main" id="{1CE5A33A-983A-4AB1-8F80-8784AEBD72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7058678" y="3138681"/>
                <a:ext cx="196148" cy="206057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E24B6B4E-ED49-4822-A453-5D6641CFA553}"/>
                </a:ext>
              </a:extLst>
            </p:cNvPr>
            <p:cNvGrpSpPr/>
            <p:nvPr/>
          </p:nvGrpSpPr>
          <p:grpSpPr>
            <a:xfrm>
              <a:off x="6547717" y="3071598"/>
              <a:ext cx="328835" cy="328836"/>
              <a:chOff x="6547717" y="3069420"/>
              <a:chExt cx="328835" cy="328836"/>
            </a:xfrm>
          </p:grpSpPr>
          <p:sp>
            <p:nvSpPr>
              <p:cNvPr id="251" name="Oval">
                <a:extLst>
                  <a:ext uri="{FF2B5EF4-FFF2-40B4-BE49-F238E27FC236}">
                    <a16:creationId xmlns:a16="http://schemas.microsoft.com/office/drawing/2014/main" id="{CC29E860-5347-48E3-B030-3B1695E50631}"/>
                  </a:ext>
                </a:extLst>
              </p:cNvPr>
              <p:cNvSpPr/>
              <p:nvPr/>
            </p:nvSpPr>
            <p:spPr>
              <a:xfrm>
                <a:off x="6547717" y="3069420"/>
                <a:ext cx="328835" cy="328836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2" name="Phone">
                <a:extLst>
                  <a:ext uri="{FF2B5EF4-FFF2-40B4-BE49-F238E27FC236}">
                    <a16:creationId xmlns:a16="http://schemas.microsoft.com/office/drawing/2014/main" id="{1C28DBC7-64E3-404D-B6A0-D144D9E2FD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06913" y="3123303"/>
                <a:ext cx="210442" cy="221070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780567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다이얼패드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다이얼패드 연결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6F0EC4A6-9286-4A9F-8673-BA3B8ECFC4A6}"/>
              </a:ext>
            </a:extLst>
          </p:cNvPr>
          <p:cNvGrpSpPr/>
          <p:nvPr/>
        </p:nvGrpSpPr>
        <p:grpSpPr>
          <a:xfrm>
            <a:off x="2715868" y="2506217"/>
            <a:ext cx="2436874" cy="338554"/>
            <a:chOff x="6998026" y="2529571"/>
            <a:chExt cx="2436874" cy="338554"/>
          </a:xfrm>
        </p:grpSpPr>
        <p:sp>
          <p:nvSpPr>
            <p:cNvPr id="249" name="Backspace Icon">
              <a:extLst>
                <a:ext uri="{FF2B5EF4-FFF2-40B4-BE49-F238E27FC236}">
                  <a16:creationId xmlns:a16="http://schemas.microsoft.com/office/drawing/2014/main" id="{F099FD74-ECC5-40FD-B6B3-393CA5DCE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5294" y="2642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0" name="Line">
              <a:extLst>
                <a:ext uri="{FF2B5EF4-FFF2-40B4-BE49-F238E27FC236}">
                  <a16:creationId xmlns:a16="http://schemas.microsoft.com/office/drawing/2014/main" id="{90E68240-755E-4F1B-AAEA-385AB48D7A82}"/>
                </a:ext>
              </a:extLst>
            </p:cNvPr>
            <p:cNvCxnSpPr>
              <a:cxnSpLocks/>
            </p:cNvCxnSpPr>
            <p:nvPr/>
          </p:nvCxnSpPr>
          <p:spPr>
            <a:xfrm>
              <a:off x="6998026" y="2844411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4C968F3C-FDA9-4040-A156-DF2691DBA1CF}"/>
                </a:ext>
              </a:extLst>
            </p:cNvPr>
            <p:cNvSpPr/>
            <p:nvPr/>
          </p:nvSpPr>
          <p:spPr>
            <a:xfrm>
              <a:off x="6998026" y="2529571"/>
              <a:ext cx="1564852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ko-KR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010-1234-5678</a:t>
              </a:r>
              <a:endParaRPr lang="en-US" altLang="ko-KR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2" name="Close">
              <a:extLst>
                <a:ext uri="{FF2B5EF4-FFF2-40B4-BE49-F238E27FC236}">
                  <a16:creationId xmlns:a16="http://schemas.microsoft.com/office/drawing/2014/main" id="{25AA64FE-51AC-4957-8291-289DA04642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252603" y="2624065"/>
              <a:ext cx="178254" cy="18000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3" name="Password Box">
            <a:extLst>
              <a:ext uri="{FF2B5EF4-FFF2-40B4-BE49-F238E27FC236}">
                <a16:creationId xmlns:a16="http://schemas.microsoft.com/office/drawing/2014/main" id="{DA9BFE69-2B6F-48DF-8CAF-67F3F5E5D95C}"/>
              </a:ext>
            </a:extLst>
          </p:cNvPr>
          <p:cNvSpPr/>
          <p:nvPr/>
        </p:nvSpPr>
        <p:spPr>
          <a:xfrm>
            <a:off x="2557161" y="3236520"/>
            <a:ext cx="278578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8D91EF-BA55-4275-819C-325EACE33030}"/>
              </a:ext>
            </a:extLst>
          </p:cNvPr>
          <p:cNvSpPr/>
          <p:nvPr/>
        </p:nvSpPr>
        <p:spPr>
          <a:xfrm>
            <a:off x="2807011" y="3259510"/>
            <a:ext cx="211468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번호정보 없음      </a:t>
            </a:r>
            <a:r>
              <a: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ko-KR" altLang="en-US" sz="1050" b="1" dirty="0"/>
          </a:p>
        </p:txBody>
      </p:sp>
      <p:sp>
        <p:nvSpPr>
          <p:cNvPr id="257" name="Add User">
            <a:extLst>
              <a:ext uri="{FF2B5EF4-FFF2-40B4-BE49-F238E27FC236}">
                <a16:creationId xmlns:a16="http://schemas.microsoft.com/office/drawing/2014/main" id="{290B1A00-0317-4010-AD3A-E2C122BCF2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38139" y="1883640"/>
            <a:ext cx="242900" cy="2429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Search Icon">
            <a:extLst>
              <a:ext uri="{FF2B5EF4-FFF2-40B4-BE49-F238E27FC236}">
                <a16:creationId xmlns:a16="http://schemas.microsoft.com/office/drawing/2014/main" id="{E8A1457C-3446-4C84-9267-E7150557B4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63940" y="1876870"/>
            <a:ext cx="203280" cy="202726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chemeClr val="bg1">
              <a:lumMod val="65000"/>
              <a:alpha val="54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35901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8. </a:t>
            </a:r>
            <a:r>
              <a:rPr lang="ko-KR" altLang="en-US" sz="4000" b="1" dirty="0" err="1">
                <a:latin typeface="Malgun Gothic"/>
                <a:ea typeface="LG스마트체 Regular" panose="020B0600000101010101"/>
                <a:sym typeface="Malgun Gothic"/>
              </a:rPr>
              <a:t>유틸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 메뉴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936361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7056298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79" name="그룹 78">
            <a:extLst>
              <a:ext uri="{FF2B5EF4-FFF2-40B4-BE49-F238E27FC236}">
                <a16:creationId xmlns:a16="http://schemas.microsoft.com/office/drawing/2014/main" id="{2C2AAFA2-A923-40B1-90BA-FC3776C8A6BC}"/>
              </a:ext>
            </a:extLst>
          </p:cNvPr>
          <p:cNvGrpSpPr/>
          <p:nvPr/>
        </p:nvGrpSpPr>
        <p:grpSpPr>
          <a:xfrm>
            <a:off x="562439" y="1783447"/>
            <a:ext cx="2189936" cy="2941650"/>
            <a:chOff x="3521103" y="2410672"/>
            <a:chExt cx="2189936" cy="2941650"/>
          </a:xfrm>
        </p:grpSpPr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2DE23055-22C9-4D32-A204-07517E8606D7}"/>
                </a:ext>
              </a:extLst>
            </p:cNvPr>
            <p:cNvGrpSpPr/>
            <p:nvPr/>
          </p:nvGrpSpPr>
          <p:grpSpPr>
            <a:xfrm>
              <a:off x="3521103" y="2410672"/>
              <a:ext cx="2189936" cy="2941650"/>
              <a:chOff x="3521104" y="2410672"/>
              <a:chExt cx="2189936" cy="3003999"/>
            </a:xfrm>
          </p:grpSpPr>
          <p:sp>
            <p:nvSpPr>
              <p:cNvPr id="140" name="사각형: 둥근 모서리 139">
                <a:extLst>
                  <a:ext uri="{FF2B5EF4-FFF2-40B4-BE49-F238E27FC236}">
                    <a16:creationId xmlns:a16="http://schemas.microsoft.com/office/drawing/2014/main" id="{7638D37E-F2B0-420E-9F08-F9EFC048B82C}"/>
                  </a:ext>
                </a:extLst>
              </p:cNvPr>
              <p:cNvSpPr/>
              <p:nvPr/>
            </p:nvSpPr>
            <p:spPr>
              <a:xfrm>
                <a:off x="3521104" y="2410672"/>
                <a:ext cx="2189936" cy="3003999"/>
              </a:xfrm>
              <a:prstGeom prst="roundRect">
                <a:avLst>
                  <a:gd name="adj" fmla="val 4050"/>
                </a:avLst>
              </a:prstGeom>
              <a:noFill/>
              <a:ln w="12700">
                <a:solidFill>
                  <a:schemeClr val="bg1">
                    <a:lumMod val="75000"/>
                  </a:schemeClr>
                </a:solidFill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>
                <a:extLst>
                  <a:ext uri="{FF2B5EF4-FFF2-40B4-BE49-F238E27FC236}">
                    <a16:creationId xmlns:a16="http://schemas.microsoft.com/office/drawing/2014/main" id="{05D0C311-6D30-4B99-AB6B-1245844AED71}"/>
                  </a:ext>
                </a:extLst>
              </p:cNvPr>
              <p:cNvGrpSpPr/>
              <p:nvPr/>
            </p:nvGrpSpPr>
            <p:grpSpPr>
              <a:xfrm>
                <a:off x="3645014" y="253647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18120069-AC07-442E-B42B-C2489F797F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144" name="Profile Picture">
                  <a:extLst>
                    <a:ext uri="{FF2B5EF4-FFF2-40B4-BE49-F238E27FC236}">
                      <a16:creationId xmlns:a16="http://schemas.microsoft.com/office/drawing/2014/main" id="{7385F4BE-737E-4D0C-BA66-629A7FDB1B7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63" name="Background">
                    <a:extLst>
                      <a:ext uri="{FF2B5EF4-FFF2-40B4-BE49-F238E27FC236}">
                        <a16:creationId xmlns:a16="http://schemas.microsoft.com/office/drawing/2014/main" id="{3D287849-6975-4DCD-9D16-69DBE944A6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5" name="Profile Icon">
                    <a:extLst>
                      <a:ext uri="{FF2B5EF4-FFF2-40B4-BE49-F238E27FC236}">
                        <a16:creationId xmlns:a16="http://schemas.microsoft.com/office/drawing/2014/main" id="{5E019CBD-B74F-4DBF-A324-EC054F4786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DF41D88A-8846-4CDC-B244-D44C73A9554C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F097593-8E04-4367-B5C5-AD94203C3119}"/>
                </a:ext>
              </a:extLst>
            </p:cNvPr>
            <p:cNvGrpSpPr/>
            <p:nvPr/>
          </p:nvGrpSpPr>
          <p:grpSpPr>
            <a:xfrm>
              <a:off x="3554075" y="3006595"/>
              <a:ext cx="2057980" cy="470541"/>
              <a:chOff x="3529549" y="3060037"/>
              <a:chExt cx="2057980" cy="470541"/>
            </a:xfrm>
          </p:grpSpPr>
          <p:grpSp>
            <p:nvGrpSpPr>
              <p:cNvPr id="124" name="그룹 123">
                <a:extLst>
                  <a:ext uri="{FF2B5EF4-FFF2-40B4-BE49-F238E27FC236}">
                    <a16:creationId xmlns:a16="http://schemas.microsoft.com/office/drawing/2014/main" id="{36F0EA30-5514-4219-A2E6-C57C6B4C0FB6}"/>
                  </a:ext>
                </a:extLst>
              </p:cNvPr>
              <p:cNvGrpSpPr/>
              <p:nvPr/>
            </p:nvGrpSpPr>
            <p:grpSpPr>
              <a:xfrm>
                <a:off x="3529549" y="3060037"/>
                <a:ext cx="689549" cy="470541"/>
                <a:chOff x="6459337" y="4049054"/>
                <a:chExt cx="689549" cy="470541"/>
              </a:xfrm>
            </p:grpSpPr>
            <p:sp>
              <p:nvSpPr>
                <p:cNvPr id="138" name="Edit User">
                  <a:extLst>
                    <a:ext uri="{FF2B5EF4-FFF2-40B4-BE49-F238E27FC236}">
                      <a16:creationId xmlns:a16="http://schemas.microsoft.com/office/drawing/2014/main" id="{AAD89054-6701-4B01-9002-371ACEEA8E4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665987" y="4049054"/>
                  <a:ext cx="276246" cy="273564"/>
                </a:xfrm>
                <a:custGeom>
                  <a:avLst/>
                  <a:gdLst>
                    <a:gd name="T0" fmla="*/ 595 w 1409"/>
                    <a:gd name="T1" fmla="*/ 0 h 1399"/>
                    <a:gd name="T2" fmla="*/ 275 w 1409"/>
                    <a:gd name="T3" fmla="*/ 339 h 1399"/>
                    <a:gd name="T4" fmla="*/ 432 w 1409"/>
                    <a:gd name="T5" fmla="*/ 724 h 1399"/>
                    <a:gd name="T6" fmla="*/ 392 w 1409"/>
                    <a:gd name="T7" fmla="*/ 855 h 1399"/>
                    <a:gd name="T8" fmla="*/ 0 w 1409"/>
                    <a:gd name="T9" fmla="*/ 1155 h 1399"/>
                    <a:gd name="T10" fmla="*/ 0 w 1409"/>
                    <a:gd name="T11" fmla="*/ 1199 h 1399"/>
                    <a:gd name="T12" fmla="*/ 548 w 1409"/>
                    <a:gd name="T13" fmla="*/ 1396 h 1399"/>
                    <a:gd name="T14" fmla="*/ 549 w 1409"/>
                    <a:gd name="T15" fmla="*/ 1331 h 1399"/>
                    <a:gd name="T16" fmla="*/ 617 w 1409"/>
                    <a:gd name="T17" fmla="*/ 1102 h 1399"/>
                    <a:gd name="T18" fmla="*/ 656 w 1409"/>
                    <a:gd name="T19" fmla="*/ 1040 h 1399"/>
                    <a:gd name="T20" fmla="*/ 829 w 1409"/>
                    <a:gd name="T21" fmla="*/ 868 h 1399"/>
                    <a:gd name="T22" fmla="*/ 788 w 1409"/>
                    <a:gd name="T23" fmla="*/ 855 h 1399"/>
                    <a:gd name="T24" fmla="*/ 760 w 1409"/>
                    <a:gd name="T25" fmla="*/ 723 h 1399"/>
                    <a:gd name="T26" fmla="*/ 758 w 1409"/>
                    <a:gd name="T27" fmla="*/ 723 h 1399"/>
                    <a:gd name="T28" fmla="*/ 916 w 1409"/>
                    <a:gd name="T29" fmla="*/ 339 h 1399"/>
                    <a:gd name="T30" fmla="*/ 595 w 1409"/>
                    <a:gd name="T31" fmla="*/ 0 h 1399"/>
                    <a:gd name="T32" fmla="*/ 1236 w 1409"/>
                    <a:gd name="T33" fmla="*/ 650 h 1399"/>
                    <a:gd name="T34" fmla="*/ 1189 w 1409"/>
                    <a:gd name="T35" fmla="*/ 668 h 1399"/>
                    <a:gd name="T36" fmla="*/ 1160 w 1409"/>
                    <a:gd name="T37" fmla="*/ 699 h 1399"/>
                    <a:gd name="T38" fmla="*/ 1352 w 1409"/>
                    <a:gd name="T39" fmla="*/ 892 h 1399"/>
                    <a:gd name="T40" fmla="*/ 1382 w 1409"/>
                    <a:gd name="T41" fmla="*/ 862 h 1399"/>
                    <a:gd name="T42" fmla="*/ 1382 w 1409"/>
                    <a:gd name="T43" fmla="*/ 767 h 1399"/>
                    <a:gd name="T44" fmla="*/ 1285 w 1409"/>
                    <a:gd name="T45" fmla="*/ 670 h 1399"/>
                    <a:gd name="T46" fmla="*/ 1236 w 1409"/>
                    <a:gd name="T47" fmla="*/ 650 h 1399"/>
                    <a:gd name="T48" fmla="*/ 1128 w 1409"/>
                    <a:gd name="T49" fmla="*/ 726 h 1399"/>
                    <a:gd name="T50" fmla="*/ 1080 w 1409"/>
                    <a:gd name="T51" fmla="*/ 768 h 1399"/>
                    <a:gd name="T52" fmla="*/ 1282 w 1409"/>
                    <a:gd name="T53" fmla="*/ 970 h 1399"/>
                    <a:gd name="T54" fmla="*/ 1328 w 1409"/>
                    <a:gd name="T55" fmla="*/ 928 h 1399"/>
                    <a:gd name="T56" fmla="*/ 1128 w 1409"/>
                    <a:gd name="T57" fmla="*/ 726 h 1399"/>
                    <a:gd name="T58" fmla="*/ 1051 w 1409"/>
                    <a:gd name="T59" fmla="*/ 801 h 1399"/>
                    <a:gd name="T60" fmla="*/ 731 w 1409"/>
                    <a:gd name="T61" fmla="*/ 1119 h 1399"/>
                    <a:gd name="T62" fmla="*/ 721 w 1409"/>
                    <a:gd name="T63" fmla="*/ 1133 h 1399"/>
                    <a:gd name="T64" fmla="*/ 653 w 1409"/>
                    <a:gd name="T65" fmla="*/ 1362 h 1399"/>
                    <a:gd name="T66" fmla="*/ 661 w 1409"/>
                    <a:gd name="T67" fmla="*/ 1391 h 1399"/>
                    <a:gd name="T68" fmla="*/ 682 w 1409"/>
                    <a:gd name="T69" fmla="*/ 1399 h 1399"/>
                    <a:gd name="T70" fmla="*/ 688 w 1409"/>
                    <a:gd name="T71" fmla="*/ 1398 h 1399"/>
                    <a:gd name="T72" fmla="*/ 919 w 1409"/>
                    <a:gd name="T73" fmla="*/ 1330 h 1399"/>
                    <a:gd name="T74" fmla="*/ 931 w 1409"/>
                    <a:gd name="T75" fmla="*/ 1321 h 1399"/>
                    <a:gd name="T76" fmla="*/ 1253 w 1409"/>
                    <a:gd name="T77" fmla="*/ 1002 h 1399"/>
                    <a:gd name="T78" fmla="*/ 1175 w 1409"/>
                    <a:gd name="T79" fmla="*/ 924 h 1399"/>
                    <a:gd name="T80" fmla="*/ 1123 w 1409"/>
                    <a:gd name="T81" fmla="*/ 872 h 1399"/>
                    <a:gd name="T82" fmla="*/ 1051 w 1409"/>
                    <a:gd name="T83" fmla="*/ 801 h 1399"/>
                    <a:gd name="T84" fmla="*/ 770 w 1409"/>
                    <a:gd name="T85" fmla="*/ 1167 h 1399"/>
                    <a:gd name="T86" fmla="*/ 785 w 1409"/>
                    <a:gd name="T87" fmla="*/ 1182 h 1399"/>
                    <a:gd name="T88" fmla="*/ 861 w 1409"/>
                    <a:gd name="T89" fmla="*/ 1189 h 1399"/>
                    <a:gd name="T90" fmla="*/ 866 w 1409"/>
                    <a:gd name="T91" fmla="*/ 1262 h 1399"/>
                    <a:gd name="T92" fmla="*/ 885 w 1409"/>
                    <a:gd name="T93" fmla="*/ 1281 h 1399"/>
                    <a:gd name="T94" fmla="*/ 761 w 1409"/>
                    <a:gd name="T95" fmla="*/ 1318 h 1399"/>
                    <a:gd name="T96" fmla="*/ 734 w 1409"/>
                    <a:gd name="T97" fmla="*/ 1291 h 1399"/>
                    <a:gd name="T98" fmla="*/ 770 w 1409"/>
                    <a:gd name="T99" fmla="*/ 1167 h 13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09" h="1399">
                      <a:moveTo>
                        <a:pt x="595" y="0"/>
                      </a:moveTo>
                      <a:cubicBezTo>
                        <a:pt x="423" y="0"/>
                        <a:pt x="275" y="116"/>
                        <a:pt x="275" y="339"/>
                      </a:cubicBezTo>
                      <a:cubicBezTo>
                        <a:pt x="275" y="485"/>
                        <a:pt x="343" y="633"/>
                        <a:pt x="432" y="724"/>
                      </a:cubicBezTo>
                      <a:cubicBezTo>
                        <a:pt x="467" y="816"/>
                        <a:pt x="405" y="850"/>
                        <a:pt x="392" y="855"/>
                      </a:cubicBezTo>
                      <a:cubicBezTo>
                        <a:pt x="211" y="920"/>
                        <a:pt x="0" y="1038"/>
                        <a:pt x="0" y="1155"/>
                      </a:cubicBezTo>
                      <a:lnTo>
                        <a:pt x="0" y="1199"/>
                      </a:lnTo>
                      <a:cubicBezTo>
                        <a:pt x="0" y="1350"/>
                        <a:pt x="276" y="1392"/>
                        <a:pt x="548" y="1396"/>
                      </a:cubicBezTo>
                      <a:cubicBezTo>
                        <a:pt x="544" y="1375"/>
                        <a:pt x="543" y="1353"/>
                        <a:pt x="549" y="1331"/>
                      </a:cubicBezTo>
                      <a:lnTo>
                        <a:pt x="617" y="1102"/>
                      </a:lnTo>
                      <a:cubicBezTo>
                        <a:pt x="624" y="1078"/>
                        <a:pt x="637" y="1057"/>
                        <a:pt x="656" y="1040"/>
                      </a:cubicBezTo>
                      <a:lnTo>
                        <a:pt x="829" y="868"/>
                      </a:lnTo>
                      <a:cubicBezTo>
                        <a:pt x="815" y="863"/>
                        <a:pt x="802" y="859"/>
                        <a:pt x="788" y="855"/>
                      </a:cubicBezTo>
                      <a:cubicBezTo>
                        <a:pt x="780" y="852"/>
                        <a:pt x="726" y="826"/>
                        <a:pt x="760" y="723"/>
                      </a:cubicBezTo>
                      <a:lnTo>
                        <a:pt x="758" y="723"/>
                      </a:lnTo>
                      <a:cubicBezTo>
                        <a:pt x="847" y="631"/>
                        <a:pt x="916" y="484"/>
                        <a:pt x="916" y="339"/>
                      </a:cubicBezTo>
                      <a:cubicBezTo>
                        <a:pt x="916" y="116"/>
                        <a:pt x="767" y="0"/>
                        <a:pt x="595" y="0"/>
                      </a:cubicBezTo>
                      <a:close/>
                      <a:moveTo>
                        <a:pt x="1236" y="650"/>
                      </a:moveTo>
                      <a:cubicBezTo>
                        <a:pt x="1219" y="650"/>
                        <a:pt x="1202" y="655"/>
                        <a:pt x="1189" y="668"/>
                      </a:cubicBezTo>
                      <a:lnTo>
                        <a:pt x="1160" y="699"/>
                      </a:lnTo>
                      <a:lnTo>
                        <a:pt x="1352" y="892"/>
                      </a:lnTo>
                      <a:lnTo>
                        <a:pt x="1382" y="862"/>
                      </a:lnTo>
                      <a:cubicBezTo>
                        <a:pt x="1408" y="835"/>
                        <a:pt x="1409" y="793"/>
                        <a:pt x="1382" y="767"/>
                      </a:cubicBezTo>
                      <a:lnTo>
                        <a:pt x="1285" y="670"/>
                      </a:lnTo>
                      <a:cubicBezTo>
                        <a:pt x="1272" y="657"/>
                        <a:pt x="1254" y="650"/>
                        <a:pt x="1236" y="650"/>
                      </a:cubicBezTo>
                      <a:close/>
                      <a:moveTo>
                        <a:pt x="1128" y="726"/>
                      </a:moveTo>
                      <a:lnTo>
                        <a:pt x="1080" y="768"/>
                      </a:lnTo>
                      <a:lnTo>
                        <a:pt x="1282" y="970"/>
                      </a:lnTo>
                      <a:lnTo>
                        <a:pt x="1328" y="928"/>
                      </a:lnTo>
                      <a:lnTo>
                        <a:pt x="1128" y="726"/>
                      </a:lnTo>
                      <a:close/>
                      <a:moveTo>
                        <a:pt x="1051" y="801"/>
                      </a:moveTo>
                      <a:lnTo>
                        <a:pt x="731" y="1119"/>
                      </a:lnTo>
                      <a:cubicBezTo>
                        <a:pt x="726" y="1123"/>
                        <a:pt x="722" y="1127"/>
                        <a:pt x="721" y="1133"/>
                      </a:cubicBezTo>
                      <a:lnTo>
                        <a:pt x="653" y="1362"/>
                      </a:lnTo>
                      <a:cubicBezTo>
                        <a:pt x="650" y="1372"/>
                        <a:pt x="654" y="1383"/>
                        <a:pt x="661" y="1391"/>
                      </a:cubicBezTo>
                      <a:cubicBezTo>
                        <a:pt x="667" y="1396"/>
                        <a:pt x="674" y="1399"/>
                        <a:pt x="682" y="1399"/>
                      </a:cubicBezTo>
                      <a:cubicBezTo>
                        <a:pt x="684" y="1399"/>
                        <a:pt x="686" y="1398"/>
                        <a:pt x="688" y="1398"/>
                      </a:cubicBezTo>
                      <a:lnTo>
                        <a:pt x="919" y="1330"/>
                      </a:lnTo>
                      <a:cubicBezTo>
                        <a:pt x="924" y="1328"/>
                        <a:pt x="927" y="1325"/>
                        <a:pt x="931" y="1321"/>
                      </a:cubicBezTo>
                      <a:lnTo>
                        <a:pt x="1253" y="1002"/>
                      </a:lnTo>
                      <a:lnTo>
                        <a:pt x="1175" y="924"/>
                      </a:lnTo>
                      <a:lnTo>
                        <a:pt x="1123" y="872"/>
                      </a:lnTo>
                      <a:lnTo>
                        <a:pt x="1051" y="801"/>
                      </a:lnTo>
                      <a:close/>
                      <a:moveTo>
                        <a:pt x="770" y="1167"/>
                      </a:moveTo>
                      <a:lnTo>
                        <a:pt x="785" y="1182"/>
                      </a:lnTo>
                      <a:lnTo>
                        <a:pt x="861" y="1189"/>
                      </a:lnTo>
                      <a:lnTo>
                        <a:pt x="866" y="1262"/>
                      </a:lnTo>
                      <a:lnTo>
                        <a:pt x="885" y="1281"/>
                      </a:lnTo>
                      <a:lnTo>
                        <a:pt x="761" y="1318"/>
                      </a:lnTo>
                      <a:lnTo>
                        <a:pt x="734" y="1291"/>
                      </a:lnTo>
                      <a:lnTo>
                        <a:pt x="770" y="1167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9" name="Label">
                  <a:extLst>
                    <a:ext uri="{FF2B5EF4-FFF2-40B4-BE49-F238E27FC236}">
                      <a16:creationId xmlns:a16="http://schemas.microsoft.com/office/drawing/2014/main" id="{226B3DE1-1D9F-4CA0-9514-AEF9C3A49954}"/>
                    </a:ext>
                  </a:extLst>
                </p:cNvPr>
                <p:cNvSpPr txBox="1"/>
                <p:nvPr/>
              </p:nvSpPr>
              <p:spPr>
                <a:xfrm>
                  <a:off x="6459337" y="4322618"/>
                  <a:ext cx="68954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프로필</a:t>
                  </a:r>
                  <a:r>
                    <a:rPr 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</a:t>
                  </a: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관리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5" name="그룹 124">
                <a:extLst>
                  <a:ext uri="{FF2B5EF4-FFF2-40B4-BE49-F238E27FC236}">
                    <a16:creationId xmlns:a16="http://schemas.microsoft.com/office/drawing/2014/main" id="{5E451096-4AED-4BBD-AAE0-3CBCE9102C84}"/>
                  </a:ext>
                </a:extLst>
              </p:cNvPr>
              <p:cNvGrpSpPr/>
              <p:nvPr/>
            </p:nvGrpSpPr>
            <p:grpSpPr>
              <a:xfrm>
                <a:off x="4312205" y="3069424"/>
                <a:ext cx="558102" cy="461154"/>
                <a:chOff x="7414330" y="4058441"/>
                <a:chExt cx="558102" cy="461154"/>
              </a:xfrm>
            </p:grpSpPr>
            <p:sp>
              <p:nvSpPr>
                <p:cNvPr id="136" name="Label">
                  <a:extLst>
                    <a:ext uri="{FF2B5EF4-FFF2-40B4-BE49-F238E27FC236}">
                      <a16:creationId xmlns:a16="http://schemas.microsoft.com/office/drawing/2014/main" id="{A4BC9688-D567-411A-98EE-F20CAA4DFB16}"/>
                    </a:ext>
                  </a:extLst>
                </p:cNvPr>
                <p:cNvSpPr txBox="1"/>
                <p:nvPr/>
              </p:nvSpPr>
              <p:spPr>
                <a:xfrm>
                  <a:off x="7414330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환경설정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7" name="Settings">
                  <a:extLst>
                    <a:ext uri="{FF2B5EF4-FFF2-40B4-BE49-F238E27FC236}">
                      <a16:creationId xmlns:a16="http://schemas.microsoft.com/office/drawing/2014/main" id="{79528D8E-EC04-4306-A5E3-BF969F1CD0F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565986" y="4058441"/>
                  <a:ext cx="254790" cy="254790"/>
                </a:xfrm>
                <a:custGeom>
                  <a:avLst/>
                  <a:gdLst>
                    <a:gd name="T0" fmla="*/ 570 w 1306"/>
                    <a:gd name="T1" fmla="*/ 0 h 1306"/>
                    <a:gd name="T2" fmla="*/ 538 w 1306"/>
                    <a:gd name="T3" fmla="*/ 193 h 1306"/>
                    <a:gd name="T4" fmla="*/ 409 w 1306"/>
                    <a:gd name="T5" fmla="*/ 245 h 1306"/>
                    <a:gd name="T6" fmla="*/ 249 w 1306"/>
                    <a:gd name="T7" fmla="*/ 132 h 1306"/>
                    <a:gd name="T8" fmla="*/ 134 w 1306"/>
                    <a:gd name="T9" fmla="*/ 247 h 1306"/>
                    <a:gd name="T10" fmla="*/ 246 w 1306"/>
                    <a:gd name="T11" fmla="*/ 407 h 1306"/>
                    <a:gd name="T12" fmla="*/ 192 w 1306"/>
                    <a:gd name="T13" fmla="*/ 537 h 1306"/>
                    <a:gd name="T14" fmla="*/ 0 w 1306"/>
                    <a:gd name="T15" fmla="*/ 569 h 1306"/>
                    <a:gd name="T16" fmla="*/ 0 w 1306"/>
                    <a:gd name="T17" fmla="*/ 732 h 1306"/>
                    <a:gd name="T18" fmla="*/ 192 w 1306"/>
                    <a:gd name="T19" fmla="*/ 766 h 1306"/>
                    <a:gd name="T20" fmla="*/ 246 w 1306"/>
                    <a:gd name="T21" fmla="*/ 897 h 1306"/>
                    <a:gd name="T22" fmla="*/ 132 w 1306"/>
                    <a:gd name="T23" fmla="*/ 1056 h 1306"/>
                    <a:gd name="T24" fmla="*/ 248 w 1306"/>
                    <a:gd name="T25" fmla="*/ 1172 h 1306"/>
                    <a:gd name="T26" fmla="*/ 407 w 1306"/>
                    <a:gd name="T27" fmla="*/ 1060 h 1306"/>
                    <a:gd name="T28" fmla="*/ 538 w 1306"/>
                    <a:gd name="T29" fmla="*/ 1112 h 1306"/>
                    <a:gd name="T30" fmla="*/ 570 w 1306"/>
                    <a:gd name="T31" fmla="*/ 1306 h 1306"/>
                    <a:gd name="T32" fmla="*/ 733 w 1306"/>
                    <a:gd name="T33" fmla="*/ 1306 h 1306"/>
                    <a:gd name="T34" fmla="*/ 767 w 1306"/>
                    <a:gd name="T35" fmla="*/ 1112 h 1306"/>
                    <a:gd name="T36" fmla="*/ 897 w 1306"/>
                    <a:gd name="T37" fmla="*/ 1058 h 1306"/>
                    <a:gd name="T38" fmla="*/ 1058 w 1306"/>
                    <a:gd name="T39" fmla="*/ 1172 h 1306"/>
                    <a:gd name="T40" fmla="*/ 1174 w 1306"/>
                    <a:gd name="T41" fmla="*/ 1056 h 1306"/>
                    <a:gd name="T42" fmla="*/ 1058 w 1306"/>
                    <a:gd name="T43" fmla="*/ 897 h 1306"/>
                    <a:gd name="T44" fmla="*/ 1111 w 1306"/>
                    <a:gd name="T45" fmla="*/ 768 h 1306"/>
                    <a:gd name="T46" fmla="*/ 1306 w 1306"/>
                    <a:gd name="T47" fmla="*/ 732 h 1306"/>
                    <a:gd name="T48" fmla="*/ 1306 w 1306"/>
                    <a:gd name="T49" fmla="*/ 569 h 1306"/>
                    <a:gd name="T50" fmla="*/ 1111 w 1306"/>
                    <a:gd name="T51" fmla="*/ 537 h 1306"/>
                    <a:gd name="T52" fmla="*/ 1058 w 1306"/>
                    <a:gd name="T53" fmla="*/ 408 h 1306"/>
                    <a:gd name="T54" fmla="*/ 1172 w 1306"/>
                    <a:gd name="T55" fmla="*/ 247 h 1306"/>
                    <a:gd name="T56" fmla="*/ 1055 w 1306"/>
                    <a:gd name="T57" fmla="*/ 132 h 1306"/>
                    <a:gd name="T58" fmla="*/ 896 w 1306"/>
                    <a:gd name="T59" fmla="*/ 247 h 1306"/>
                    <a:gd name="T60" fmla="*/ 767 w 1306"/>
                    <a:gd name="T61" fmla="*/ 193 h 1306"/>
                    <a:gd name="T62" fmla="*/ 733 w 1306"/>
                    <a:gd name="T63" fmla="*/ 0 h 1306"/>
                    <a:gd name="T64" fmla="*/ 570 w 1306"/>
                    <a:gd name="T65" fmla="*/ 0 h 1306"/>
                    <a:gd name="T66" fmla="*/ 653 w 1306"/>
                    <a:gd name="T67" fmla="*/ 298 h 1306"/>
                    <a:gd name="T68" fmla="*/ 1006 w 1306"/>
                    <a:gd name="T69" fmla="*/ 653 h 1306"/>
                    <a:gd name="T70" fmla="*/ 653 w 1306"/>
                    <a:gd name="T71" fmla="*/ 1007 h 1306"/>
                    <a:gd name="T72" fmla="*/ 299 w 1306"/>
                    <a:gd name="T73" fmla="*/ 653 h 1306"/>
                    <a:gd name="T74" fmla="*/ 653 w 1306"/>
                    <a:gd name="T75" fmla="*/ 298 h 1306"/>
                    <a:gd name="T76" fmla="*/ 653 w 1306"/>
                    <a:gd name="T77" fmla="*/ 385 h 1306"/>
                    <a:gd name="T78" fmla="*/ 385 w 1306"/>
                    <a:gd name="T79" fmla="*/ 653 h 1306"/>
                    <a:gd name="T80" fmla="*/ 653 w 1306"/>
                    <a:gd name="T81" fmla="*/ 921 h 1306"/>
                    <a:gd name="T82" fmla="*/ 919 w 1306"/>
                    <a:gd name="T83" fmla="*/ 653 h 1306"/>
                    <a:gd name="T84" fmla="*/ 653 w 1306"/>
                    <a:gd name="T85" fmla="*/ 385 h 1306"/>
                    <a:gd name="T86" fmla="*/ 651 w 1306"/>
                    <a:gd name="T87" fmla="*/ 541 h 1306"/>
                    <a:gd name="T88" fmla="*/ 763 w 1306"/>
                    <a:gd name="T89" fmla="*/ 653 h 1306"/>
                    <a:gd name="T90" fmla="*/ 651 w 1306"/>
                    <a:gd name="T91" fmla="*/ 766 h 1306"/>
                    <a:gd name="T92" fmla="*/ 538 w 1306"/>
                    <a:gd name="T93" fmla="*/ 653 h 1306"/>
                    <a:gd name="T94" fmla="*/ 651 w 1306"/>
                    <a:gd name="T95" fmla="*/ 541 h 13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06" h="1306">
                      <a:moveTo>
                        <a:pt x="570" y="0"/>
                      </a:moveTo>
                      <a:lnTo>
                        <a:pt x="538" y="193"/>
                      </a:lnTo>
                      <a:cubicBezTo>
                        <a:pt x="491" y="204"/>
                        <a:pt x="449" y="222"/>
                        <a:pt x="409" y="245"/>
                      </a:cubicBezTo>
                      <a:lnTo>
                        <a:pt x="249" y="132"/>
                      </a:lnTo>
                      <a:lnTo>
                        <a:pt x="134" y="247"/>
                      </a:lnTo>
                      <a:lnTo>
                        <a:pt x="246" y="407"/>
                      </a:lnTo>
                      <a:cubicBezTo>
                        <a:pt x="222" y="447"/>
                        <a:pt x="203" y="491"/>
                        <a:pt x="192" y="537"/>
                      </a:cubicBezTo>
                      <a:lnTo>
                        <a:pt x="0" y="569"/>
                      </a:lnTo>
                      <a:lnTo>
                        <a:pt x="0" y="732"/>
                      </a:lnTo>
                      <a:lnTo>
                        <a:pt x="192" y="766"/>
                      </a:lnTo>
                      <a:cubicBezTo>
                        <a:pt x="203" y="813"/>
                        <a:pt x="222" y="857"/>
                        <a:pt x="246" y="897"/>
                      </a:cubicBezTo>
                      <a:lnTo>
                        <a:pt x="132" y="1056"/>
                      </a:lnTo>
                      <a:lnTo>
                        <a:pt x="248" y="1172"/>
                      </a:lnTo>
                      <a:lnTo>
                        <a:pt x="407" y="1060"/>
                      </a:lnTo>
                      <a:cubicBezTo>
                        <a:pt x="447" y="1084"/>
                        <a:pt x="491" y="1101"/>
                        <a:pt x="538" y="1112"/>
                      </a:cubicBezTo>
                      <a:lnTo>
                        <a:pt x="570" y="1306"/>
                      </a:lnTo>
                      <a:lnTo>
                        <a:pt x="733" y="1306"/>
                      </a:lnTo>
                      <a:lnTo>
                        <a:pt x="767" y="1112"/>
                      </a:lnTo>
                      <a:cubicBezTo>
                        <a:pt x="813" y="1100"/>
                        <a:pt x="858" y="1082"/>
                        <a:pt x="897" y="1058"/>
                      </a:cubicBezTo>
                      <a:lnTo>
                        <a:pt x="1058" y="1172"/>
                      </a:lnTo>
                      <a:lnTo>
                        <a:pt x="1174" y="1056"/>
                      </a:lnTo>
                      <a:lnTo>
                        <a:pt x="1058" y="897"/>
                      </a:lnTo>
                      <a:cubicBezTo>
                        <a:pt x="1082" y="857"/>
                        <a:pt x="1100" y="814"/>
                        <a:pt x="1111" y="768"/>
                      </a:cubicBezTo>
                      <a:lnTo>
                        <a:pt x="1306" y="732"/>
                      </a:lnTo>
                      <a:lnTo>
                        <a:pt x="1306" y="569"/>
                      </a:lnTo>
                      <a:lnTo>
                        <a:pt x="1111" y="537"/>
                      </a:lnTo>
                      <a:cubicBezTo>
                        <a:pt x="1099" y="491"/>
                        <a:pt x="1082" y="448"/>
                        <a:pt x="1058" y="408"/>
                      </a:cubicBezTo>
                      <a:lnTo>
                        <a:pt x="1172" y="247"/>
                      </a:lnTo>
                      <a:lnTo>
                        <a:pt x="1055" y="132"/>
                      </a:lnTo>
                      <a:lnTo>
                        <a:pt x="896" y="247"/>
                      </a:lnTo>
                      <a:cubicBezTo>
                        <a:pt x="856" y="223"/>
                        <a:pt x="813" y="204"/>
                        <a:pt x="767" y="193"/>
                      </a:cubicBezTo>
                      <a:lnTo>
                        <a:pt x="733" y="0"/>
                      </a:lnTo>
                      <a:lnTo>
                        <a:pt x="570" y="0"/>
                      </a:lnTo>
                      <a:close/>
                      <a:moveTo>
                        <a:pt x="653" y="298"/>
                      </a:moveTo>
                      <a:cubicBezTo>
                        <a:pt x="849" y="298"/>
                        <a:pt x="1006" y="457"/>
                        <a:pt x="1006" y="653"/>
                      </a:cubicBezTo>
                      <a:cubicBezTo>
                        <a:pt x="1006" y="848"/>
                        <a:pt x="849" y="1007"/>
                        <a:pt x="653" y="1007"/>
                      </a:cubicBezTo>
                      <a:cubicBezTo>
                        <a:pt x="457" y="1007"/>
                        <a:pt x="299" y="848"/>
                        <a:pt x="299" y="653"/>
                      </a:cubicBezTo>
                      <a:cubicBezTo>
                        <a:pt x="299" y="457"/>
                        <a:pt x="457" y="298"/>
                        <a:pt x="653" y="298"/>
                      </a:cubicBezTo>
                      <a:close/>
                      <a:moveTo>
                        <a:pt x="653" y="385"/>
                      </a:moveTo>
                      <a:cubicBezTo>
                        <a:pt x="505" y="385"/>
                        <a:pt x="385" y="505"/>
                        <a:pt x="385" y="653"/>
                      </a:cubicBezTo>
                      <a:cubicBezTo>
                        <a:pt x="385" y="800"/>
                        <a:pt x="505" y="921"/>
                        <a:pt x="653" y="921"/>
                      </a:cubicBezTo>
                      <a:cubicBezTo>
                        <a:pt x="801" y="921"/>
                        <a:pt x="919" y="800"/>
                        <a:pt x="919" y="653"/>
                      </a:cubicBezTo>
                      <a:cubicBezTo>
                        <a:pt x="919" y="505"/>
                        <a:pt x="801" y="385"/>
                        <a:pt x="653" y="385"/>
                      </a:cubicBezTo>
                      <a:close/>
                      <a:moveTo>
                        <a:pt x="651" y="541"/>
                      </a:moveTo>
                      <a:cubicBezTo>
                        <a:pt x="713" y="541"/>
                        <a:pt x="763" y="590"/>
                        <a:pt x="763" y="653"/>
                      </a:cubicBezTo>
                      <a:cubicBezTo>
                        <a:pt x="763" y="715"/>
                        <a:pt x="713" y="766"/>
                        <a:pt x="651" y="766"/>
                      </a:cubicBezTo>
                      <a:cubicBezTo>
                        <a:pt x="589" y="766"/>
                        <a:pt x="538" y="715"/>
                        <a:pt x="538" y="653"/>
                      </a:cubicBezTo>
                      <a:cubicBezTo>
                        <a:pt x="538" y="590"/>
                        <a:pt x="589" y="541"/>
                        <a:pt x="651" y="541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47CBFDB1-BC2D-482C-A1A4-FD43CE0B64ED}"/>
                  </a:ext>
                </a:extLst>
              </p:cNvPr>
              <p:cNvGrpSpPr/>
              <p:nvPr/>
            </p:nvGrpSpPr>
            <p:grpSpPr>
              <a:xfrm>
                <a:off x="5029427" y="3060037"/>
                <a:ext cx="558102" cy="470541"/>
                <a:chOff x="8208597" y="4049054"/>
                <a:chExt cx="558102" cy="470541"/>
              </a:xfrm>
            </p:grpSpPr>
            <p:sp>
              <p:nvSpPr>
                <p:cNvPr id="127" name="Open External">
                  <a:extLst>
                    <a:ext uri="{FF2B5EF4-FFF2-40B4-BE49-F238E27FC236}">
                      <a16:creationId xmlns:a16="http://schemas.microsoft.com/office/drawing/2014/main" id="{4691AB3A-B5B1-4F6E-B703-F194521455B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349525" y="4049054"/>
                  <a:ext cx="276246" cy="273564"/>
                </a:xfrm>
                <a:custGeom>
                  <a:avLst/>
                  <a:gdLst>
                    <a:gd name="T0" fmla="*/ 669 w 1413"/>
                    <a:gd name="T1" fmla="*/ 0 h 1411"/>
                    <a:gd name="T2" fmla="*/ 628 w 1413"/>
                    <a:gd name="T3" fmla="*/ 81 h 1411"/>
                    <a:gd name="T4" fmla="*/ 803 w 1413"/>
                    <a:gd name="T5" fmla="*/ 256 h 1411"/>
                    <a:gd name="T6" fmla="*/ 502 w 1413"/>
                    <a:gd name="T7" fmla="*/ 556 h 1411"/>
                    <a:gd name="T8" fmla="*/ 502 w 1413"/>
                    <a:gd name="T9" fmla="*/ 780 h 1411"/>
                    <a:gd name="T10" fmla="*/ 635 w 1413"/>
                    <a:gd name="T11" fmla="*/ 912 h 1411"/>
                    <a:gd name="T12" fmla="*/ 858 w 1413"/>
                    <a:gd name="T13" fmla="*/ 912 h 1411"/>
                    <a:gd name="T14" fmla="*/ 1159 w 1413"/>
                    <a:gd name="T15" fmla="*/ 612 h 1411"/>
                    <a:gd name="T16" fmla="*/ 1330 w 1413"/>
                    <a:gd name="T17" fmla="*/ 783 h 1411"/>
                    <a:gd name="T18" fmla="*/ 1411 w 1413"/>
                    <a:gd name="T19" fmla="*/ 742 h 1411"/>
                    <a:gd name="T20" fmla="*/ 1411 w 1413"/>
                    <a:gd name="T21" fmla="*/ 186 h 1411"/>
                    <a:gd name="T22" fmla="*/ 1227 w 1413"/>
                    <a:gd name="T23" fmla="*/ 0 h 1411"/>
                    <a:gd name="T24" fmla="*/ 669 w 1413"/>
                    <a:gd name="T25" fmla="*/ 0 h 1411"/>
                    <a:gd name="T26" fmla="*/ 265 w 1413"/>
                    <a:gd name="T27" fmla="*/ 271 h 1411"/>
                    <a:gd name="T28" fmla="*/ 0 w 1413"/>
                    <a:gd name="T29" fmla="*/ 536 h 1411"/>
                    <a:gd name="T30" fmla="*/ 0 w 1413"/>
                    <a:gd name="T31" fmla="*/ 1146 h 1411"/>
                    <a:gd name="T32" fmla="*/ 265 w 1413"/>
                    <a:gd name="T33" fmla="*/ 1411 h 1411"/>
                    <a:gd name="T34" fmla="*/ 875 w 1413"/>
                    <a:gd name="T35" fmla="*/ 1411 h 1411"/>
                    <a:gd name="T36" fmla="*/ 1140 w 1413"/>
                    <a:gd name="T37" fmla="*/ 1146 h 1411"/>
                    <a:gd name="T38" fmla="*/ 1140 w 1413"/>
                    <a:gd name="T39" fmla="*/ 800 h 1411"/>
                    <a:gd name="T40" fmla="*/ 977 w 1413"/>
                    <a:gd name="T41" fmla="*/ 963 h 1411"/>
                    <a:gd name="T42" fmla="*/ 977 w 1413"/>
                    <a:gd name="T43" fmla="*/ 1146 h 1411"/>
                    <a:gd name="T44" fmla="*/ 875 w 1413"/>
                    <a:gd name="T45" fmla="*/ 1248 h 1411"/>
                    <a:gd name="T46" fmla="*/ 265 w 1413"/>
                    <a:gd name="T47" fmla="*/ 1248 h 1411"/>
                    <a:gd name="T48" fmla="*/ 163 w 1413"/>
                    <a:gd name="T49" fmla="*/ 1146 h 1411"/>
                    <a:gd name="T50" fmla="*/ 163 w 1413"/>
                    <a:gd name="T51" fmla="*/ 536 h 1411"/>
                    <a:gd name="T52" fmla="*/ 265 w 1413"/>
                    <a:gd name="T53" fmla="*/ 434 h 1411"/>
                    <a:gd name="T54" fmla="*/ 451 w 1413"/>
                    <a:gd name="T55" fmla="*/ 434 h 1411"/>
                    <a:gd name="T56" fmla="*/ 614 w 1413"/>
                    <a:gd name="T57" fmla="*/ 271 h 1411"/>
                    <a:gd name="T58" fmla="*/ 265 w 1413"/>
                    <a:gd name="T59" fmla="*/ 271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413" h="1411">
                      <a:moveTo>
                        <a:pt x="669" y="0"/>
                      </a:moveTo>
                      <a:cubicBezTo>
                        <a:pt x="566" y="0"/>
                        <a:pt x="574" y="27"/>
                        <a:pt x="628" y="81"/>
                      </a:cubicBezTo>
                      <a:lnTo>
                        <a:pt x="803" y="256"/>
                      </a:lnTo>
                      <a:lnTo>
                        <a:pt x="502" y="556"/>
                      </a:lnTo>
                      <a:cubicBezTo>
                        <a:pt x="440" y="618"/>
                        <a:pt x="440" y="718"/>
                        <a:pt x="502" y="780"/>
                      </a:cubicBezTo>
                      <a:lnTo>
                        <a:pt x="635" y="912"/>
                      </a:lnTo>
                      <a:cubicBezTo>
                        <a:pt x="697" y="974"/>
                        <a:pt x="796" y="974"/>
                        <a:pt x="858" y="912"/>
                      </a:cubicBezTo>
                      <a:lnTo>
                        <a:pt x="1159" y="612"/>
                      </a:lnTo>
                      <a:lnTo>
                        <a:pt x="1330" y="783"/>
                      </a:lnTo>
                      <a:cubicBezTo>
                        <a:pt x="1390" y="843"/>
                        <a:pt x="1411" y="845"/>
                        <a:pt x="1411" y="742"/>
                      </a:cubicBezTo>
                      <a:lnTo>
                        <a:pt x="1411" y="186"/>
                      </a:lnTo>
                      <a:cubicBezTo>
                        <a:pt x="1411" y="0"/>
                        <a:pt x="1413" y="0"/>
                        <a:pt x="1227" y="0"/>
                      </a:cubicBezTo>
                      <a:lnTo>
                        <a:pt x="669" y="0"/>
                      </a:lnTo>
                      <a:close/>
                      <a:moveTo>
                        <a:pt x="265" y="271"/>
                      </a:moveTo>
                      <a:cubicBezTo>
                        <a:pt x="119" y="271"/>
                        <a:pt x="0" y="389"/>
                        <a:pt x="0" y="536"/>
                      </a:cubicBezTo>
                      <a:lnTo>
                        <a:pt x="0" y="1146"/>
                      </a:lnTo>
                      <a:cubicBezTo>
                        <a:pt x="0" y="1292"/>
                        <a:pt x="119" y="1411"/>
                        <a:pt x="265" y="1411"/>
                      </a:cubicBezTo>
                      <a:lnTo>
                        <a:pt x="875" y="1411"/>
                      </a:lnTo>
                      <a:cubicBezTo>
                        <a:pt x="1022" y="1411"/>
                        <a:pt x="1140" y="1292"/>
                        <a:pt x="1140" y="1146"/>
                      </a:cubicBezTo>
                      <a:lnTo>
                        <a:pt x="1140" y="800"/>
                      </a:lnTo>
                      <a:lnTo>
                        <a:pt x="977" y="963"/>
                      </a:lnTo>
                      <a:lnTo>
                        <a:pt x="977" y="1146"/>
                      </a:lnTo>
                      <a:cubicBezTo>
                        <a:pt x="977" y="1202"/>
                        <a:pt x="932" y="1248"/>
                        <a:pt x="875" y="1248"/>
                      </a:cubicBezTo>
                      <a:lnTo>
                        <a:pt x="265" y="1248"/>
                      </a:lnTo>
                      <a:cubicBezTo>
                        <a:pt x="209" y="1248"/>
                        <a:pt x="163" y="1202"/>
                        <a:pt x="163" y="1146"/>
                      </a:cubicBezTo>
                      <a:lnTo>
                        <a:pt x="163" y="536"/>
                      </a:lnTo>
                      <a:cubicBezTo>
                        <a:pt x="163" y="479"/>
                        <a:pt x="209" y="434"/>
                        <a:pt x="265" y="434"/>
                      </a:cubicBezTo>
                      <a:lnTo>
                        <a:pt x="451" y="434"/>
                      </a:lnTo>
                      <a:lnTo>
                        <a:pt x="614" y="271"/>
                      </a:lnTo>
                      <a:lnTo>
                        <a:pt x="265" y="27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" name="Label">
                  <a:extLst>
                    <a:ext uri="{FF2B5EF4-FFF2-40B4-BE49-F238E27FC236}">
                      <a16:creationId xmlns:a16="http://schemas.microsoft.com/office/drawing/2014/main" id="{44E6D83B-E596-47E8-B614-F7961D7D8E20}"/>
                    </a:ext>
                  </a:extLst>
                </p:cNvPr>
                <p:cNvSpPr txBox="1"/>
                <p:nvPr/>
              </p:nvSpPr>
              <p:spPr>
                <a:xfrm>
                  <a:off x="8208597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로그아웃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" name="Line">
              <a:extLst>
                <a:ext uri="{FF2B5EF4-FFF2-40B4-BE49-F238E27FC236}">
                  <a16:creationId xmlns:a16="http://schemas.microsoft.com/office/drawing/2014/main" id="{9ED75E5E-4EAC-4C84-A2CE-B5B7F754E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349063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5D039062-EC33-4183-9D09-D4AE3F98D872}"/>
                </a:ext>
              </a:extLst>
            </p:cNvPr>
            <p:cNvGrpSpPr/>
            <p:nvPr/>
          </p:nvGrpSpPr>
          <p:grpSpPr>
            <a:xfrm>
              <a:off x="3702417" y="3546200"/>
              <a:ext cx="945783" cy="1077530"/>
              <a:chOff x="3702417" y="3546200"/>
              <a:chExt cx="945783" cy="1077530"/>
            </a:xfrm>
          </p:grpSpPr>
          <p:grpSp>
            <p:nvGrpSpPr>
              <p:cNvPr id="102" name="그룹 101">
                <a:extLst>
                  <a:ext uri="{FF2B5EF4-FFF2-40B4-BE49-F238E27FC236}">
                    <a16:creationId xmlns:a16="http://schemas.microsoft.com/office/drawing/2014/main" id="{9889BBC6-280A-4E00-8789-C5E55850E1D0}"/>
                  </a:ext>
                </a:extLst>
              </p:cNvPr>
              <p:cNvGrpSpPr/>
              <p:nvPr/>
            </p:nvGrpSpPr>
            <p:grpSpPr>
              <a:xfrm>
                <a:off x="3702417" y="3759157"/>
                <a:ext cx="593934" cy="196977"/>
                <a:chOff x="3702417" y="3818408"/>
                <a:chExt cx="593934" cy="196977"/>
              </a:xfrm>
            </p:grpSpPr>
            <p:sp>
              <p:nvSpPr>
                <p:cNvPr id="122" name="타원 121">
                  <a:extLst>
                    <a:ext uri="{FF2B5EF4-FFF2-40B4-BE49-F238E27FC236}">
                      <a16:creationId xmlns:a16="http://schemas.microsoft.com/office/drawing/2014/main" id="{69163C66-C923-4E75-9860-8B34A8A56E8E}"/>
                    </a:ext>
                  </a:extLst>
                </p:cNvPr>
                <p:cNvSpPr/>
                <p:nvPr/>
              </p:nvSpPr>
              <p:spPr>
                <a:xfrm>
                  <a:off x="3702417" y="386609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23" name="Label">
                  <a:extLst>
                    <a:ext uri="{FF2B5EF4-FFF2-40B4-BE49-F238E27FC236}">
                      <a16:creationId xmlns:a16="http://schemas.microsoft.com/office/drawing/2014/main" id="{5BAD76EA-80FF-4327-AE4A-D8BE9AEB2E51}"/>
                    </a:ext>
                  </a:extLst>
                </p:cNvPr>
                <p:cNvSpPr txBox="1"/>
                <p:nvPr/>
              </p:nvSpPr>
              <p:spPr>
                <a:xfrm>
                  <a:off x="3803972" y="3818408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부재중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1F5502A1-12CD-476D-9C3B-369B4B168C60}"/>
                  </a:ext>
                </a:extLst>
              </p:cNvPr>
              <p:cNvGrpSpPr/>
              <p:nvPr/>
            </p:nvGrpSpPr>
            <p:grpSpPr>
              <a:xfrm>
                <a:off x="3702417" y="3972114"/>
                <a:ext cx="911971" cy="196977"/>
                <a:chOff x="3702417" y="4049976"/>
                <a:chExt cx="911971" cy="196977"/>
              </a:xfrm>
            </p:grpSpPr>
            <p:sp>
              <p:nvSpPr>
                <p:cNvPr id="118" name="타원 117">
                  <a:extLst>
                    <a:ext uri="{FF2B5EF4-FFF2-40B4-BE49-F238E27FC236}">
                      <a16:creationId xmlns:a16="http://schemas.microsoft.com/office/drawing/2014/main" id="{CBEFA12A-03BE-4993-814F-2EC25754BC0D}"/>
                    </a:ext>
                  </a:extLst>
                </p:cNvPr>
                <p:cNvSpPr/>
                <p:nvPr/>
              </p:nvSpPr>
              <p:spPr>
                <a:xfrm>
                  <a:off x="3702417" y="4097664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9" name="Label">
                  <a:extLst>
                    <a:ext uri="{FF2B5EF4-FFF2-40B4-BE49-F238E27FC236}">
                      <a16:creationId xmlns:a16="http://schemas.microsoft.com/office/drawing/2014/main" id="{32EC4E8C-B72C-4379-8ED8-B97DAF84438E}"/>
                    </a:ext>
                  </a:extLst>
                </p:cNvPr>
                <p:cNvSpPr txBox="1"/>
                <p:nvPr/>
              </p:nvSpPr>
              <p:spPr>
                <a:xfrm>
                  <a:off x="3803972" y="4049976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다른 </a:t>
                  </a: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용무중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21C68DF-E2C4-463E-8013-530BE31C184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094245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4" name="그룹 103">
                <a:extLst>
                  <a:ext uri="{FF2B5EF4-FFF2-40B4-BE49-F238E27FC236}">
                    <a16:creationId xmlns:a16="http://schemas.microsoft.com/office/drawing/2014/main" id="{3F07FFB9-7D16-4263-BD57-D7B47F2EA207}"/>
                  </a:ext>
                </a:extLst>
              </p:cNvPr>
              <p:cNvGrpSpPr/>
              <p:nvPr/>
            </p:nvGrpSpPr>
            <p:grpSpPr>
              <a:xfrm>
                <a:off x="3702417" y="3546200"/>
                <a:ext cx="593934" cy="196977"/>
                <a:chOff x="3702417" y="3586840"/>
                <a:chExt cx="593934" cy="196977"/>
              </a:xfrm>
            </p:grpSpPr>
            <p:sp>
              <p:nvSpPr>
                <p:cNvPr id="116" name="타원 115">
                  <a:extLst>
                    <a:ext uri="{FF2B5EF4-FFF2-40B4-BE49-F238E27FC236}">
                      <a16:creationId xmlns:a16="http://schemas.microsoft.com/office/drawing/2014/main" id="{EDF9DDED-B221-40F4-AF74-42FD8AFE3051}"/>
                    </a:ext>
                  </a:extLst>
                </p:cNvPr>
                <p:cNvSpPr/>
                <p:nvPr/>
              </p:nvSpPr>
              <p:spPr>
                <a:xfrm>
                  <a:off x="3702417" y="363452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7" name="Label">
                  <a:extLst>
                    <a:ext uri="{FF2B5EF4-FFF2-40B4-BE49-F238E27FC236}">
                      <a16:creationId xmlns:a16="http://schemas.microsoft.com/office/drawing/2014/main" id="{9B59A9F0-8B46-40F0-BB70-61EF95CC5977}"/>
                    </a:ext>
                  </a:extLst>
                </p:cNvPr>
                <p:cNvSpPr txBox="1"/>
                <p:nvPr/>
              </p:nvSpPr>
              <p:spPr>
                <a:xfrm>
                  <a:off x="3803972" y="3586840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온라인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1B986490-AA37-44A1-B522-BF41A86BA3D2}"/>
                  </a:ext>
                </a:extLst>
              </p:cNvPr>
              <p:cNvGrpSpPr/>
              <p:nvPr/>
            </p:nvGrpSpPr>
            <p:grpSpPr>
              <a:xfrm>
                <a:off x="3702417" y="4426753"/>
                <a:ext cx="911971" cy="196977"/>
                <a:chOff x="3702417" y="4513113"/>
                <a:chExt cx="911971" cy="196977"/>
              </a:xfrm>
            </p:grpSpPr>
            <p:sp>
              <p:nvSpPr>
                <p:cNvPr id="113" name="타원 112">
                  <a:extLst>
                    <a:ext uri="{FF2B5EF4-FFF2-40B4-BE49-F238E27FC236}">
                      <a16:creationId xmlns:a16="http://schemas.microsoft.com/office/drawing/2014/main" id="{5EE0F19F-D613-4333-B4D1-A7BF4AB58A29}"/>
                    </a:ext>
                  </a:extLst>
                </p:cNvPr>
                <p:cNvSpPr/>
                <p:nvPr/>
              </p:nvSpPr>
              <p:spPr>
                <a:xfrm>
                  <a:off x="3702417" y="45608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4" name="Label">
                  <a:extLst>
                    <a:ext uri="{FF2B5EF4-FFF2-40B4-BE49-F238E27FC236}">
                      <a16:creationId xmlns:a16="http://schemas.microsoft.com/office/drawing/2014/main" id="{058B3CCF-2439-4460-989A-9A2D48FEB10C}"/>
                    </a:ext>
                  </a:extLst>
                </p:cNvPr>
                <p:cNvSpPr txBox="1"/>
                <p:nvPr/>
              </p:nvSpPr>
              <p:spPr>
                <a:xfrm>
                  <a:off x="3803972" y="4513113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집중 근무중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369E932-8BE1-4FEB-84E8-8C7BA7F1CA9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557382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91188E4F-2979-4D66-809D-EFCEF7C583A5}"/>
                  </a:ext>
                </a:extLst>
              </p:cNvPr>
              <p:cNvGrpSpPr/>
              <p:nvPr/>
            </p:nvGrpSpPr>
            <p:grpSpPr>
              <a:xfrm>
                <a:off x="3702417" y="4185071"/>
                <a:ext cx="945783" cy="225703"/>
                <a:chOff x="3702417" y="4272914"/>
                <a:chExt cx="945783" cy="225703"/>
              </a:xfrm>
            </p:grpSpPr>
            <p:sp>
              <p:nvSpPr>
                <p:cNvPr id="107" name="타원 106">
                  <a:extLst>
                    <a:ext uri="{FF2B5EF4-FFF2-40B4-BE49-F238E27FC236}">
                      <a16:creationId xmlns:a16="http://schemas.microsoft.com/office/drawing/2014/main" id="{8868566B-8C69-441A-9944-3A51A4BB839C}"/>
                    </a:ext>
                  </a:extLst>
                </p:cNvPr>
                <p:cNvSpPr/>
                <p:nvPr/>
              </p:nvSpPr>
              <p:spPr>
                <a:xfrm>
                  <a:off x="3702417" y="4334965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08" name="Text Box">
                  <a:extLst>
                    <a:ext uri="{FF2B5EF4-FFF2-40B4-BE49-F238E27FC236}">
                      <a16:creationId xmlns:a16="http://schemas.microsoft.com/office/drawing/2014/main" id="{1F12F246-C832-4A14-AA20-C5A498176EF5}"/>
                    </a:ext>
                  </a:extLst>
                </p:cNvPr>
                <p:cNvSpPr/>
                <p:nvPr/>
              </p:nvSpPr>
              <p:spPr>
                <a:xfrm>
                  <a:off x="3853799" y="4272914"/>
                  <a:ext cx="794401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</a:pPr>
                  <a:endParaRPr lang="en-US" altLang="ko-KR" sz="800" b="1" kern="0" dirty="0">
                    <a:solidFill>
                      <a:srgbClr val="000000">
                        <a:alpha val="54000"/>
                      </a:srgbClr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254C81A5-92E8-4672-A0CA-56CCB5086866}"/>
                    </a:ext>
                  </a:extLst>
                </p:cNvPr>
                <p:cNvSpPr/>
                <p:nvPr/>
              </p:nvSpPr>
              <p:spPr>
                <a:xfrm>
                  <a:off x="3825673" y="4278043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buClrTx/>
                  </a:pP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회의중</a:t>
                  </a:r>
                  <a:endParaRPr lang="en-US" altLang="ko-KR" sz="800" b="1" dirty="0">
                    <a:solidFill>
                      <a:srgbClr val="000000">
                        <a:alpha val="54000"/>
                      </a:srgbClr>
                    </a:solidFill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10" name="그룹 109">
                  <a:extLst>
                    <a:ext uri="{FF2B5EF4-FFF2-40B4-BE49-F238E27FC236}">
                      <a16:creationId xmlns:a16="http://schemas.microsoft.com/office/drawing/2014/main" id="{E6E7A01D-991D-461D-8887-19E0E9597894}"/>
                    </a:ext>
                  </a:extLst>
                </p:cNvPr>
                <p:cNvGrpSpPr/>
                <p:nvPr/>
              </p:nvGrpSpPr>
              <p:grpSpPr>
                <a:xfrm>
                  <a:off x="4396389" y="4350903"/>
                  <a:ext cx="180000" cy="72000"/>
                  <a:chOff x="5548306" y="2983845"/>
                  <a:chExt cx="1015006" cy="394802"/>
                </a:xfrm>
              </p:grpSpPr>
              <p:sp>
                <p:nvSpPr>
                  <p:cNvPr id="111" name="Accept">
                    <a:extLst>
                      <a:ext uri="{FF2B5EF4-FFF2-40B4-BE49-F238E27FC236}">
                        <a16:creationId xmlns:a16="http://schemas.microsoft.com/office/drawing/2014/main" id="{2E79AED9-24F3-48EE-A958-943A64F62E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548306" y="2983845"/>
                    <a:ext cx="438086" cy="388801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2" name="Delete">
                    <a:extLst>
                      <a:ext uri="{FF2B5EF4-FFF2-40B4-BE49-F238E27FC236}">
                        <a16:creationId xmlns:a16="http://schemas.microsoft.com/office/drawing/2014/main" id="{7C25DC0C-C7FA-42AA-82AF-B092A8C353E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174052" y="2989387"/>
                    <a:ext cx="389260" cy="389260"/>
                  </a:xfrm>
                  <a:custGeom>
                    <a:avLst/>
                    <a:gdLst>
                      <a:gd name="T0" fmla="*/ 3 w 77"/>
                      <a:gd name="T1" fmla="*/ 0 h 77"/>
                      <a:gd name="T2" fmla="*/ 0 w 77"/>
                      <a:gd name="T3" fmla="*/ 3 h 77"/>
                      <a:gd name="T4" fmla="*/ 36 w 77"/>
                      <a:gd name="T5" fmla="*/ 38 h 77"/>
                      <a:gd name="T6" fmla="*/ 0 w 77"/>
                      <a:gd name="T7" fmla="*/ 74 h 77"/>
                      <a:gd name="T8" fmla="*/ 3 w 77"/>
                      <a:gd name="T9" fmla="*/ 77 h 77"/>
                      <a:gd name="T10" fmla="*/ 39 w 77"/>
                      <a:gd name="T11" fmla="*/ 41 h 77"/>
                      <a:gd name="T12" fmla="*/ 74 w 77"/>
                      <a:gd name="T13" fmla="*/ 77 h 77"/>
                      <a:gd name="T14" fmla="*/ 77 w 77"/>
                      <a:gd name="T15" fmla="*/ 74 h 77"/>
                      <a:gd name="T16" fmla="*/ 42 w 77"/>
                      <a:gd name="T17" fmla="*/ 38 h 77"/>
                      <a:gd name="T18" fmla="*/ 77 w 77"/>
                      <a:gd name="T19" fmla="*/ 3 h 77"/>
                      <a:gd name="T20" fmla="*/ 74 w 77"/>
                      <a:gd name="T21" fmla="*/ 0 h 77"/>
                      <a:gd name="T22" fmla="*/ 39 w 77"/>
                      <a:gd name="T23" fmla="*/ 35 h 77"/>
                      <a:gd name="T24" fmla="*/ 3 w 77"/>
                      <a:gd name="T25" fmla="*/ 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7" h="77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6" y="38"/>
                        </a:lnTo>
                        <a:lnTo>
                          <a:pt x="0" y="74"/>
                        </a:lnTo>
                        <a:lnTo>
                          <a:pt x="3" y="77"/>
                        </a:lnTo>
                        <a:lnTo>
                          <a:pt x="39" y="41"/>
                        </a:lnTo>
                        <a:lnTo>
                          <a:pt x="74" y="77"/>
                        </a:lnTo>
                        <a:lnTo>
                          <a:pt x="77" y="74"/>
                        </a:lnTo>
                        <a:lnTo>
                          <a:pt x="42" y="38"/>
                        </a:lnTo>
                        <a:lnTo>
                          <a:pt x="77" y="3"/>
                        </a:lnTo>
                        <a:lnTo>
                          <a:pt x="74" y="0"/>
                        </a:lnTo>
                        <a:lnTo>
                          <a:pt x="39" y="35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F536C34-3D37-4B81-86C3-355313756759}"/>
                </a:ext>
              </a:extLst>
            </p:cNvPr>
            <p:cNvGrpSpPr/>
            <p:nvPr/>
          </p:nvGrpSpPr>
          <p:grpSpPr>
            <a:xfrm>
              <a:off x="4377901" y="3748873"/>
              <a:ext cx="1298525" cy="196977"/>
              <a:chOff x="7555413" y="3490456"/>
              <a:chExt cx="1298525" cy="196977"/>
            </a:xfrm>
          </p:grpSpPr>
          <p:grpSp>
            <p:nvGrpSpPr>
              <p:cNvPr id="92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C1638FA6-E5C9-40DA-A49C-CA8442499D88}"/>
                  </a:ext>
                </a:extLst>
              </p:cNvPr>
              <p:cNvGrpSpPr/>
              <p:nvPr>
                <p:custDataLst>
                  <p:tags r:id="rId1"/>
                </p:custDataLst>
              </p:nvPr>
            </p:nvGrpSpPr>
            <p:grpSpPr>
              <a:xfrm>
                <a:off x="755541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9" name="Circle">
                  <a:extLst>
                    <a:ext uri="{FF2B5EF4-FFF2-40B4-BE49-F238E27FC236}">
                      <a16:creationId xmlns:a16="http://schemas.microsoft.com/office/drawing/2014/main" id="{06A17A8B-02EA-4712-87AF-3699A4369846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0" name="Check">
                  <a:extLst>
                    <a:ext uri="{FF2B5EF4-FFF2-40B4-BE49-F238E27FC236}">
                      <a16:creationId xmlns:a16="http://schemas.microsoft.com/office/drawing/2014/main" id="{7551A8AC-2D0A-4341-8FE2-5940C6603D29}"/>
                    </a:ext>
                  </a:extLst>
                </p:cNvPr>
                <p:cNvSpPr/>
                <p:nvPr/>
              </p:nvSpPr>
              <p:spPr>
                <a:xfrm>
                  <a:off x="631198" y="1661977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Label">
                  <a:extLst>
                    <a:ext uri="{FF2B5EF4-FFF2-40B4-BE49-F238E27FC236}">
                      <a16:creationId xmlns:a16="http://schemas.microsoft.com/office/drawing/2014/main" id="{079B91BC-667F-4C96-9D45-775ADBF60C8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10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3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E817E2E0-F70A-40DE-B85B-A0E1807233D8}"/>
                  </a:ext>
                </a:extLst>
              </p:cNvPr>
              <p:cNvGrpSpPr/>
              <p:nvPr>
                <p:custDataLst>
                  <p:tags r:id="rId2"/>
                </p:custDataLst>
              </p:nvPr>
            </p:nvGrpSpPr>
            <p:grpSpPr>
              <a:xfrm>
                <a:off x="797959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7" name="Circle">
                  <a:extLst>
                    <a:ext uri="{FF2B5EF4-FFF2-40B4-BE49-F238E27FC236}">
                      <a16:creationId xmlns:a16="http://schemas.microsoft.com/office/drawing/2014/main" id="{14F074A7-18C5-48A6-8CB4-D05A9BE4844E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8" name="Label">
                  <a:extLst>
                    <a:ext uri="{FF2B5EF4-FFF2-40B4-BE49-F238E27FC236}">
                      <a16:creationId xmlns:a16="http://schemas.microsoft.com/office/drawing/2014/main" id="{DCABD0D5-8258-46AD-868C-760DCA6AC4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20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4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56026A46-6BCF-4830-9D46-662CE0AF5388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840377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5" name="Circle">
                  <a:extLst>
                    <a:ext uri="{FF2B5EF4-FFF2-40B4-BE49-F238E27FC236}">
                      <a16:creationId xmlns:a16="http://schemas.microsoft.com/office/drawing/2014/main" id="{4E2D53AA-DAF9-4DB6-A1DD-28ADE50087E5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" name="Label">
                  <a:extLst>
                    <a:ext uri="{FF2B5EF4-FFF2-40B4-BE49-F238E27FC236}">
                      <a16:creationId xmlns:a16="http://schemas.microsoft.com/office/drawing/2014/main" id="{9E5E734C-0ED0-4986-9101-55ED85EBB8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30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5" name="Line">
              <a:extLst>
                <a:ext uri="{FF2B5EF4-FFF2-40B4-BE49-F238E27FC236}">
                  <a16:creationId xmlns:a16="http://schemas.microsoft.com/office/drawing/2014/main" id="{8ADE519B-777C-45EB-9B18-21F850BF6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466919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6244635F-BB41-486F-9EAF-4CCC28B9D5B0}"/>
                </a:ext>
              </a:extLst>
            </p:cNvPr>
            <p:cNvGrpSpPr/>
            <p:nvPr/>
          </p:nvGrpSpPr>
          <p:grpSpPr>
            <a:xfrm>
              <a:off x="3637828" y="4733080"/>
              <a:ext cx="775947" cy="252000"/>
              <a:chOff x="6386788" y="5000651"/>
              <a:chExt cx="775947" cy="252000"/>
            </a:xfrm>
          </p:grpSpPr>
          <p:pic>
            <p:nvPicPr>
              <p:cNvPr id="90" name="그래픽 89" descr="메가폰">
                <a:extLst>
                  <a:ext uri="{FF2B5EF4-FFF2-40B4-BE49-F238E27FC236}">
                    <a16:creationId xmlns:a16="http://schemas.microsoft.com/office/drawing/2014/main" id="{E9953774-FCC7-4AEE-B2A0-5E4862EF8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386788" y="5000651"/>
                <a:ext cx="252002" cy="252000"/>
              </a:xfrm>
              <a:prstGeom prst="rect">
                <a:avLst/>
              </a:prstGeom>
            </p:spPr>
          </p:pic>
          <p:sp>
            <p:nvSpPr>
              <p:cNvPr id="91" name="Label">
                <a:extLst>
                  <a:ext uri="{FF2B5EF4-FFF2-40B4-BE49-F238E27FC236}">
                    <a16:creationId xmlns:a16="http://schemas.microsoft.com/office/drawing/2014/main" id="{E5A1BC84-E5A6-4791-9A63-934A1F206A35}"/>
                  </a:ext>
                </a:extLst>
              </p:cNvPr>
              <p:cNvSpPr txBox="1"/>
              <p:nvPr/>
            </p:nvSpPr>
            <p:spPr>
              <a:xfrm>
                <a:off x="6604633" y="5019612"/>
                <a:ext cx="55810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공지사항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7" name="그룹 86">
              <a:extLst>
                <a:ext uri="{FF2B5EF4-FFF2-40B4-BE49-F238E27FC236}">
                  <a16:creationId xmlns:a16="http://schemas.microsoft.com/office/drawing/2014/main" id="{E3AD0EA1-95D3-4973-B5BD-59EEF9461C87}"/>
                </a:ext>
              </a:extLst>
            </p:cNvPr>
            <p:cNvGrpSpPr/>
            <p:nvPr/>
          </p:nvGrpSpPr>
          <p:grpSpPr>
            <a:xfrm>
              <a:off x="3650085" y="5030410"/>
              <a:ext cx="558505" cy="234000"/>
              <a:chOff x="6399045" y="5297981"/>
              <a:chExt cx="558505" cy="234000"/>
            </a:xfrm>
          </p:grpSpPr>
          <p:sp>
            <p:nvSpPr>
              <p:cNvPr id="88" name="Label">
                <a:extLst>
                  <a:ext uri="{FF2B5EF4-FFF2-40B4-BE49-F238E27FC236}">
                    <a16:creationId xmlns:a16="http://schemas.microsoft.com/office/drawing/2014/main" id="{10DCC041-ADDB-4DD2-A1C5-16BD79802E80}"/>
                  </a:ext>
                </a:extLst>
              </p:cNvPr>
              <p:cNvSpPr txBox="1"/>
              <p:nvPr/>
            </p:nvSpPr>
            <p:spPr>
              <a:xfrm>
                <a:off x="6604633" y="5316493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종료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89" name="그래픽 88" descr="거듭제곱">
                <a:extLst>
                  <a:ext uri="{FF2B5EF4-FFF2-40B4-BE49-F238E27FC236}">
                    <a16:creationId xmlns:a16="http://schemas.microsoft.com/office/drawing/2014/main" id="{673D3F3D-7A7D-4808-B865-006F97603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6399045" y="5297981"/>
                <a:ext cx="234000" cy="234000"/>
              </a:xfrm>
              <a:prstGeom prst="rect">
                <a:avLst/>
              </a:prstGeom>
            </p:spPr>
          </p:pic>
        </p:grpSp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3AD2B234-3C20-4643-9D49-77B971EE7D98}"/>
              </a:ext>
            </a:extLst>
          </p:cNvPr>
          <p:cNvGrpSpPr/>
          <p:nvPr/>
        </p:nvGrpSpPr>
        <p:grpSpPr>
          <a:xfrm>
            <a:off x="204367" y="809210"/>
            <a:ext cx="1224000" cy="921590"/>
            <a:chOff x="4819499" y="1436435"/>
            <a:chExt cx="1224000" cy="921590"/>
          </a:xfrm>
        </p:grpSpPr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F26BFE5F-E331-41A2-8C14-63F0D6D479B2}"/>
                </a:ext>
              </a:extLst>
            </p:cNvPr>
            <p:cNvSpPr/>
            <p:nvPr/>
          </p:nvSpPr>
          <p:spPr>
            <a:xfrm>
              <a:off x="481949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06323B2D-A785-456D-8835-F090FB48740D}"/>
                </a:ext>
              </a:extLst>
            </p:cNvPr>
            <p:cNvGrpSpPr/>
            <p:nvPr/>
          </p:nvGrpSpPr>
          <p:grpSpPr>
            <a:xfrm>
              <a:off x="5186572" y="1868171"/>
              <a:ext cx="489854" cy="489854"/>
              <a:chOff x="4310247" y="2706121"/>
              <a:chExt cx="489854" cy="489854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D21B7FAF-61F4-4F63-820D-04FBBB86891D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73" name="그래픽 172" descr="사용자">
                <a:extLst>
                  <a:ext uri="{FF2B5EF4-FFF2-40B4-BE49-F238E27FC236}">
                    <a16:creationId xmlns:a16="http://schemas.microsoft.com/office/drawing/2014/main" id="{57B06207-D4E1-4D11-9557-E1450D508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FC774CE8-CE5D-4DAA-93CE-5C8AAFEEED3C}"/>
                </a:ext>
              </a:extLst>
            </p:cNvPr>
            <p:cNvGrpSpPr/>
            <p:nvPr/>
          </p:nvGrpSpPr>
          <p:grpSpPr>
            <a:xfrm>
              <a:off x="5305499" y="1987098"/>
              <a:ext cx="252000" cy="252000"/>
              <a:chOff x="6341231" y="642332"/>
              <a:chExt cx="252000" cy="252000"/>
            </a:xfrm>
          </p:grpSpPr>
          <p:pic>
            <p:nvPicPr>
              <p:cNvPr id="170" name="그래픽 169" descr="사용자">
                <a:extLst>
                  <a:ext uri="{FF2B5EF4-FFF2-40B4-BE49-F238E27FC236}">
                    <a16:creationId xmlns:a16="http://schemas.microsoft.com/office/drawing/2014/main" id="{8A5F5940-A336-4ECB-9AC0-FFB62DD1FF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D8D2CB33-0337-482E-AF3F-2D4856F24955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546380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E5A5F81D-03BC-494D-AB47-70EB86CF7E73}"/>
              </a:ext>
            </a:extLst>
          </p:cNvPr>
          <p:cNvSpPr/>
          <p:nvPr/>
        </p:nvSpPr>
        <p:spPr>
          <a:xfrm>
            <a:off x="350685" y="138114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7F34D86-1342-4D97-ABDD-F3A9F55F62CC}"/>
              </a:ext>
            </a:extLst>
          </p:cNvPr>
          <p:cNvSpPr/>
          <p:nvPr/>
        </p:nvSpPr>
        <p:spPr>
          <a:xfrm>
            <a:off x="350685" y="1380377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E3B02B6-8BE8-4AD7-A20E-A3951F237238}"/>
              </a:ext>
            </a:extLst>
          </p:cNvPr>
          <p:cNvGrpSpPr/>
          <p:nvPr/>
        </p:nvGrpSpPr>
        <p:grpSpPr>
          <a:xfrm>
            <a:off x="360927" y="1468237"/>
            <a:ext cx="4494922" cy="1288550"/>
            <a:chOff x="360927" y="1554497"/>
            <a:chExt cx="4494922" cy="1288550"/>
          </a:xfrm>
        </p:grpSpPr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24E90D34-705D-43A5-9D6B-6A301DC6A8E9}"/>
                </a:ext>
              </a:extLst>
            </p:cNvPr>
            <p:cNvGrpSpPr/>
            <p:nvPr/>
          </p:nvGrpSpPr>
          <p:grpSpPr>
            <a:xfrm>
              <a:off x="2365783" y="1895935"/>
              <a:ext cx="2490066" cy="947112"/>
              <a:chOff x="4976639" y="1964452"/>
              <a:chExt cx="2490066" cy="947112"/>
            </a:xfrm>
          </p:grpSpPr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2F14FA7C-9CE5-4889-9A1D-FB946CA46154}"/>
                  </a:ext>
                </a:extLst>
              </p:cNvPr>
              <p:cNvSpPr/>
              <p:nvPr/>
            </p:nvSpPr>
            <p:spPr>
              <a:xfrm>
                <a:off x="5998033" y="1964452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149" name="직사각형 148">
                <a:extLst>
                  <a:ext uri="{FF2B5EF4-FFF2-40B4-BE49-F238E27FC236}">
                    <a16:creationId xmlns:a16="http://schemas.microsoft.com/office/drawing/2014/main" id="{97C8CBB7-A5EF-46DA-AB7A-AA2E440A8F62}"/>
                  </a:ext>
                </a:extLst>
              </p:cNvPr>
              <p:cNvSpPr/>
              <p:nvPr/>
            </p:nvSpPr>
            <p:spPr>
              <a:xfrm>
                <a:off x="4976639" y="196445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0" name="직사각형 149">
                <a:extLst>
                  <a:ext uri="{FF2B5EF4-FFF2-40B4-BE49-F238E27FC236}">
                    <a16:creationId xmlns:a16="http://schemas.microsoft.com/office/drawing/2014/main" id="{DE0D2420-B4A7-4A32-9279-4CA0EF3ED0B6}"/>
                  </a:ext>
                </a:extLst>
              </p:cNvPr>
              <p:cNvSpPr/>
              <p:nvPr/>
            </p:nvSpPr>
            <p:spPr>
              <a:xfrm>
                <a:off x="5998033" y="2143522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1" name="직사각형 150">
                <a:extLst>
                  <a:ext uri="{FF2B5EF4-FFF2-40B4-BE49-F238E27FC236}">
                    <a16:creationId xmlns:a16="http://schemas.microsoft.com/office/drawing/2014/main" id="{CF20FC18-F81C-4ECF-ABF1-C51EA7E3C437}"/>
                  </a:ext>
                </a:extLst>
              </p:cNvPr>
              <p:cNvSpPr/>
              <p:nvPr/>
            </p:nvSpPr>
            <p:spPr>
              <a:xfrm>
                <a:off x="4976639" y="214352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2" name="직사각형 151">
                <a:extLst>
                  <a:ext uri="{FF2B5EF4-FFF2-40B4-BE49-F238E27FC236}">
                    <a16:creationId xmlns:a16="http://schemas.microsoft.com/office/drawing/2014/main" id="{619AFD2F-E862-45D4-8236-E3B488541FAE}"/>
                  </a:ext>
                </a:extLst>
              </p:cNvPr>
              <p:cNvSpPr/>
              <p:nvPr/>
            </p:nvSpPr>
            <p:spPr>
              <a:xfrm>
                <a:off x="5998033" y="2322592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153" name="직사각형 152">
                <a:extLst>
                  <a:ext uri="{FF2B5EF4-FFF2-40B4-BE49-F238E27FC236}">
                    <a16:creationId xmlns:a16="http://schemas.microsoft.com/office/drawing/2014/main" id="{81CB410D-40ED-42EF-B5B7-65A1E9C89B9A}"/>
                  </a:ext>
                </a:extLst>
              </p:cNvPr>
              <p:cNvSpPr/>
              <p:nvPr/>
            </p:nvSpPr>
            <p:spPr>
              <a:xfrm>
                <a:off x="4976639" y="232259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10E773E1-6293-4373-B692-D20C2213862F}"/>
                  </a:ext>
                </a:extLst>
              </p:cNvPr>
              <p:cNvSpPr/>
              <p:nvPr/>
            </p:nvSpPr>
            <p:spPr>
              <a:xfrm>
                <a:off x="5998033" y="2501662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155" name="직사각형 154">
                <a:extLst>
                  <a:ext uri="{FF2B5EF4-FFF2-40B4-BE49-F238E27FC236}">
                    <a16:creationId xmlns:a16="http://schemas.microsoft.com/office/drawing/2014/main" id="{65659B03-CDEE-4578-AB54-82EF964FAD2B}"/>
                  </a:ext>
                </a:extLst>
              </p:cNvPr>
              <p:cNvSpPr/>
              <p:nvPr/>
            </p:nvSpPr>
            <p:spPr>
              <a:xfrm>
                <a:off x="4976639" y="250166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5400AA45-134C-49CC-AA2E-42A0B1CECD30}"/>
                  </a:ext>
                </a:extLst>
              </p:cNvPr>
              <p:cNvSpPr/>
              <p:nvPr/>
            </p:nvSpPr>
            <p:spPr>
              <a:xfrm>
                <a:off x="5998033" y="2680732"/>
                <a:ext cx="98616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010-3268-3333</a:t>
                </a:r>
              </a:p>
            </p:txBody>
          </p:sp>
          <p:sp>
            <p:nvSpPr>
              <p:cNvPr id="157" name="직사각형 156">
                <a:extLst>
                  <a:ext uri="{FF2B5EF4-FFF2-40B4-BE49-F238E27FC236}">
                    <a16:creationId xmlns:a16="http://schemas.microsoft.com/office/drawing/2014/main" id="{37246560-0CAF-4A3C-938E-5AC87ABA8F97}"/>
                  </a:ext>
                </a:extLst>
              </p:cNvPr>
              <p:cNvSpPr/>
              <p:nvPr/>
            </p:nvSpPr>
            <p:spPr>
              <a:xfrm>
                <a:off x="4976639" y="268073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158" name="Image">
              <a:extLst>
                <a:ext uri="{FF2B5EF4-FFF2-40B4-BE49-F238E27FC236}">
                  <a16:creationId xmlns:a16="http://schemas.microsoft.com/office/drawing/2014/main" id="{F13E8288-D341-40C5-BC4B-C69DC3D0DE31}"/>
                </a:ext>
              </a:extLst>
            </p:cNvPr>
            <p:cNvGrpSpPr/>
            <p:nvPr/>
          </p:nvGrpSpPr>
          <p:grpSpPr>
            <a:xfrm>
              <a:off x="522187" y="1554497"/>
              <a:ext cx="974132" cy="956174"/>
              <a:chOff x="9600101" y="1622168"/>
              <a:chExt cx="1333500" cy="1333500"/>
            </a:xfrm>
          </p:grpSpPr>
          <p:sp>
            <p:nvSpPr>
              <p:cNvPr id="159" name="Border">
                <a:extLst>
                  <a:ext uri="{FF2B5EF4-FFF2-40B4-BE49-F238E27FC236}">
                    <a16:creationId xmlns:a16="http://schemas.microsoft.com/office/drawing/2014/main" id="{FAF151B1-7594-4645-B680-333E332A6A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0" name="Line">
                <a:extLst>
                  <a:ext uri="{FF2B5EF4-FFF2-40B4-BE49-F238E27FC236}">
                    <a16:creationId xmlns:a16="http://schemas.microsoft.com/office/drawing/2014/main" id="{0045A59F-9DCD-4301-9348-B54FE2AB4366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Line">
                <a:extLst>
                  <a:ext uri="{FF2B5EF4-FFF2-40B4-BE49-F238E27FC236}">
                    <a16:creationId xmlns:a16="http://schemas.microsoft.com/office/drawing/2014/main" id="{D72825C8-0E4E-4810-948A-6FC03CBA4B7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3D65531-A95B-4FD8-93E0-6E97113DC6F6}"/>
                </a:ext>
              </a:extLst>
            </p:cNvPr>
            <p:cNvSpPr/>
            <p:nvPr/>
          </p:nvSpPr>
          <p:spPr>
            <a:xfrm>
              <a:off x="2349935" y="1630221"/>
              <a:ext cx="242814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김주희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차장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Kim Joohee</a:t>
              </a:r>
            </a:p>
          </p:txBody>
        </p:sp>
        <p:cxnSp>
          <p:nvCxnSpPr>
            <p:cNvPr id="185" name="Text Cursor">
              <a:extLst>
                <a:ext uri="{FF2B5EF4-FFF2-40B4-BE49-F238E27FC236}">
                  <a16:creationId xmlns:a16="http://schemas.microsoft.com/office/drawing/2014/main" id="{67D88751-6699-4DE9-985E-896946AB2A1E}"/>
                </a:ext>
              </a:extLst>
            </p:cNvPr>
            <p:cNvCxnSpPr/>
            <p:nvPr/>
          </p:nvCxnSpPr>
          <p:spPr>
            <a:xfrm flipV="1">
              <a:off x="1004762" y="2628329"/>
              <a:ext cx="0" cy="177800"/>
            </a:xfrm>
            <a:prstGeom prst="line">
              <a:avLst/>
            </a:prstGeom>
            <a:ln w="19050">
              <a:solidFill>
                <a:srgbClr val="70707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437A1108-B994-475A-A102-A925098C688B}"/>
                </a:ext>
              </a:extLst>
            </p:cNvPr>
            <p:cNvGrpSpPr/>
            <p:nvPr/>
          </p:nvGrpSpPr>
          <p:grpSpPr>
            <a:xfrm>
              <a:off x="1514416" y="2614347"/>
              <a:ext cx="416973" cy="184666"/>
              <a:chOff x="5920050" y="1358222"/>
              <a:chExt cx="416973" cy="184666"/>
            </a:xfrm>
          </p:grpSpPr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2E2024D6-A4E7-4437-926D-27BFED85440E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188" name="Accept">
                <a:extLst>
                  <a:ext uri="{FF2B5EF4-FFF2-40B4-BE49-F238E27FC236}">
                    <a16:creationId xmlns:a16="http://schemas.microsoft.com/office/drawing/2014/main" id="{0A85FCCF-B663-4EFD-83C8-393B15BC29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89" name="Text Box">
              <a:extLst>
                <a:ext uri="{FF2B5EF4-FFF2-40B4-BE49-F238E27FC236}">
                  <a16:creationId xmlns:a16="http://schemas.microsoft.com/office/drawing/2014/main" id="{27FD209E-D5F8-4C76-9F47-5A4CEC481C3D}"/>
                </a:ext>
              </a:extLst>
            </p:cNvPr>
            <p:cNvSpPr/>
            <p:nvPr/>
          </p:nvSpPr>
          <p:spPr>
            <a:xfrm>
              <a:off x="392201" y="2596018"/>
              <a:ext cx="133400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B81073B4-1EEE-4D89-A97F-72E97C97216D}"/>
                </a:ext>
              </a:extLst>
            </p:cNvPr>
            <p:cNvSpPr/>
            <p:nvPr/>
          </p:nvSpPr>
          <p:spPr>
            <a:xfrm>
              <a:off x="360927" y="2575273"/>
              <a:ext cx="73129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안녕하세요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Edit">
              <a:extLst>
                <a:ext uri="{FF2B5EF4-FFF2-40B4-BE49-F238E27FC236}">
                  <a16:creationId xmlns:a16="http://schemas.microsoft.com/office/drawing/2014/main" id="{2E23E460-9E3C-4F09-99CB-5FB4DBA2BA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73269" y="2369491"/>
              <a:ext cx="163513" cy="161925"/>
            </a:xfrm>
            <a:custGeom>
              <a:avLst/>
              <a:gdLst>
                <a:gd name="T0" fmla="*/ 1095 w 1414"/>
                <a:gd name="T1" fmla="*/ 0 h 1400"/>
                <a:gd name="T2" fmla="*/ 1005 w 1414"/>
                <a:gd name="T3" fmla="*/ 36 h 1400"/>
                <a:gd name="T4" fmla="*/ 951 w 1414"/>
                <a:gd name="T5" fmla="*/ 92 h 1400"/>
                <a:gd name="T6" fmla="*/ 1309 w 1414"/>
                <a:gd name="T7" fmla="*/ 451 h 1400"/>
                <a:gd name="T8" fmla="*/ 1365 w 1414"/>
                <a:gd name="T9" fmla="*/ 395 h 1400"/>
                <a:gd name="T10" fmla="*/ 1363 w 1414"/>
                <a:gd name="T11" fmla="*/ 217 h 1400"/>
                <a:gd name="T12" fmla="*/ 1183 w 1414"/>
                <a:gd name="T13" fmla="*/ 37 h 1400"/>
                <a:gd name="T14" fmla="*/ 1095 w 1414"/>
                <a:gd name="T15" fmla="*/ 0 h 1400"/>
                <a:gd name="T16" fmla="*/ 890 w 1414"/>
                <a:gd name="T17" fmla="*/ 141 h 1400"/>
                <a:gd name="T18" fmla="*/ 805 w 1414"/>
                <a:gd name="T19" fmla="*/ 222 h 1400"/>
                <a:gd name="T20" fmla="*/ 1180 w 1414"/>
                <a:gd name="T21" fmla="*/ 595 h 1400"/>
                <a:gd name="T22" fmla="*/ 1265 w 1414"/>
                <a:gd name="T23" fmla="*/ 516 h 1400"/>
                <a:gd name="T24" fmla="*/ 890 w 1414"/>
                <a:gd name="T25" fmla="*/ 141 h 1400"/>
                <a:gd name="T26" fmla="*/ 751 w 1414"/>
                <a:gd name="T27" fmla="*/ 282 h 1400"/>
                <a:gd name="T28" fmla="*/ 166 w 1414"/>
                <a:gd name="T29" fmla="*/ 863 h 1400"/>
                <a:gd name="T30" fmla="*/ 164 w 1414"/>
                <a:gd name="T31" fmla="*/ 863 h 1400"/>
                <a:gd name="T32" fmla="*/ 137 w 1414"/>
                <a:gd name="T33" fmla="*/ 897 h 1400"/>
                <a:gd name="T34" fmla="*/ 11 w 1414"/>
                <a:gd name="T35" fmla="*/ 1323 h 1400"/>
                <a:gd name="T36" fmla="*/ 77 w 1414"/>
                <a:gd name="T37" fmla="*/ 1389 h 1400"/>
                <a:gd name="T38" fmla="*/ 503 w 1414"/>
                <a:gd name="T39" fmla="*/ 1264 h 1400"/>
                <a:gd name="T40" fmla="*/ 544 w 1414"/>
                <a:gd name="T41" fmla="*/ 1233 h 1400"/>
                <a:gd name="T42" fmla="*/ 544 w 1414"/>
                <a:gd name="T43" fmla="*/ 1232 h 1400"/>
                <a:gd name="T44" fmla="*/ 1126 w 1414"/>
                <a:gd name="T45" fmla="*/ 655 h 1400"/>
                <a:gd name="T46" fmla="*/ 1046 w 1414"/>
                <a:gd name="T47" fmla="*/ 577 h 1400"/>
                <a:gd name="T48" fmla="*/ 451 w 1414"/>
                <a:gd name="T49" fmla="*/ 1170 h 1400"/>
                <a:gd name="T50" fmla="*/ 210 w 1414"/>
                <a:gd name="T51" fmla="*/ 1240 h 1400"/>
                <a:gd name="T52" fmla="*/ 161 w 1414"/>
                <a:gd name="T53" fmla="*/ 1189 h 1400"/>
                <a:gd name="T54" fmla="*/ 234 w 1414"/>
                <a:gd name="T55" fmla="*/ 940 h 1400"/>
                <a:gd name="T56" fmla="*/ 822 w 1414"/>
                <a:gd name="T57" fmla="*/ 353 h 1400"/>
                <a:gd name="T58" fmla="*/ 751 w 1414"/>
                <a:gd name="T59" fmla="*/ 282 h 1400"/>
                <a:gd name="T60" fmla="*/ 881 w 1414"/>
                <a:gd name="T61" fmla="*/ 412 h 1400"/>
                <a:gd name="T62" fmla="*/ 284 w 1414"/>
                <a:gd name="T63" fmla="*/ 1009 h 1400"/>
                <a:gd name="T64" fmla="*/ 371 w 1414"/>
                <a:gd name="T65" fmla="*/ 1028 h 1400"/>
                <a:gd name="T66" fmla="*/ 383 w 1414"/>
                <a:gd name="T67" fmla="*/ 1108 h 1400"/>
                <a:gd name="T68" fmla="*/ 980 w 1414"/>
                <a:gd name="T69" fmla="*/ 512 h 1400"/>
                <a:gd name="T70" fmla="*/ 881 w 1414"/>
                <a:gd name="T71" fmla="*/ 412 h 1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4" h="1400">
                  <a:moveTo>
                    <a:pt x="1095" y="0"/>
                  </a:moveTo>
                  <a:cubicBezTo>
                    <a:pt x="1063" y="0"/>
                    <a:pt x="1030" y="11"/>
                    <a:pt x="1005" y="36"/>
                  </a:cubicBezTo>
                  <a:lnTo>
                    <a:pt x="951" y="92"/>
                  </a:lnTo>
                  <a:lnTo>
                    <a:pt x="1309" y="451"/>
                  </a:lnTo>
                  <a:lnTo>
                    <a:pt x="1365" y="395"/>
                  </a:lnTo>
                  <a:cubicBezTo>
                    <a:pt x="1414" y="346"/>
                    <a:pt x="1413" y="267"/>
                    <a:pt x="1363" y="217"/>
                  </a:cubicBezTo>
                  <a:lnTo>
                    <a:pt x="1183" y="37"/>
                  </a:lnTo>
                  <a:cubicBezTo>
                    <a:pt x="1159" y="13"/>
                    <a:pt x="1127" y="0"/>
                    <a:pt x="1095" y="0"/>
                  </a:cubicBezTo>
                  <a:close/>
                  <a:moveTo>
                    <a:pt x="890" y="141"/>
                  </a:moveTo>
                  <a:lnTo>
                    <a:pt x="805" y="222"/>
                  </a:lnTo>
                  <a:lnTo>
                    <a:pt x="1180" y="595"/>
                  </a:lnTo>
                  <a:lnTo>
                    <a:pt x="1265" y="516"/>
                  </a:lnTo>
                  <a:lnTo>
                    <a:pt x="890" y="141"/>
                  </a:lnTo>
                  <a:close/>
                  <a:moveTo>
                    <a:pt x="751" y="282"/>
                  </a:moveTo>
                  <a:lnTo>
                    <a:pt x="166" y="863"/>
                  </a:lnTo>
                  <a:lnTo>
                    <a:pt x="164" y="863"/>
                  </a:lnTo>
                  <a:cubicBezTo>
                    <a:pt x="151" y="870"/>
                    <a:pt x="141" y="883"/>
                    <a:pt x="137" y="897"/>
                  </a:cubicBezTo>
                  <a:lnTo>
                    <a:pt x="11" y="1323"/>
                  </a:lnTo>
                  <a:cubicBezTo>
                    <a:pt x="0" y="1360"/>
                    <a:pt x="41" y="1400"/>
                    <a:pt x="77" y="1389"/>
                  </a:cubicBezTo>
                  <a:lnTo>
                    <a:pt x="503" y="1264"/>
                  </a:lnTo>
                  <a:cubicBezTo>
                    <a:pt x="521" y="1261"/>
                    <a:pt x="537" y="1249"/>
                    <a:pt x="544" y="1233"/>
                  </a:cubicBezTo>
                  <a:cubicBezTo>
                    <a:pt x="544" y="1233"/>
                    <a:pt x="544" y="1232"/>
                    <a:pt x="544" y="1232"/>
                  </a:cubicBezTo>
                  <a:lnTo>
                    <a:pt x="1126" y="655"/>
                  </a:lnTo>
                  <a:lnTo>
                    <a:pt x="1046" y="577"/>
                  </a:lnTo>
                  <a:lnTo>
                    <a:pt x="451" y="1170"/>
                  </a:lnTo>
                  <a:lnTo>
                    <a:pt x="210" y="1240"/>
                  </a:lnTo>
                  <a:lnTo>
                    <a:pt x="161" y="1189"/>
                  </a:lnTo>
                  <a:lnTo>
                    <a:pt x="234" y="940"/>
                  </a:lnTo>
                  <a:lnTo>
                    <a:pt x="822" y="353"/>
                  </a:lnTo>
                  <a:lnTo>
                    <a:pt x="751" y="282"/>
                  </a:lnTo>
                  <a:close/>
                  <a:moveTo>
                    <a:pt x="881" y="412"/>
                  </a:moveTo>
                  <a:lnTo>
                    <a:pt x="284" y="1009"/>
                  </a:lnTo>
                  <a:lnTo>
                    <a:pt x="371" y="1028"/>
                  </a:lnTo>
                  <a:lnTo>
                    <a:pt x="383" y="1108"/>
                  </a:lnTo>
                  <a:lnTo>
                    <a:pt x="980" y="512"/>
                  </a:lnTo>
                  <a:lnTo>
                    <a:pt x="881" y="412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BC1D7DF-1E5C-4A2A-8667-4BE0A1A6052B}"/>
              </a:ext>
            </a:extLst>
          </p:cNvPr>
          <p:cNvGrpSpPr/>
          <p:nvPr/>
        </p:nvGrpSpPr>
        <p:grpSpPr>
          <a:xfrm>
            <a:off x="312842" y="2856041"/>
            <a:ext cx="4527850" cy="383123"/>
            <a:chOff x="312842" y="2972683"/>
            <a:chExt cx="4527850" cy="383123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F239333-558D-487B-9B9B-EFF70D93D086}"/>
                </a:ext>
              </a:extLst>
            </p:cNvPr>
            <p:cNvSpPr/>
            <p:nvPr/>
          </p:nvSpPr>
          <p:spPr>
            <a:xfrm>
              <a:off x="312842" y="297268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로그인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F5A7084C-912E-41BC-911B-19776994702C}"/>
                </a:ext>
              </a:extLst>
            </p:cNvPr>
            <p:cNvGrpSpPr/>
            <p:nvPr/>
          </p:nvGrpSpPr>
          <p:grpSpPr>
            <a:xfrm>
              <a:off x="456885" y="3217242"/>
              <a:ext cx="4383807" cy="138564"/>
              <a:chOff x="456885" y="3217242"/>
              <a:chExt cx="4383807" cy="138564"/>
            </a:xfrm>
          </p:grpSpPr>
          <p:grpSp>
            <p:nvGrpSpPr>
              <p:cNvPr id="313" name="Checkbox">
                <a:extLst>
                  <a:ext uri="{FF2B5EF4-FFF2-40B4-BE49-F238E27FC236}">
                    <a16:creationId xmlns:a16="http://schemas.microsoft.com/office/drawing/2014/main" id="{C0F29311-222C-4973-BE7A-654D49C55CE1}"/>
                  </a:ext>
                </a:extLst>
              </p:cNvPr>
              <p:cNvGrpSpPr/>
              <p:nvPr/>
            </p:nvGrpSpPr>
            <p:grpSpPr>
              <a:xfrm>
                <a:off x="456885" y="3217242"/>
                <a:ext cx="1485724" cy="138564"/>
                <a:chOff x="863600" y="1301526"/>
                <a:chExt cx="1485724" cy="138564"/>
              </a:xfrm>
            </p:grpSpPr>
            <p:grpSp>
              <p:nvGrpSpPr>
                <p:cNvPr id="314" name="Checkbox">
                  <a:extLst>
                    <a:ext uri="{FF2B5EF4-FFF2-40B4-BE49-F238E27FC236}">
                      <a16:creationId xmlns:a16="http://schemas.microsoft.com/office/drawing/2014/main" id="{604DA9A8-1AD4-4F65-BDB7-3DF671CBD413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16" name="Box">
                    <a:extLst>
                      <a:ext uri="{FF2B5EF4-FFF2-40B4-BE49-F238E27FC236}">
                        <a16:creationId xmlns:a16="http://schemas.microsoft.com/office/drawing/2014/main" id="{6CF97C4F-DAD6-4379-BE38-BFBFE93A3FC7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17" name="Check">
                    <a:extLst>
                      <a:ext uri="{FF2B5EF4-FFF2-40B4-BE49-F238E27FC236}">
                        <a16:creationId xmlns:a16="http://schemas.microsoft.com/office/drawing/2014/main" id="{710313B6-CECB-4D34-8E41-CC72442FE7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15" name="Text">
                  <a:extLst>
                    <a:ext uri="{FF2B5EF4-FFF2-40B4-BE49-F238E27FC236}">
                      <a16:creationId xmlns:a16="http://schemas.microsoft.com/office/drawing/2014/main" id="{8C3305FF-B38C-4E79-BAD1-BD9BFFE82ADF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1292020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en-US" altLang="ko-KR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Windows</a:t>
                  </a: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 실행 시 자동 실행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8" name="Checkbox">
                <a:extLst>
                  <a:ext uri="{FF2B5EF4-FFF2-40B4-BE49-F238E27FC236}">
                    <a16:creationId xmlns:a16="http://schemas.microsoft.com/office/drawing/2014/main" id="{9EC9451A-2FA2-4F07-9E3B-08C1B5C7055E}"/>
                  </a:ext>
                </a:extLst>
              </p:cNvPr>
              <p:cNvGrpSpPr/>
              <p:nvPr/>
            </p:nvGrpSpPr>
            <p:grpSpPr>
              <a:xfrm>
                <a:off x="2317898" y="3217242"/>
                <a:ext cx="1125049" cy="138564"/>
                <a:chOff x="863600" y="1301526"/>
                <a:chExt cx="1125049" cy="138564"/>
              </a:xfrm>
            </p:grpSpPr>
            <p:grpSp>
              <p:nvGrpSpPr>
                <p:cNvPr id="319" name="Checkbox">
                  <a:extLst>
                    <a:ext uri="{FF2B5EF4-FFF2-40B4-BE49-F238E27FC236}">
                      <a16:creationId xmlns:a16="http://schemas.microsoft.com/office/drawing/2014/main" id="{B199B011-9626-4245-9D69-CF6DD815BD9E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21" name="Box">
                    <a:extLst>
                      <a:ext uri="{FF2B5EF4-FFF2-40B4-BE49-F238E27FC236}">
                        <a16:creationId xmlns:a16="http://schemas.microsoft.com/office/drawing/2014/main" id="{78308B08-29EC-4013-8993-4347FD12F1A8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22" name="Check">
                    <a:extLst>
                      <a:ext uri="{FF2B5EF4-FFF2-40B4-BE49-F238E27FC236}">
                        <a16:creationId xmlns:a16="http://schemas.microsoft.com/office/drawing/2014/main" id="{DD8E20F4-F8DC-4919-A1D7-62BAFC2590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20" name="Text">
                  <a:extLst>
                    <a:ext uri="{FF2B5EF4-FFF2-40B4-BE49-F238E27FC236}">
                      <a16:creationId xmlns:a16="http://schemas.microsoft.com/office/drawing/2014/main" id="{D95C5D19-B813-40E1-B4D8-2B4A3397BA81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931345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자동 로그인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23" name="Checkbox">
                <a:extLst>
                  <a:ext uri="{FF2B5EF4-FFF2-40B4-BE49-F238E27FC236}">
                    <a16:creationId xmlns:a16="http://schemas.microsoft.com/office/drawing/2014/main" id="{C8BD9D34-13BF-4E09-9A8B-65C578748FE2}"/>
                  </a:ext>
                </a:extLst>
              </p:cNvPr>
              <p:cNvGrpSpPr/>
              <p:nvPr/>
            </p:nvGrpSpPr>
            <p:grpSpPr>
              <a:xfrm>
                <a:off x="3818235" y="3217242"/>
                <a:ext cx="1022457" cy="138564"/>
                <a:chOff x="863600" y="1301526"/>
                <a:chExt cx="1022457" cy="138564"/>
              </a:xfrm>
            </p:grpSpPr>
            <p:sp>
              <p:nvSpPr>
                <p:cNvPr id="326" name="Box">
                  <a:extLst>
                    <a:ext uri="{FF2B5EF4-FFF2-40B4-BE49-F238E27FC236}">
                      <a16:creationId xmlns:a16="http://schemas.microsoft.com/office/drawing/2014/main" id="{1B41A29F-28EB-43F1-A66C-182486EAC93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0651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Text">
                  <a:extLst>
                    <a:ext uri="{FF2B5EF4-FFF2-40B4-BE49-F238E27FC236}">
                      <a16:creationId xmlns:a16="http://schemas.microsoft.com/office/drawing/2014/main" id="{8D768C37-2F61-43D8-8EE7-23C2BA97EB6C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828753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창 숨기기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4BA096B-5B20-471F-8EC1-7DE32F2DB53F}"/>
              </a:ext>
            </a:extLst>
          </p:cNvPr>
          <p:cNvGrpSpPr/>
          <p:nvPr/>
        </p:nvGrpSpPr>
        <p:grpSpPr>
          <a:xfrm>
            <a:off x="312842" y="3338418"/>
            <a:ext cx="2583856" cy="446813"/>
            <a:chOff x="312842" y="3473015"/>
            <a:chExt cx="2583856" cy="446813"/>
          </a:xfrm>
        </p:grpSpPr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838FE674-E098-4371-8B13-73F5806D870D}"/>
                </a:ext>
              </a:extLst>
            </p:cNvPr>
            <p:cNvSpPr/>
            <p:nvPr/>
          </p:nvSpPr>
          <p:spPr>
            <a:xfrm>
              <a:off x="312842" y="3473015"/>
              <a:ext cx="12827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언어설정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7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3A01C53-A94A-429E-B1F6-B82DA9FB087C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48" name="Input Field">
                <a:extLst>
                  <a:ext uri="{FF2B5EF4-FFF2-40B4-BE49-F238E27FC236}">
                    <a16:creationId xmlns:a16="http://schemas.microsoft.com/office/drawing/2014/main" id="{2B30BFD3-115C-43D3-9AC7-A91CD0F8D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한국어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49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4B89B1A-2FC6-4311-A6C5-2D9ACD2006A3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1" name="Flyout">
              <a:extLst>
                <a:ext uri="{FF2B5EF4-FFF2-40B4-BE49-F238E27FC236}">
                  <a16:creationId xmlns:a16="http://schemas.microsoft.com/office/drawing/2014/main" id="{7AF29F91-A331-48D0-9550-1393EAAD6253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3C26589B-D711-44B1-B42D-D8F555405926}"/>
              </a:ext>
            </a:extLst>
          </p:cNvPr>
          <p:cNvGrpSpPr/>
          <p:nvPr/>
        </p:nvGrpSpPr>
        <p:grpSpPr>
          <a:xfrm>
            <a:off x="312842" y="3884485"/>
            <a:ext cx="2583856" cy="446813"/>
            <a:chOff x="312842" y="3473015"/>
            <a:chExt cx="2583856" cy="446813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911EC00F-2825-44FA-800B-CEC4D48F2737}"/>
                </a:ext>
              </a:extLst>
            </p:cNvPr>
            <p:cNvSpPr/>
            <p:nvPr/>
          </p:nvSpPr>
          <p:spPr>
            <a:xfrm>
              <a:off x="312842" y="3473015"/>
              <a:ext cx="118814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인사정보 언어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54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84CF9BC-A522-4A75-BB6E-D65BF6D10CB6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56" name="Input Field">
                <a:extLst>
                  <a:ext uri="{FF2B5EF4-FFF2-40B4-BE49-F238E27FC236}">
                    <a16:creationId xmlns:a16="http://schemas.microsoft.com/office/drawing/2014/main" id="{B570E3A5-443F-49A9-B8EB-BA1357022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8536425-A8C5-41CC-80E1-82CF8C109A04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5" name="Flyout">
              <a:extLst>
                <a:ext uri="{FF2B5EF4-FFF2-40B4-BE49-F238E27FC236}">
                  <a16:creationId xmlns:a16="http://schemas.microsoft.com/office/drawing/2014/main" id="{5DE00F25-B5D7-4475-A9C4-77FC48DC8808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A76C8233-EA03-420A-B89A-F9B504D443E8}"/>
              </a:ext>
            </a:extLst>
          </p:cNvPr>
          <p:cNvGrpSpPr/>
          <p:nvPr/>
        </p:nvGrpSpPr>
        <p:grpSpPr>
          <a:xfrm>
            <a:off x="312842" y="4430553"/>
            <a:ext cx="2583856" cy="446813"/>
            <a:chOff x="312842" y="3473015"/>
            <a:chExt cx="2583856" cy="446813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B7B7F532-1F7B-41BE-96DE-B4038B9C631B}"/>
                </a:ext>
              </a:extLst>
            </p:cNvPr>
            <p:cNvSpPr/>
            <p:nvPr/>
          </p:nvSpPr>
          <p:spPr>
            <a:xfrm>
              <a:off x="312842" y="347301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시간대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0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93444A1-5111-4D06-B65D-E56AF5A8EE18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62" name="Input Field">
                <a:extLst>
                  <a:ext uri="{FF2B5EF4-FFF2-40B4-BE49-F238E27FC236}">
                    <a16:creationId xmlns:a16="http://schemas.microsoft.com/office/drawing/2014/main" id="{7BFB1D56-07C9-497A-9F42-9D2458FF4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63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3494A5-86EF-4715-8CDA-490B6443AAD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1" name="Flyout">
              <a:extLst>
                <a:ext uri="{FF2B5EF4-FFF2-40B4-BE49-F238E27FC236}">
                  <a16:creationId xmlns:a16="http://schemas.microsoft.com/office/drawing/2014/main" id="{9D2C7652-B652-4204-A14D-CAA68F9DD21E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01BCE77-66C6-4F49-A297-B68C160ECF8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확인 버튼 넣기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A55E004-D49D-4A00-B319-50C24138D20C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89" name="Flyout">
              <a:extLst>
                <a:ext uri="{FF2B5EF4-FFF2-40B4-BE49-F238E27FC236}">
                  <a16:creationId xmlns:a16="http://schemas.microsoft.com/office/drawing/2014/main" id="{835A6874-2404-47D0-8B63-5DE536B5201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Flyout">
              <a:extLst>
                <a:ext uri="{FF2B5EF4-FFF2-40B4-BE49-F238E27FC236}">
                  <a16:creationId xmlns:a16="http://schemas.microsoft.com/office/drawing/2014/main" id="{FB5E92A4-D0E5-4280-A157-412D372691F9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032833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알림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03" name="그림 102">
            <a:extLst>
              <a:ext uri="{FF2B5EF4-FFF2-40B4-BE49-F238E27FC236}">
                <a16:creationId xmlns:a16="http://schemas.microsoft.com/office/drawing/2014/main" id="{656D9138-E147-4CE5-8CF3-3FCA772D78F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059" y="1434479"/>
            <a:ext cx="3919266" cy="3058462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3761B04F-6E80-4189-BFA8-D77D397F5636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F6479406-4940-4DD8-8A2C-BF17B66C19A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F78DEFA4-8115-4EF1-A4DD-F0471B78C7FF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369959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5334D5E3-921B-47EC-90E0-1F8673F44A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512171"/>
            <a:ext cx="4120548" cy="150477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B3493B6-5F0C-4B44-AA85-96565C8DCB72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C4B42BAF-F8A9-4F9A-BBD8-CE67E632FE67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97374F4-FE1B-4BF0-B812-0A7DAADA65A6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36337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8" name="그림 17">
            <a:extLst>
              <a:ext uri="{FF2B5EF4-FFF2-40B4-BE49-F238E27FC236}">
                <a16:creationId xmlns:a16="http://schemas.microsoft.com/office/drawing/2014/main" id="{0F8DB0AA-A873-4ABC-8ADF-6A0759F431E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496255"/>
            <a:ext cx="4333336" cy="71619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93EB1FB-7EA4-4367-9D6B-0CEE014B9FD8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E5CA94D-4781-4851-92DC-16E1CF911EB8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lyout">
              <a:extLst>
                <a:ext uri="{FF2B5EF4-FFF2-40B4-BE49-F238E27FC236}">
                  <a16:creationId xmlns:a16="http://schemas.microsoft.com/office/drawing/2014/main" id="{07875AC2-4344-42BB-A658-EB60EEC29D98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551270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PIF8u6tawN38OwcO85S25lSMsy44yFxHBpIwrLJOZM=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1La62eH0klTn4mRbYpIS0mKjIcnNm0nnu8iBNsuark=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15540</TotalTime>
  <Words>17074</Words>
  <Application>Microsoft Office PowerPoint</Application>
  <PresentationFormat>A4 용지(210x297mm)</PresentationFormat>
  <Paragraphs>6298</Paragraphs>
  <Slides>126</Slides>
  <Notes>113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126</vt:i4>
      </vt:variant>
    </vt:vector>
  </HeadingPairs>
  <TitlesOfParts>
    <vt:vector size="136" baseType="lpstr">
      <vt:lpstr>LG스마트체 Regular</vt:lpstr>
      <vt:lpstr>맑은 고딕</vt:lpstr>
      <vt:lpstr>맑은 고딕</vt:lpstr>
      <vt:lpstr>맑은 고딕 (본문)</vt:lpstr>
      <vt:lpstr>Arial</vt:lpstr>
      <vt:lpstr>Segoe UI</vt:lpstr>
      <vt:lpstr>Wingdings</vt:lpstr>
      <vt:lpstr>1_Office 테마</vt:lpstr>
      <vt:lpstr>Office 테마</vt:lpstr>
      <vt:lpstr>1_화면설계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540</cp:revision>
  <dcterms:created xsi:type="dcterms:W3CDTF">2020-02-27T08:25:08Z</dcterms:created>
  <dcterms:modified xsi:type="dcterms:W3CDTF">2020-03-26T00:42:24Z</dcterms:modified>
</cp:coreProperties>
</file>