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1206" r:id="rId2"/>
    <p:sldId id="1208" r:id="rId3"/>
    <p:sldId id="1223" r:id="rId4"/>
    <p:sldId id="1225" r:id="rId5"/>
    <p:sldId id="1224" r:id="rId6"/>
    <p:sldId id="1227" r:id="rId7"/>
    <p:sldId id="1263" r:id="rId8"/>
    <p:sldId id="1248" r:id="rId9"/>
    <p:sldId id="1249" r:id="rId10"/>
    <p:sldId id="1250" r:id="rId11"/>
    <p:sldId id="1251" r:id="rId12"/>
    <p:sldId id="1271" r:id="rId13"/>
    <p:sldId id="1272" r:id="rId14"/>
    <p:sldId id="1273" r:id="rId15"/>
    <p:sldId id="1274" r:id="rId16"/>
    <p:sldId id="1276" r:id="rId17"/>
    <p:sldId id="1275" r:id="rId18"/>
    <p:sldId id="1252" r:id="rId19"/>
    <p:sldId id="1253" r:id="rId20"/>
    <p:sldId id="1254" r:id="rId21"/>
    <p:sldId id="1264" r:id="rId22"/>
    <p:sldId id="1265" r:id="rId23"/>
    <p:sldId id="1255" r:id="rId24"/>
    <p:sldId id="1266" r:id="rId25"/>
    <p:sldId id="1228" r:id="rId26"/>
    <p:sldId id="1244" r:id="rId27"/>
    <p:sldId id="1267" r:id="rId28"/>
    <p:sldId id="1270" r:id="rId29"/>
    <p:sldId id="1245" r:id="rId30"/>
    <p:sldId id="1246" r:id="rId31"/>
    <p:sldId id="1268" r:id="rId32"/>
    <p:sldId id="1247" r:id="rId33"/>
    <p:sldId id="1269" r:id="rId34"/>
    <p:sldId id="1256" r:id="rId35"/>
    <p:sldId id="1257" r:id="rId36"/>
    <p:sldId id="1278" r:id="rId37"/>
    <p:sldId id="1279" r:id="rId38"/>
    <p:sldId id="1260" r:id="rId39"/>
    <p:sldId id="1261" r:id="rId40"/>
    <p:sldId id="1277" r:id="rId41"/>
    <p:sldId id="874" r:id="rId42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7"/>
            <p14:sldId id="1263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76"/>
            <p14:sldId id="1275"/>
            <p14:sldId id="1252"/>
            <p14:sldId id="1253"/>
            <p14:sldId id="1254"/>
            <p14:sldId id="1264"/>
            <p14:sldId id="1265"/>
            <p14:sldId id="1255"/>
            <p14:sldId id="1266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56"/>
            <p14:sldId id="1257"/>
            <p14:sldId id="1278"/>
            <p14:sldId id="1279"/>
            <p14:sldId id="1260"/>
            <p14:sldId id="1261"/>
            <p14:sldId id="1277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451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2020-01-21 Tue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2020-01-21 Tue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2020-01-21 Tue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608713" y="2953629"/>
            <a:ext cx="14800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724485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7237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376936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2953629"/>
            <a:ext cx="1632261" cy="7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292949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184207"/>
            <a:ext cx="0" cy="4036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709500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709500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209600" cy="12168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02937" y="2544482"/>
            <a:ext cx="485595" cy="2520690"/>
          </a:xfrm>
          <a:prstGeom prst="bentConnector3">
            <a:avLst>
              <a:gd name="adj1" fmla="val -4707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64100" y="1190615"/>
            <a:ext cx="8459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19325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5229"/>
            <a:ext cx="1784115" cy="1619561"/>
            <a:chOff x="394159" y="2683285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775441" y="292514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775441" y="3587902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2030743" y="3155009"/>
            <a:ext cx="110159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363577" y="3384870"/>
            <a:ext cx="0" cy="2030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609978" cy="1619561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531534" y="2796833"/>
            <a:ext cx="82834" cy="2418748"/>
          </a:xfrm>
          <a:prstGeom prst="bentConnector3">
            <a:avLst>
              <a:gd name="adj1" fmla="val -2759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132337" y="292514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308609" y="3155009"/>
            <a:ext cx="14668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784115" cy="1619561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784115" cy="1619561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43883" y="359630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407301" y="123194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183228" y="3826162"/>
            <a:ext cx="2060655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611867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652301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826162"/>
            <a:ext cx="2596516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6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069024" y="2368318"/>
            <a:ext cx="990978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5643384" y="241078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435449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부서원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362556" y="3027396"/>
            <a:ext cx="1784115" cy="1619561"/>
            <a:chOff x="419920" y="2683285"/>
            <a:chExt cx="114528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19920" y="2963770"/>
              <a:ext cx="11452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682410" cy="1619561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43883" y="359630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343181" y="1231946"/>
              <a:ext cx="117211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095812" y="3826162"/>
            <a:ext cx="2148071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615624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616827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420155" y="3826162"/>
            <a:ext cx="2557181" cy="44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55733" y="2355027"/>
            <a:ext cx="1017560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5559868" y="23766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8434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345261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정보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539680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18246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29745" y="123194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098452" y="3748107"/>
            <a:ext cx="214543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48107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58567" y="2351814"/>
            <a:ext cx="939885" cy="13929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5519079" y="23466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84812" cy="44459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621923" cy="1472328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22685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52546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305638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62946" y="2176448"/>
            <a:ext cx="915310" cy="17771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80556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22685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52546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503414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B6E47A4-48E2-4028-AB7A-08F10D72B6F6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822" y="2383348"/>
            <a:ext cx="915310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4">
            <a:extLst>
              <a:ext uri="{FF2B5EF4-FFF2-40B4-BE49-F238E27FC236}">
                <a16:creationId xmlns:a16="http://schemas.microsoft.com/office/drawing/2014/main" id="{8D11C865-7B47-46D2-A3D5-A680C42054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316652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22685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52546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503414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21">
            <a:extLst>
              <a:ext uri="{FF2B5EF4-FFF2-40B4-BE49-F238E27FC236}">
                <a16:creationId xmlns:a16="http://schemas.microsoft.com/office/drawing/2014/main" id="{ED0723EE-04E2-47F0-8D11-D9F41253529F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53822" y="2383348"/>
            <a:ext cx="915310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4">
            <a:extLst>
              <a:ext uri="{FF2B5EF4-FFF2-40B4-BE49-F238E27FC236}">
                <a16:creationId xmlns:a16="http://schemas.microsoft.com/office/drawing/2014/main" id="{430CE76B-CEF0-4E16-A0CF-EA2FD8C97DAF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316652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22685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52546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503414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35186"/>
            <a:ext cx="1931518" cy="7009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15099" y="3311918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38245" y="3599022"/>
            <a:ext cx="12768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03235" y="3886126"/>
            <a:ext cx="15717" cy="83909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B44B2EB-FB25-4D76-B436-44B1B8851E68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60D5DEC-32BC-45CD-A4FA-63E6CBC4C821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75766" y="3580022"/>
            <a:ext cx="1220333" cy="125833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68225" y="3369161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261505BC-CBC0-46BF-8F11-9790533461A3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flipH="1" flipV="1">
            <a:off x="6256361" y="3828883"/>
            <a:ext cx="26701" cy="9332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5865537-F187-401F-A5F0-5422816CE37E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44497" y="3599022"/>
            <a:ext cx="12768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22685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1756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325637" y="1939276"/>
            <a:ext cx="517317" cy="4603578"/>
          </a:xfrm>
          <a:prstGeom prst="bentConnector3">
            <a:avLst>
              <a:gd name="adj1" fmla="val 2317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25572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EE5D9D26-ACE5-4402-A5B5-75EC350E051E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92716" cy="664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37">
            <a:extLst>
              <a:ext uri="{FF2B5EF4-FFF2-40B4-BE49-F238E27FC236}">
                <a16:creationId xmlns:a16="http://schemas.microsoft.com/office/drawing/2014/main" id="{DBA85872-4773-400F-9858-1E8D8EF48AD0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69817" y="2175406"/>
            <a:ext cx="1159968" cy="15345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22685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1756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2B6663C-6DE8-4EFE-BA0D-C9AF9FA8BFD2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3982407"/>
            <a:ext cx="0" cy="7428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52E2A42-2972-4A45-A993-E8B16E31AA22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23940" y="3648926"/>
            <a:ext cx="1066809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499724"/>
            <a:ext cx="1721560" cy="5571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33699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D7ADBFAC-1F7F-40D4-AA90-113603DC16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flipV="1">
            <a:off x="6576388" y="3993421"/>
            <a:ext cx="6" cy="8335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CCCD4DA-255B-4B89-A5F3-29D98B9D9038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63560"/>
            <a:ext cx="9568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621923" cy="1472328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79538" y="3548295"/>
            <a:ext cx="14794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1843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78156"/>
            <a:ext cx="0" cy="113533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360425" y="2010873"/>
            <a:ext cx="1094228" cy="15208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568237" cy="1472328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20522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48295"/>
            <a:ext cx="3530140" cy="15950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621923" cy="1472328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36794" y="3548295"/>
            <a:ext cx="157631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1843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692470" y="519819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38181" y="3741223"/>
            <a:ext cx="1392873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622559" y="49555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87503" y="2037952"/>
            <a:ext cx="1094228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517562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708858" y="22242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7989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284459"/>
            <a:ext cx="2179890" cy="88657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79957" y="3511525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28166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11525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2816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11525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517562" cy="1472328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32758" y="3548295"/>
            <a:ext cx="11759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1843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48295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84200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E361E1A1-75DE-4567-92E8-B626845869E8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35299" y="1785748"/>
            <a:ext cx="1094228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419915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894604F7-24B0-4DCA-9499-A5907AA33EF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31068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79957" y="3511525"/>
            <a:ext cx="12287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3108705" y="328166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4284977" y="3511525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519200" cy="14724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34391" y="3548331"/>
            <a:ext cx="1174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184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483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35281" y="1785766"/>
            <a:ext cx="10942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519200" cy="14724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878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807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79957" y="3511525"/>
            <a:ext cx="12287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3108705" y="3281664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4284977" y="3511525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2" y="2812131"/>
            <a:ext cx="1359557" cy="1472328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31843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62620" y="3548295"/>
            <a:ext cx="124608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318434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357572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548295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357357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35299" y="1785748"/>
            <a:ext cx="1094228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8" y="2812131"/>
            <a:ext cx="1396297" cy="1472328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548295"/>
            <a:ext cx="14211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25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8" y="1844824"/>
            <a:ext cx="1396297" cy="1472328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351127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2831" y="2580988"/>
            <a:ext cx="11599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38256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3223094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321152" y="413090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798059"/>
            <a:ext cx="7829" cy="4653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798076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409506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7911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351127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580988"/>
            <a:ext cx="11239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34502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996186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4077072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967028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320186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88348" y="49933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11454" y="437671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306933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4003036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61791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844824"/>
            <a:ext cx="1310172" cy="1472328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559447" y="4126698"/>
            <a:ext cx="552703" cy="1587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324923"/>
            <a:ext cx="12700" cy="871967"/>
          </a:xfrm>
          <a:prstGeom prst="bentConnector3">
            <a:avLst>
              <a:gd name="adj1" fmla="val 62038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663542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629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8012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580988"/>
            <a:ext cx="20122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11555" y="2326293"/>
            <a:ext cx="1266223" cy="223533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552416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887995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876416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646527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876388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737560" y="567779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6890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928341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317152"/>
            <a:ext cx="370285" cy="255923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4484526" y="3281664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79957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57" idx="2"/>
          </p:cNvCxnSpPr>
          <p:nvPr/>
        </p:nvCxnSpPr>
        <p:spPr>
          <a:xfrm>
            <a:off x="5660798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2" y="2775361"/>
            <a:ext cx="1367275" cy="1472328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28166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79957" y="3511525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455118" y="3098650"/>
            <a:ext cx="1203395" cy="24888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5312827" y="469409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74480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149">
            <a:extLst>
              <a:ext uri="{FF2B5EF4-FFF2-40B4-BE49-F238E27FC236}">
                <a16:creationId xmlns:a16="http://schemas.microsoft.com/office/drawing/2014/main" id="{64A97C48-2952-40CA-A657-B91F42D45B55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4136346" y="1703009"/>
            <a:ext cx="1284500" cy="19324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149">
            <a:extLst>
              <a:ext uri="{FF2B5EF4-FFF2-40B4-BE49-F238E27FC236}">
                <a16:creationId xmlns:a16="http://schemas.microsoft.com/office/drawing/2014/main" id="{8C97660B-01C8-46EA-B75B-9DAF481B4EE7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921079" y="2026970"/>
            <a:ext cx="2103069" cy="7483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5320328" y="4944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5312827" y="17939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301248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477520" y="4247689"/>
            <a:ext cx="1546628" cy="69709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816471"/>
            <a:ext cx="1440395" cy="1472328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7" y="2816471"/>
            <a:ext cx="1396297" cy="1472328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197682" y="3322774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74726" y="3552635"/>
            <a:ext cx="14229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270608" y="4159519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858744" y="3782496"/>
            <a:ext cx="0" cy="3770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156744" y="4996264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91116" y="5090403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858743" y="4599967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4560744" y="5320264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270608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270608" y="4389381"/>
            <a:ext cx="12700" cy="1861769"/>
          </a:xfrm>
          <a:prstGeom prst="bentConnector3">
            <a:avLst>
              <a:gd name="adj1" fmla="val 795145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858744" y="5644264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033152" y="60067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539243" y="53388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603064" y="3401749"/>
            <a:ext cx="1590126" cy="189189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9" y="2249445"/>
            <a:ext cx="1396297" cy="1472328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10172" cy="1472328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655669" y="2755748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3553" y="2985609"/>
            <a:ext cx="12021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671092" y="2755748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977793" y="2985609"/>
            <a:ext cx="169329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728595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275783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313481" y="3185664"/>
            <a:ext cx="3250" cy="4316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728595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614731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316731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316731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752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613067" y="4369622"/>
            <a:ext cx="776144" cy="145491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6970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018731" y="5715011"/>
            <a:ext cx="16783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873344" y="3721773"/>
            <a:ext cx="2177098" cy="199323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401560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847364" y="2985609"/>
            <a:ext cx="15479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019251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84288" y="328166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79957" y="3511525"/>
            <a:ext cx="1304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60560" y="3511525"/>
            <a:ext cx="1304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64891" y="3245660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61035" y="3511525"/>
            <a:ext cx="130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6" y="2326213"/>
            <a:ext cx="1396297" cy="1472328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3" y="2326213"/>
            <a:ext cx="1310173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832516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832516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319" y="3062377"/>
            <a:ext cx="138334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272964"/>
            <a:ext cx="1" cy="5526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63281" y="486290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3062377"/>
            <a:ext cx="1258621" cy="10872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292238"/>
            <a:ext cx="1960621" cy="20724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089553" y="514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581285" y="2072056"/>
            <a:ext cx="1795980" cy="5248950"/>
          </a:xfrm>
          <a:prstGeom prst="bentConnector3">
            <a:avLst>
              <a:gd name="adj1" fmla="val -1272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3062377"/>
            <a:ext cx="1456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06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606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695800" y="4115390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잔존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 flipH="1">
            <a:off x="2960176" y="3579014"/>
            <a:ext cx="34247" cy="1755000"/>
          </a:xfrm>
          <a:prstGeom prst="bentConnector4">
            <a:avLst>
              <a:gd name="adj1" fmla="val -667504"/>
              <a:gd name="adj2" fmla="val 7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9200B0C-DB46-4155-8778-E0B0FD18789A}"/>
              </a:ext>
            </a:extLst>
          </p:cNvPr>
          <p:cNvGrpSpPr/>
          <p:nvPr/>
        </p:nvGrpSpPr>
        <p:grpSpPr>
          <a:xfrm>
            <a:off x="1511663" y="5383639"/>
            <a:ext cx="1176272" cy="459722"/>
            <a:chOff x="2332605" y="1068349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FD2D0AF-A911-4036-840F-8FD292E55BDC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71E539-3E14-4E0A-8092-4220734F2C2F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6C01D1C-BB8B-4B5E-AD02-543EB4BCEF20}"/>
              </a:ext>
            </a:extLst>
          </p:cNvPr>
          <p:cNvCxnSpPr>
            <a:cxnSpLocks/>
            <a:stCxn id="41" idx="2"/>
            <a:endCxn id="52" idx="0"/>
          </p:cNvCxnSpPr>
          <p:nvPr/>
        </p:nvCxnSpPr>
        <p:spPr>
          <a:xfrm rot="16200000" flipH="1">
            <a:off x="1438675" y="4722514"/>
            <a:ext cx="620249" cy="70199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410508" y="47538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164684" y="538363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9" name="직선 화살표 연결선 53">
            <a:extLst>
              <a:ext uri="{FF2B5EF4-FFF2-40B4-BE49-F238E27FC236}">
                <a16:creationId xmlns:a16="http://schemas.microsoft.com/office/drawing/2014/main" id="{36A649DB-D230-4B9A-B2F1-5470895CE202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765186" y="4751024"/>
            <a:ext cx="620248" cy="6449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28166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79957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6" y="2932280"/>
            <a:ext cx="1282723" cy="12168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3108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660385" y="3540680"/>
            <a:ext cx="1276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699218" y="3301506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3108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382400" y="3301506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5406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219295" y="1796070"/>
            <a:ext cx="820367" cy="220913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5406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026839" cy="44182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382400" y="35887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382400" y="22750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20768"/>
            <a:ext cx="1396296" cy="1472328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3" y="2780928"/>
            <a:ext cx="1396297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8349020" y="4929084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1969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568666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2150371" y="5388806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2032406" y="3812569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05087" y="585496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3217422" y="38351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1668776" y="3549558"/>
            <a:ext cx="966836" cy="737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79419"/>
            <a:ext cx="0" cy="17959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798527"/>
            <a:ext cx="2065273" cy="20066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6539" y="1229080"/>
            <a:ext cx="152782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217422" y="30886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3217422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691826" y="2795198"/>
            <a:ext cx="1546935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3600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1944" cy="9890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>
            <a:off x="7053429" y="3798527"/>
            <a:ext cx="1295591" cy="1360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829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7055068" y="5158945"/>
            <a:ext cx="1293952" cy="6462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5" name="직선 화살표 연결선 196">
            <a:extLst>
              <a:ext uri="{FF2B5EF4-FFF2-40B4-BE49-F238E27FC236}">
                <a16:creationId xmlns:a16="http://schemas.microsoft.com/office/drawing/2014/main" id="{F0CE395E-CFF0-4520-A59A-E69D7DA251C1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H="1" flipV="1">
            <a:off x="8935372" y="4253256"/>
            <a:ext cx="1784" cy="6758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</p:spTree>
    <p:extLst>
      <p:ext uri="{BB962C8B-B14F-4D97-AF65-F5344CB8AC3E}">
        <p14:creationId xmlns:p14="http://schemas.microsoft.com/office/powerpoint/2010/main" val="1822237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DA679-3FD9-4F76-B7AB-C03291FE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A0D2BB-88A2-4311-A02A-275024F82185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 화면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9D26BD-8FCE-4FE8-AD4D-20D76928D020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B0FAEB1-5D44-4FD2-BF8E-B419BE5B21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549896-7BDE-4DEB-AC60-FE155E99F426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34F41BA-CC1D-49B3-86B6-5CA24FDA8587}"/>
              </a:ext>
            </a:extLst>
          </p:cNvPr>
          <p:cNvCxnSpPr>
            <a:cxnSpLocks/>
            <a:stCxn id="58" idx="2"/>
            <a:endCxn id="31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856B098-7C78-43CD-834F-191BCA61A544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F78AB31-E09B-4A6E-BF6B-FD0A58F0EE4D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33A83B18-50F2-48D2-881C-3ABE1D782F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047FEBC-790B-4762-B91B-CFDAC5315462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2036224-3EAD-417E-8DAB-EAF18E89A778}"/>
              </a:ext>
            </a:extLst>
          </p:cNvPr>
          <p:cNvCxnSpPr>
            <a:cxnSpLocks/>
            <a:stCxn id="63" idx="6"/>
            <a:endCxn id="16" idx="1"/>
          </p:cNvCxnSpPr>
          <p:nvPr/>
        </p:nvCxnSpPr>
        <p:spPr>
          <a:xfrm flipV="1">
            <a:off x="1668776" y="2544672"/>
            <a:ext cx="1458044" cy="10122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009E5E-D5BF-4EBD-8863-488110E497C3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CE355-44DA-4A0C-9D23-7890DBA8046F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A79AF08-2789-45DF-9D11-0CC1630D364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A42165FC-6768-4004-87F2-6C9E068B6A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7B58469-B0FF-4734-A8E6-79F19BFE1094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D58BE0-EA41-46C0-9C02-FDEFD0561380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C4424C13-442F-4F70-B90A-E2F0539C5B5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91E4104-9299-48FE-AD0C-09FE8F3E9D71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90F7A75-89F8-4CD7-A756-68C0BCE8BF5C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F2168BF-0C6E-440C-BC50-DB6E69244FEB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42" name="모서리가 둥근 직사각형 211">
              <a:extLst>
                <a:ext uri="{FF2B5EF4-FFF2-40B4-BE49-F238E27FC236}">
                  <a16:creationId xmlns:a16="http://schemas.microsoft.com/office/drawing/2014/main" id="{EE75023B-9085-45DE-9140-626EC49357C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C20227F2-59C5-44DD-87D0-4C34B2131F4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8E35012-5BD2-48AF-9F11-894E2F61EB64}"/>
              </a:ext>
            </a:extLst>
          </p:cNvPr>
          <p:cNvCxnSpPr>
            <a:cxnSpLocks/>
            <a:stCxn id="34" idx="1"/>
            <a:endCxn id="42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8D3D613-6C0E-4073-8B21-2C6BE93EE0F7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F7F16E-67B0-40E8-93D1-FDF7A436AFE9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AFCF2CF-C0C3-4A74-9E71-705CD3CA8FE4}"/>
              </a:ext>
            </a:extLst>
          </p:cNvPr>
          <p:cNvCxnSpPr>
            <a:cxnSpLocks/>
            <a:stCxn id="34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DED4496-617E-46A5-A691-56D7089D3AE0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929A1FEF-2EE7-4E04-B97A-9AED49C60C52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29473997-4C76-4B9F-87D4-B4AF97661B0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FC48C25-9D66-4E3C-AE84-1F1BC9A7F325}"/>
                </a:ext>
              </a:extLst>
            </p:cNvPr>
            <p:cNvSpPr/>
            <p:nvPr/>
          </p:nvSpPr>
          <p:spPr>
            <a:xfrm>
              <a:off x="2449414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7E3EA33E-4079-4508-AEE7-A0B88FAB19A7}"/>
              </a:ext>
            </a:extLst>
          </p:cNvPr>
          <p:cNvCxnSpPr>
            <a:cxnSpLocks/>
            <a:stCxn id="16" idx="2"/>
            <a:endCxn id="58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1B5F590-97F3-4D98-8BA1-8777FE1549B6}"/>
              </a:ext>
            </a:extLst>
          </p:cNvPr>
          <p:cNvCxnSpPr>
            <a:cxnSpLocks/>
            <a:stCxn id="11" idx="3"/>
            <a:endCxn id="56" idx="2"/>
          </p:cNvCxnSpPr>
          <p:nvPr/>
        </p:nvCxnSpPr>
        <p:spPr>
          <a:xfrm flipV="1">
            <a:off x="6993893" y="5055251"/>
            <a:ext cx="2051492" cy="65975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5FB2B0-1006-4ACF-9865-190B7076D0FC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2AF6DE-7CA3-414F-B275-AD965170691C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D57E95DB-024E-411B-BD17-F63162538C31}"/>
              </a:ext>
            </a:extLst>
          </p:cNvPr>
          <p:cNvCxnSpPr>
            <a:cxnSpLocks/>
            <a:stCxn id="42" idx="0"/>
            <a:endCxn id="31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B9CA1145-A26E-47F3-9BB5-6B85EDCA5AC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4" name="모서리가 둥근 직사각형 211">
              <a:extLst>
                <a:ext uri="{FF2B5EF4-FFF2-40B4-BE49-F238E27FC236}">
                  <a16:creationId xmlns:a16="http://schemas.microsoft.com/office/drawing/2014/main" id="{12A0F9DA-9AB5-4470-B72E-EEE2FED2DA2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274F8F9D-DCE0-4949-89D2-25506FA8003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6" name="직선 화살표 연결선 17">
            <a:extLst>
              <a:ext uri="{FF2B5EF4-FFF2-40B4-BE49-F238E27FC236}">
                <a16:creationId xmlns:a16="http://schemas.microsoft.com/office/drawing/2014/main" id="{920BDE1D-6FD1-4718-A4A8-BDDC93F97002}"/>
              </a:ext>
            </a:extLst>
          </p:cNvPr>
          <p:cNvCxnSpPr>
            <a:cxnSpLocks/>
            <a:stCxn id="16" idx="3"/>
            <a:endCxn id="74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17">
            <a:extLst>
              <a:ext uri="{FF2B5EF4-FFF2-40B4-BE49-F238E27FC236}">
                <a16:creationId xmlns:a16="http://schemas.microsoft.com/office/drawing/2014/main" id="{78BD1313-6DBA-46F0-A36F-398CDB0C59E7}"/>
              </a:ext>
            </a:extLst>
          </p:cNvPr>
          <p:cNvCxnSpPr>
            <a:cxnSpLocks/>
            <a:stCxn id="74" idx="3"/>
            <a:endCxn id="67" idx="0"/>
          </p:cNvCxnSpPr>
          <p:nvPr/>
        </p:nvCxnSpPr>
        <p:spPr>
          <a:xfrm>
            <a:off x="6993893" y="2544672"/>
            <a:ext cx="2041632" cy="23625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7A03C35-6769-489F-B99B-D89A50DBF122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17">
            <a:extLst>
              <a:ext uri="{FF2B5EF4-FFF2-40B4-BE49-F238E27FC236}">
                <a16:creationId xmlns:a16="http://schemas.microsoft.com/office/drawing/2014/main" id="{A982E24A-3774-4471-8191-D143B4752138}"/>
              </a:ext>
            </a:extLst>
          </p:cNvPr>
          <p:cNvCxnSpPr>
            <a:cxnSpLocks/>
            <a:stCxn id="12" idx="0"/>
            <a:endCxn id="74" idx="2"/>
          </p:cNvCxnSpPr>
          <p:nvPr/>
        </p:nvCxnSpPr>
        <p:spPr>
          <a:xfrm rot="16200000" flipV="1">
            <a:off x="5030281" y="4150009"/>
            <a:ext cx="275095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37EC4BA-87EC-4738-9744-E28F8F3BDF54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0526882-2C97-455C-AA75-6681EC84ECC2}"/>
              </a:ext>
            </a:extLst>
          </p:cNvPr>
          <p:cNvGrpSpPr/>
          <p:nvPr/>
        </p:nvGrpSpPr>
        <p:grpSpPr>
          <a:xfrm>
            <a:off x="8457248" y="461480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FD4427C1-BFCA-4472-A50C-7EE7EF1CC3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38EAC72-CD4E-434C-81A1-4E58B007424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64">
            <a:extLst>
              <a:ext uri="{FF2B5EF4-FFF2-40B4-BE49-F238E27FC236}">
                <a16:creationId xmlns:a16="http://schemas.microsoft.com/office/drawing/2014/main" id="{55EA694B-D7D1-4B05-91DC-E49A5D4FAA81}"/>
              </a:ext>
            </a:extLst>
          </p:cNvPr>
          <p:cNvCxnSpPr>
            <a:cxnSpLocks/>
            <a:stCxn id="54" idx="0"/>
            <a:endCxn id="67" idx="4"/>
          </p:cNvCxnSpPr>
          <p:nvPr/>
        </p:nvCxnSpPr>
        <p:spPr>
          <a:xfrm flipH="1" flipV="1">
            <a:off x="9035525" y="4253256"/>
            <a:ext cx="9859" cy="361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A21DDE9-178F-442C-A119-B1AEED3C3E60}"/>
              </a:ext>
            </a:extLst>
          </p:cNvPr>
          <p:cNvGrpSpPr/>
          <p:nvPr/>
        </p:nvGrpSpPr>
        <p:grpSpPr>
          <a:xfrm>
            <a:off x="272480" y="2820768"/>
            <a:ext cx="1396296" cy="1472328"/>
            <a:chOff x="457048" y="2643048"/>
            <a:chExt cx="1080000" cy="1080000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79D2B6D3-A6A1-4EEE-96FA-CA5B4FB2B1C4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DE563577-364C-467B-A61D-D25A41B027BD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8153ACB7-DA46-414A-A7C6-A00039E0B967}"/>
              </a:ext>
            </a:extLst>
          </p:cNvPr>
          <p:cNvGrpSpPr/>
          <p:nvPr/>
        </p:nvGrpSpPr>
        <p:grpSpPr>
          <a:xfrm>
            <a:off x="8337376" y="2780928"/>
            <a:ext cx="1396297" cy="1472328"/>
            <a:chOff x="452560" y="2683285"/>
            <a:chExt cx="1080000" cy="1080000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8364B042-C597-4154-A7E3-22D27E96B18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AE9D8225-C85F-44DD-90E5-9F879839BD0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54130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00E78B-E680-4CF1-A8D7-32FB6B60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8274B7-49DB-43C1-91E1-9A7E495F5F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 화면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3C8E909-BCB6-4F90-90BD-E79A22DDDF9D}"/>
              </a:ext>
            </a:extLst>
          </p:cNvPr>
          <p:cNvGrpSpPr/>
          <p:nvPr/>
        </p:nvGrpSpPr>
        <p:grpSpPr>
          <a:xfrm>
            <a:off x="380436" y="2905174"/>
            <a:ext cx="1621923" cy="1472328"/>
            <a:chOff x="380390" y="2602811"/>
            <a:chExt cx="122434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B83CA9-3FE9-4BBC-8AB3-85A0ED6CC77E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54CA935-6C83-430E-963F-431810B462A0}"/>
                </a:ext>
              </a:extLst>
            </p:cNvPr>
            <p:cNvSpPr/>
            <p:nvPr/>
          </p:nvSpPr>
          <p:spPr>
            <a:xfrm>
              <a:off x="380390" y="2923533"/>
              <a:ext cx="1224349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2DCE27E-FB81-45E7-8884-10898B313FE4}"/>
              </a:ext>
            </a:extLst>
          </p:cNvPr>
          <p:cNvGrpSpPr/>
          <p:nvPr/>
        </p:nvGrpSpPr>
        <p:grpSpPr>
          <a:xfrm>
            <a:off x="8339595" y="2905174"/>
            <a:ext cx="1430700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23CF79A-35BD-48A1-9A3E-0EE063C2A8E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307A4C9-6A57-474F-8725-3361FDFE679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7EE97B0-742B-4061-8C23-B9FE7D61E1B5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F76998C-1A82-40ED-B88A-BF73AB0BC44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D5B25E9-3AB4-4292-B4C7-1E229AA8263E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비밀 대화방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57F454D-9A7E-4DD8-A280-D59B62050DCD}"/>
              </a:ext>
            </a:extLst>
          </p:cNvPr>
          <p:cNvCxnSpPr>
            <a:cxnSpLocks/>
            <a:stCxn id="37" idx="2"/>
            <a:endCxn id="22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75F19A-F899-492E-9F81-EF822536B088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53C1288-895C-41DE-88E4-4C06BE6C3CF0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762F49E7-0E31-4676-B5F6-FDCD96CDAC1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D4139C-D6A4-4768-B21B-5785672DFFA1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8BFB5E2-30C4-4652-AFBB-3C09171AD58E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 flipV="1">
            <a:off x="1992013" y="2544672"/>
            <a:ext cx="1134807" cy="109666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699E20A-DF92-4B09-9F05-7936BB49160E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80863-FDEF-4C54-B8F3-CAC8B206B3E5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C63DF13-C353-4F61-92F9-FD6BED0B701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0838DCA-981F-4F17-901C-0CCAE2E82C6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DBC63E7-02FE-4393-9E82-7D80D3BB1861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5678D07-E7B6-497D-8242-BFA5558E9DA1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E1C91895-B488-42EB-9749-5AEEFF53757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77F31C9-3D55-41BA-A77E-6554C1914B77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BE2890A-E739-4E4A-89C7-798D634AC93F}"/>
              </a:ext>
            </a:extLst>
          </p:cNvPr>
          <p:cNvCxnSpPr>
            <a:cxnSpLocks/>
            <a:stCxn id="23" idx="2"/>
            <a:endCxn id="25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7D943E5-63E9-4E40-BF2B-AC1235A4F800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29" name="모서리가 둥근 직사각형 211">
              <a:extLst>
                <a:ext uri="{FF2B5EF4-FFF2-40B4-BE49-F238E27FC236}">
                  <a16:creationId xmlns:a16="http://schemas.microsoft.com/office/drawing/2014/main" id="{447E1E03-C9A3-4885-B452-FDCA143057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1D2FD2D-89B8-43A2-BB4A-2AD9164E499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10D6D4C9-5101-4CA1-BFFB-BA4F25B70408}"/>
              </a:ext>
            </a:extLst>
          </p:cNvPr>
          <p:cNvCxnSpPr>
            <a:cxnSpLocks/>
            <a:stCxn id="25" idx="1"/>
            <a:endCxn id="29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242A68-3D03-4A60-98ED-ABC04F2D0F59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246890-1062-4D95-B632-EED069FCA7C8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030625C-8449-48D7-8132-7A27B02F0A93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6FC4328-93AE-45D0-9BC0-62A486929A24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5A4FBC2-4499-42CB-A732-9232ED8561E9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37" name="모서리가 둥근 직사각형 211">
              <a:extLst>
                <a:ext uri="{FF2B5EF4-FFF2-40B4-BE49-F238E27FC236}">
                  <a16:creationId xmlns:a16="http://schemas.microsoft.com/office/drawing/2014/main" id="{E05B4AB9-9010-433E-9CF6-AA410575980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5057DA40-56DE-4F9D-8249-271207A9A52F}"/>
                </a:ext>
              </a:extLst>
            </p:cNvPr>
            <p:cNvSpPr/>
            <p:nvPr/>
          </p:nvSpPr>
          <p:spPr>
            <a:xfrm>
              <a:off x="2449415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C3FF0FF-8833-4AB4-9692-CC5D4748C41A}"/>
              </a:ext>
            </a:extLst>
          </p:cNvPr>
          <p:cNvCxnSpPr>
            <a:cxnSpLocks/>
            <a:stCxn id="16" idx="2"/>
            <a:endCxn id="37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64">
            <a:extLst>
              <a:ext uri="{FF2B5EF4-FFF2-40B4-BE49-F238E27FC236}">
                <a16:creationId xmlns:a16="http://schemas.microsoft.com/office/drawing/2014/main" id="{C60CBC63-C1A4-4CCD-8761-A98E0233E949}"/>
              </a:ext>
            </a:extLst>
          </p:cNvPr>
          <p:cNvCxnSpPr>
            <a:cxnSpLocks/>
            <a:stCxn id="11" idx="3"/>
            <a:endCxn id="54" idx="2"/>
          </p:cNvCxnSpPr>
          <p:nvPr/>
        </p:nvCxnSpPr>
        <p:spPr>
          <a:xfrm flipV="1">
            <a:off x="6993893" y="5373216"/>
            <a:ext cx="2070231" cy="3417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19904E2-19C4-4268-AAC2-9048AD8F5B61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3FD3BF-DBB2-478F-82CC-31F66EA4E81A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69">
            <a:extLst>
              <a:ext uri="{FF2B5EF4-FFF2-40B4-BE49-F238E27FC236}">
                <a16:creationId xmlns:a16="http://schemas.microsoft.com/office/drawing/2014/main" id="{06C8A889-6A63-48BB-9C5B-375A0C8A2315}"/>
              </a:ext>
            </a:extLst>
          </p:cNvPr>
          <p:cNvCxnSpPr>
            <a:cxnSpLocks/>
            <a:stCxn id="29" idx="0"/>
            <a:endCxn id="22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069B5FF-299E-4842-B87C-E5E27F5748F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17C317D0-EB12-475E-ACB8-88EDE8F2A16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23A66C-85E3-48DD-BF7C-F05F0FFA4FF1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7" name="직선 화살표 연결선 17">
            <a:extLst>
              <a:ext uri="{FF2B5EF4-FFF2-40B4-BE49-F238E27FC236}">
                <a16:creationId xmlns:a16="http://schemas.microsoft.com/office/drawing/2014/main" id="{CD791324-8944-4326-AE25-237433F0B0A6}"/>
              </a:ext>
            </a:extLst>
          </p:cNvPr>
          <p:cNvCxnSpPr>
            <a:cxnSpLocks/>
            <a:stCxn id="16" idx="3"/>
            <a:endCxn id="45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17">
            <a:extLst>
              <a:ext uri="{FF2B5EF4-FFF2-40B4-BE49-F238E27FC236}">
                <a16:creationId xmlns:a16="http://schemas.microsoft.com/office/drawing/2014/main" id="{2DD64964-1680-4180-BE56-E8C1FDF63A91}"/>
              </a:ext>
            </a:extLst>
          </p:cNvPr>
          <p:cNvCxnSpPr>
            <a:cxnSpLocks/>
            <a:stCxn id="45" idx="3"/>
            <a:endCxn id="8" idx="0"/>
          </p:cNvCxnSpPr>
          <p:nvPr/>
        </p:nvCxnSpPr>
        <p:spPr>
          <a:xfrm>
            <a:off x="6993893" y="2544672"/>
            <a:ext cx="2061052" cy="3605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FC3A534-F4E9-44C2-8F86-31B7BE301B20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0" name="직선 화살표 연결선 17">
            <a:extLst>
              <a:ext uri="{FF2B5EF4-FFF2-40B4-BE49-F238E27FC236}">
                <a16:creationId xmlns:a16="http://schemas.microsoft.com/office/drawing/2014/main" id="{B6A39B30-B63E-4FB1-BE1E-13F2965B57E1}"/>
              </a:ext>
            </a:extLst>
          </p:cNvPr>
          <p:cNvCxnSpPr>
            <a:cxnSpLocks/>
            <a:stCxn id="12" idx="0"/>
            <a:endCxn id="45" idx="2"/>
          </p:cNvCxnSpPr>
          <p:nvPr/>
        </p:nvCxnSpPr>
        <p:spPr>
          <a:xfrm rot="16200000" flipV="1">
            <a:off x="5030281" y="4150009"/>
            <a:ext cx="2750954" cy="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EF163F1-EDB2-4D11-9A40-11A139A6DC5E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BFDCE6E-638F-432E-A9F2-41D0F00B43ED}"/>
              </a:ext>
            </a:extLst>
          </p:cNvPr>
          <p:cNvGrpSpPr/>
          <p:nvPr/>
        </p:nvGrpSpPr>
        <p:grpSpPr>
          <a:xfrm>
            <a:off x="8475988" y="4913494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80877A4E-ADD7-43A9-8C92-078CA58E895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69CE4E3-8247-41EF-ABAA-140A80AFDD4A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7" name="직선 화살표 연결선 64">
            <a:extLst>
              <a:ext uri="{FF2B5EF4-FFF2-40B4-BE49-F238E27FC236}">
                <a16:creationId xmlns:a16="http://schemas.microsoft.com/office/drawing/2014/main" id="{C01B40D2-D110-4F2B-A7B7-ED7CBF8E51BC}"/>
              </a:ext>
            </a:extLst>
          </p:cNvPr>
          <p:cNvCxnSpPr>
            <a:cxnSpLocks/>
            <a:stCxn id="54" idx="0"/>
            <a:endCxn id="8" idx="4"/>
          </p:cNvCxnSpPr>
          <p:nvPr/>
        </p:nvCxnSpPr>
        <p:spPr>
          <a:xfrm flipH="1" flipV="1">
            <a:off x="9054945" y="4377502"/>
            <a:ext cx="9179" cy="535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505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515555" y="2905174"/>
            <a:ext cx="1476460" cy="1472328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905174"/>
            <a:ext cx="1430700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CE96E02-0AB1-466A-B87D-AF4670204865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53" name="모서리가 둥근 직사각형 211">
              <a:extLst>
                <a:ext uri="{FF2B5EF4-FFF2-40B4-BE49-F238E27FC236}">
                  <a16:creationId xmlns:a16="http://schemas.microsoft.com/office/drawing/2014/main" id="{96BBE3EC-BCC0-407B-83ED-FFB5495AFBF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9FC8356-95A0-4CF9-9C84-CAE4E03DF970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55" name="직선 화살표 연결선 17">
            <a:extLst>
              <a:ext uri="{FF2B5EF4-FFF2-40B4-BE49-F238E27FC236}">
                <a16:creationId xmlns:a16="http://schemas.microsoft.com/office/drawing/2014/main" id="{57CB00DA-649F-4145-BE18-F74180466255}"/>
              </a:ext>
            </a:extLst>
          </p:cNvPr>
          <p:cNvCxnSpPr>
            <a:cxnSpLocks/>
            <a:endCxn id="53" idx="1"/>
          </p:cNvCxnSpPr>
          <p:nvPr/>
        </p:nvCxnSpPr>
        <p:spPr>
          <a:xfrm flipV="1">
            <a:off x="1992013" y="2544672"/>
            <a:ext cx="1134807" cy="109666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1A3F564-09A2-48EF-B8FC-18788B30FC8C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C4CED9D-CDED-4C70-9D4F-62822228A679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75598CD4-04FA-4D0E-9102-19949AB02955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211">
              <a:extLst>
                <a:ext uri="{FF2B5EF4-FFF2-40B4-BE49-F238E27FC236}">
                  <a16:creationId xmlns:a16="http://schemas.microsoft.com/office/drawing/2014/main" id="{C2DF893A-7DBC-4E2F-A68E-40FFC3A75CB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D0184442-4AB8-44FE-B677-46339877F17B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4752D736-45AF-49DC-A2C1-2B053B4251F4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62" name="모서리가 둥근 직사각형 211">
              <a:extLst>
                <a:ext uri="{FF2B5EF4-FFF2-40B4-BE49-F238E27FC236}">
                  <a16:creationId xmlns:a16="http://schemas.microsoft.com/office/drawing/2014/main" id="{8B503C02-5E31-442C-9C2D-0203F19FA11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E457DDE2-9162-411A-9D8D-D49C2E58EFD8}"/>
                </a:ext>
              </a:extLst>
            </p:cNvPr>
            <p:cNvSpPr/>
            <p:nvPr/>
          </p:nvSpPr>
          <p:spPr>
            <a:xfrm>
              <a:off x="2449415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4A5B51D-D16C-44BE-9568-F93CBE6B50A5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211">
              <a:extLst>
                <a:ext uri="{FF2B5EF4-FFF2-40B4-BE49-F238E27FC236}">
                  <a16:creationId xmlns:a16="http://schemas.microsoft.com/office/drawing/2014/main" id="{2E44095B-A150-432C-9B3F-7ABF560E4C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DFA65FC0-88FC-4DEE-8907-0CDCD5AC8C2B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4267117D-3CD5-4537-8EEE-96BEBBF68F85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3827B7EE-4E66-42AA-8333-B767B889A80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93A19B1-146E-4144-98C5-E061E30A2DA7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0337974F-92F2-40F7-AC2F-91A8BB8333CC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A5C3EBA9-63BF-411F-A7BD-3A96FA688195}"/>
              </a:ext>
            </a:extLst>
          </p:cNvPr>
          <p:cNvCxnSpPr>
            <a:cxnSpLocks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5" name="직선 화살표 연결선 17">
            <a:extLst>
              <a:ext uri="{FF2B5EF4-FFF2-40B4-BE49-F238E27FC236}">
                <a16:creationId xmlns:a16="http://schemas.microsoft.com/office/drawing/2014/main" id="{D797E78F-A79F-40EE-A1A6-CB8835A9757D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8CCE6EC-69B7-4158-B1C4-B2A9E0C168F5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DC96E92C-E509-4EA1-B261-986F8072C135}"/>
              </a:ext>
            </a:extLst>
          </p:cNvPr>
          <p:cNvCxnSpPr>
            <a:cxnSpLocks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77460469-3CBC-43C7-AD1D-5A7875BEA88C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79" name="순서도: 판단 78">
              <a:extLst>
                <a:ext uri="{FF2B5EF4-FFF2-40B4-BE49-F238E27FC236}">
                  <a16:creationId xmlns:a16="http://schemas.microsoft.com/office/drawing/2014/main" id="{476B99E6-C609-4062-9DF6-0EBB08E2ED8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8714CB90-28F5-406F-A24C-D9C350A6F1ED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73C02596-3EEF-415C-8503-877B76F52AE5}"/>
              </a:ext>
            </a:extLst>
          </p:cNvPr>
          <p:cNvCxnSpPr>
            <a:cxnSpLocks/>
            <a:endCxn id="79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DA78A3B6-7559-43E0-BA9E-3A7CAAC084B3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83" name="모서리가 둥근 직사각형 211">
              <a:extLst>
                <a:ext uri="{FF2B5EF4-FFF2-40B4-BE49-F238E27FC236}">
                  <a16:creationId xmlns:a16="http://schemas.microsoft.com/office/drawing/2014/main" id="{D530804D-B92C-421B-973C-D7EF658B6E6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DFA8E55-626D-4FDE-9C8F-671FA0E992C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6C7D317E-1DC5-4FE3-B498-067FDB28C35E}"/>
              </a:ext>
            </a:extLst>
          </p:cNvPr>
          <p:cNvCxnSpPr>
            <a:cxnSpLocks/>
            <a:stCxn id="79" idx="1"/>
            <a:endCxn id="83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7B56CB8-869E-4C2E-B0B2-FCD761696526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7" name="직선 화살표 연결선 69">
            <a:extLst>
              <a:ext uri="{FF2B5EF4-FFF2-40B4-BE49-F238E27FC236}">
                <a16:creationId xmlns:a16="http://schemas.microsoft.com/office/drawing/2014/main" id="{84F6210F-172D-4B17-A4DB-2BC489F0A16F}"/>
              </a:ext>
            </a:extLst>
          </p:cNvPr>
          <p:cNvCxnSpPr>
            <a:cxnSpLocks/>
            <a:stCxn id="83" idx="0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5457056" y="5485149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086F0465-9077-48B1-8E8E-DE6FDC1A3F87}"/>
              </a:ext>
            </a:extLst>
          </p:cNvPr>
          <p:cNvCxnSpPr>
            <a:cxnSpLocks/>
            <a:stCxn id="79" idx="3"/>
            <a:endCxn id="89" idx="1"/>
          </p:cNvCxnSpPr>
          <p:nvPr/>
        </p:nvCxnSpPr>
        <p:spPr>
          <a:xfrm>
            <a:off x="4490054" y="5715010"/>
            <a:ext cx="9670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1408</Words>
  <Application>Microsoft Office PowerPoint</Application>
  <PresentationFormat>A4 용지(210x297mm)</PresentationFormat>
  <Paragraphs>605</Paragraphs>
  <Slides>41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7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5074</cp:revision>
  <cp:lastPrinted>2018-12-13T03:02:38Z</cp:lastPrinted>
  <dcterms:created xsi:type="dcterms:W3CDTF">2013-07-15T11:19:02Z</dcterms:created>
  <dcterms:modified xsi:type="dcterms:W3CDTF">2020-01-21T08:45:59Z</dcterms:modified>
</cp:coreProperties>
</file>