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9144000" cy="6858000" type="screen4x3"/>
  <p:notesSz cx="7559675" cy="106918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144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1680" cy="6811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3311280" y="491760"/>
            <a:ext cx="2502971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박병</a:t>
            </a:r>
            <a:r>
              <a:rPr lang="ko-KR" alt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은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주간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업무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보고</a:t>
            </a:r>
            <a:endParaRPr lang="en-US" sz="1800" b="0" strike="noStrike" spc="-1" dirty="0">
              <a:latin typeface="Arial"/>
            </a:endParaRPr>
          </a:p>
        </p:txBody>
      </p:sp>
      <p:graphicFrame>
        <p:nvGraphicFramePr>
          <p:cNvPr id="39" name="Table 2"/>
          <p:cNvGraphicFramePr/>
          <p:nvPr>
            <p:extLst>
              <p:ext uri="{D42A27DB-BD31-4B8C-83A1-F6EECF244321}">
                <p14:modId xmlns:p14="http://schemas.microsoft.com/office/powerpoint/2010/main" val="3319437038"/>
              </p:ext>
            </p:extLst>
          </p:nvPr>
        </p:nvGraphicFramePr>
        <p:xfrm>
          <a:off x="395640" y="1124640"/>
          <a:ext cx="8352720" cy="3857520"/>
        </p:xfrm>
        <a:graphic>
          <a:graphicData uri="http://schemas.openxmlformats.org/drawingml/2006/table">
            <a:tbl>
              <a:tblPr/>
              <a:tblGrid>
                <a:gridCol w="4176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6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전주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(</a:t>
                      </a:r>
                      <a:r>
                        <a:rPr lang="en-US" altLang="ko-KR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2020.08.10~2020.08.14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금주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(2020.08.18~2020.08.21)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84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대상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, LF 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이슈 리스트 수정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CRM Pro 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기존 시스템 분석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도메인 문서 완료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시스템  흐름도 작성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대상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, LF 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이슈 리스트 수정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CRM Pro 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시스템 흐름도 완료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WBS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형상 관리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패키지 관리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51</Words>
  <Application>Microsoft Office PowerPoint</Application>
  <PresentationFormat>화면 슬라이드 쇼(4:3)</PresentationFormat>
  <Paragraphs>18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Symbol</vt:lpstr>
      <vt:lpstr>Wingdings</vt:lpstr>
      <vt:lpstr>Office Theme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Windows User</dc:creator>
  <dc:description/>
  <cp:lastModifiedBy>박병은 (책임) (주)젬텍 (geekdev@cnspartner.com,  )</cp:lastModifiedBy>
  <cp:revision>115</cp:revision>
  <dcterms:created xsi:type="dcterms:W3CDTF">2019-06-14T05:49:41Z</dcterms:created>
  <dcterms:modified xsi:type="dcterms:W3CDTF">2020-08-14T00:18:49Z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화면 슬라이드 쇼(4:3)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</vt:i4>
  </property>
</Properties>
</file>