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7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52995180"/>
              </p:ext>
            </p:extLst>
          </p:nvPr>
        </p:nvGraphicFramePr>
        <p:xfrm>
          <a:off x="395640" y="1124640"/>
          <a:ext cx="8352720" cy="38557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2020.04.27~2020.05.08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(2020.05.11~2020.05.15)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New PC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Component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 작업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Component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 디자인 지원 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New PC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 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Component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 작업 완료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Component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그룹 디자인 적용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36</Words>
  <Application>Microsoft Office PowerPoint</Application>
  <PresentationFormat>화면 슬라이드 쇼(4:3)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91</cp:revision>
  <dcterms:created xsi:type="dcterms:W3CDTF">2019-06-14T05:49:41Z</dcterms:created>
  <dcterms:modified xsi:type="dcterms:W3CDTF">2020-05-08T06:10:12Z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