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1959615691"/>
              </p:ext>
            </p:extLst>
          </p:nvPr>
        </p:nvGraphicFramePr>
        <p:xfrm>
          <a:off x="395640" y="1124640"/>
          <a:ext cx="8352720" cy="38575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2020.06.15~2020.06.19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(2020.06.22~2020.06.26)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그룹사향 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-lg-angular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디버그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 컴포넌트 </a:t>
                      </a:r>
                      <a:r>
                        <a:rPr lang="ko-KR" altLang="en-US" sz="1100" b="0" strike="noStrike" spc="-1" dirty="0" err="1">
                          <a:latin typeface="+mn-lt"/>
                        </a:rPr>
                        <a:t>리팩토링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-lg-web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디버그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컴포넌트 </a:t>
                      </a:r>
                      <a:r>
                        <a:rPr lang="ko-KR" altLang="en-US" sz="1100" b="0" strike="noStrike" spc="-1" dirty="0" err="1">
                          <a:latin typeface="+mn-lt"/>
                        </a:rPr>
                        <a:t>리팩토링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그룹사향 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-lg-angular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 디버그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채팅 디버그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-lg-web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 디버그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>
                          <a:latin typeface="+mn-lt"/>
                        </a:rPr>
                        <a:t>채팅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디버그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61</Words>
  <Application>Microsoft Office PowerPoint</Application>
  <PresentationFormat>화면 슬라이드 쇼(4:3)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101</cp:revision>
  <dcterms:created xsi:type="dcterms:W3CDTF">2019-06-14T05:49:41Z</dcterms:created>
  <dcterms:modified xsi:type="dcterms:W3CDTF">2020-06-19T05:57:40Z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