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01910426"/>
              </p:ext>
            </p:extLst>
          </p:nvPr>
        </p:nvGraphicFramePr>
        <p:xfrm>
          <a:off x="395640" y="1124640"/>
          <a:ext cx="8352720" cy="436044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2020.06.08~2020.06.12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(2020.06.15~2020.06.19)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디자인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기능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컨텍스트 메뉴 컴포넌트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기능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디자인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기능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컴포넌트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기능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멤버 관리 재작업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리팩토링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리팩토링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</Words>
  <Application>Microsoft Office PowerPoint</Application>
  <PresentationFormat>화면 슬라이드 쇼(4:3)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99</cp:revision>
  <dcterms:created xsi:type="dcterms:W3CDTF">2019-06-14T05:49:41Z</dcterms:created>
  <dcterms:modified xsi:type="dcterms:W3CDTF">2020-06-12T08:00:16Z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