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7" r:id="rId1"/>
    <p:sldMasterId id="2147483671" r:id="rId2"/>
  </p:sldMasterIdLst>
  <p:notesMasterIdLst>
    <p:notesMasterId r:id="rId4"/>
  </p:notesMasterIdLst>
  <p:sldIdLst>
    <p:sldId id="388" r:id="rId3"/>
  </p:sldIdLst>
  <p:sldSz cx="9902825" cy="6858000"/>
  <p:notesSz cx="6807200" cy="9939338"/>
  <p:embeddedFontLst>
    <p:embeddedFont>
      <p:font typeface="LG스마트체 Regular" panose="020B0600000101010101" pitchFamily="50" charset="-127"/>
      <p:regular r:id="rId5"/>
    </p:embeddedFont>
    <p:embeddedFont>
      <p:font typeface="맑은 고딕" panose="020B0503020000020004" pitchFamily="50" charset="-127"/>
      <p:regular r:id="rId6"/>
      <p:bold r:id="rId7"/>
    </p:embeddedFont>
    <p:embeddedFont>
      <p:font typeface="LG스마트체 SemiBold" panose="020B0600000101010101" pitchFamily="50" charset="-127"/>
      <p:bold r:id="rId8"/>
    </p:embeddedFont>
    <p:embeddedFont>
      <p:font typeface="HY헤드라인M" panose="02030600000101010101" pitchFamily="18" charset="-127"/>
      <p:regular r:id="rId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3974" userDrawn="1">
          <p15:clr>
            <a:srgbClr val="A4A3A4"/>
          </p15:clr>
        </p15:guide>
        <p15:guide id="4" orient="horz" pos="618" userDrawn="1">
          <p15:clr>
            <a:srgbClr val="A4A3A4"/>
          </p15:clr>
        </p15:guide>
        <p15:guide id="6" pos="5841" userDrawn="1">
          <p15:clr>
            <a:srgbClr val="A4A3A4"/>
          </p15:clr>
        </p15:guide>
        <p15:guide id="7" pos="397" userDrawn="1">
          <p15:clr>
            <a:srgbClr val="A4A3A4"/>
          </p15:clr>
        </p15:guide>
        <p15:guide id="8" orient="horz" pos="1254" userDrawn="1">
          <p15:clr>
            <a:srgbClr val="A4A3A4"/>
          </p15:clr>
        </p15:guide>
        <p15:guide id="9" orient="horz" pos="1116" userDrawn="1">
          <p15:clr>
            <a:srgbClr val="A4A3A4"/>
          </p15:clr>
        </p15:guide>
        <p15:guide id="10" orient="horz" pos="4020">
          <p15:clr>
            <a:srgbClr val="A4A3A4"/>
          </p15:clr>
        </p15:guide>
        <p15:guide id="11" orient="horz" pos="13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3A7D"/>
    <a:srgbClr val="963294"/>
    <a:srgbClr val="50A4AA"/>
    <a:srgbClr val="9260A9"/>
    <a:srgbClr val="963794"/>
    <a:srgbClr val="000000"/>
    <a:srgbClr val="48949A"/>
    <a:srgbClr val="DDEEEF"/>
    <a:srgbClr val="D6C3DF"/>
    <a:srgbClr val="A7D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73" autoAdjust="0"/>
    <p:restoredTop sz="96811" autoAdjust="0"/>
  </p:normalViewPr>
  <p:slideViewPr>
    <p:cSldViewPr showGuides="1">
      <p:cViewPr varScale="1">
        <p:scale>
          <a:sx n="113" d="100"/>
          <a:sy n="113" d="100"/>
        </p:scale>
        <p:origin x="1686" y="84"/>
      </p:cViewPr>
      <p:guideLst>
        <p:guide orient="horz" pos="3974"/>
        <p:guide orient="horz" pos="618"/>
        <p:guide pos="5841"/>
        <p:guide pos="397"/>
        <p:guide orient="horz" pos="1254"/>
        <p:guide orient="horz" pos="1116"/>
        <p:guide orient="horz" pos="4020"/>
        <p:guide orient="horz" pos="138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838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712A3-F009-4BCA-8B7C-1A69C387CCD6}" type="datetimeFigureOut">
              <a:rPr lang="ko-KR" altLang="en-US" smtClean="0"/>
              <a:pPr/>
              <a:t>2020-03-25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746125"/>
            <a:ext cx="53784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r>
              <a:rPr lang="ko-KR" altLang="en-US" dirty="0" err="1" smtClean="0"/>
              <a:t>ㄴ</a:t>
            </a:r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3F942-222F-44EC-9EE9-F376EC3AA9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88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내지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2118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72393" y="607686"/>
            <a:ext cx="9358040" cy="346249"/>
          </a:xfrm>
        </p:spPr>
        <p:txBody>
          <a:bodyPr wrap="square">
            <a:spAutoFit/>
          </a:bodyPr>
          <a:lstStyle>
            <a:lvl1pPr>
              <a:lnSpc>
                <a:spcPct val="110000"/>
              </a:lnSpc>
              <a:defRPr sz="15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548" y="44450"/>
            <a:ext cx="8782036" cy="504230"/>
          </a:xfr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6112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별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548" y="44450"/>
            <a:ext cx="8782036" cy="504230"/>
          </a:xfr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897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7710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72393" y="607686"/>
            <a:ext cx="9358040" cy="346249"/>
          </a:xfrm>
        </p:spPr>
        <p:txBody>
          <a:bodyPr wrap="square">
            <a:spAutoFit/>
          </a:bodyPr>
          <a:lstStyle>
            <a:lvl1pPr>
              <a:lnSpc>
                <a:spcPct val="110000"/>
              </a:lnSpc>
              <a:defRPr sz="15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548" y="44450"/>
            <a:ext cx="8782036" cy="504230"/>
          </a:xfr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9464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별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548" y="44450"/>
            <a:ext cx="8782036" cy="504230"/>
          </a:xfr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025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389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538" y="809308"/>
            <a:ext cx="91747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</a:t>
            </a:r>
            <a:r>
              <a:rPr lang="ko-KR" altLang="en-US" dirty="0" err="1" smtClean="0"/>
              <a:t>편집합니다마스터</a:t>
            </a:r>
            <a:r>
              <a:rPr lang="ko-KR" altLang="en-US" dirty="0" smtClean="0"/>
              <a:t> 텍스트 스타일을 편집합니다  마스터 텍스트 스타일을 </a:t>
            </a:r>
            <a:r>
              <a:rPr lang="ko-KR" altLang="en-US" dirty="0" err="1" smtClean="0"/>
              <a:t>편집합니다마스터</a:t>
            </a:r>
            <a:r>
              <a:rPr lang="ko-KR" altLang="en-US" dirty="0" smtClean="0"/>
              <a:t> 텍스트 스타일을 편집합니다 </a:t>
            </a:r>
          </a:p>
        </p:txBody>
      </p:sp>
    </p:spTree>
    <p:extLst>
      <p:ext uri="{BB962C8B-B14F-4D97-AF65-F5344CB8AC3E}">
        <p14:creationId xmlns:p14="http://schemas.microsoft.com/office/powerpoint/2010/main" val="370697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063" algn="l" rtl="0" fontAlgn="base" latinLnBrk="1">
        <a:spcBef>
          <a:spcPct val="0"/>
        </a:spcBef>
        <a:spcAft>
          <a:spcPct val="0"/>
        </a:spcAft>
        <a:defRPr kumimoji="1" sz="1999" b="1">
          <a:solidFill>
            <a:schemeClr val="tx2"/>
          </a:solidFill>
          <a:latin typeface="Arial" charset="0"/>
          <a:ea typeface="돋움" pitchFamily="50" charset="-127"/>
        </a:defRPr>
      </a:lvl6pPr>
      <a:lvl7pPr marL="914126" algn="l" rtl="0" fontAlgn="base" latinLnBrk="1">
        <a:spcBef>
          <a:spcPct val="0"/>
        </a:spcBef>
        <a:spcAft>
          <a:spcPct val="0"/>
        </a:spcAft>
        <a:defRPr kumimoji="1" sz="1999" b="1">
          <a:solidFill>
            <a:schemeClr val="tx2"/>
          </a:solidFill>
          <a:latin typeface="Arial" charset="0"/>
          <a:ea typeface="돋움" pitchFamily="50" charset="-127"/>
        </a:defRPr>
      </a:lvl7pPr>
      <a:lvl8pPr marL="1371189" algn="l" rtl="0" fontAlgn="base" latinLnBrk="1">
        <a:spcBef>
          <a:spcPct val="0"/>
        </a:spcBef>
        <a:spcAft>
          <a:spcPct val="0"/>
        </a:spcAft>
        <a:defRPr kumimoji="1" sz="1999" b="1">
          <a:solidFill>
            <a:schemeClr val="tx2"/>
          </a:solidFill>
          <a:latin typeface="Arial" charset="0"/>
          <a:ea typeface="돋움" pitchFamily="50" charset="-127"/>
        </a:defRPr>
      </a:lvl8pPr>
      <a:lvl9pPr marL="1828251" algn="l" rtl="0" fontAlgn="base" latinLnBrk="1">
        <a:spcBef>
          <a:spcPct val="0"/>
        </a:spcBef>
        <a:spcAft>
          <a:spcPct val="0"/>
        </a:spcAft>
        <a:defRPr kumimoji="1" sz="1999" b="1">
          <a:solidFill>
            <a:schemeClr val="tx2"/>
          </a:solidFill>
          <a:latin typeface="Arial" charset="0"/>
          <a:ea typeface="돋움" pitchFamily="50" charset="-127"/>
        </a:defRPr>
      </a:lvl9pPr>
    </p:titleStyle>
    <p:bodyStyle>
      <a:lvl1pPr marL="0" indent="0" algn="just" rtl="0" eaLnBrk="0" fontAlgn="base" latinLnBrk="0" hangingPunct="0">
        <a:spcBef>
          <a:spcPct val="20000"/>
        </a:spcBef>
        <a:spcAft>
          <a:spcPct val="0"/>
        </a:spcAft>
        <a:defRPr kumimoji="1" sz="1300" b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60185" indent="-28566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799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marL="1179159" indent="-228531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399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marL="1599720" indent="-228531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999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6783" indent="-228531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999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3846" indent="-228531" algn="l" rtl="0" fontAlgn="base" latinLnBrk="1">
        <a:spcBef>
          <a:spcPct val="20000"/>
        </a:spcBef>
        <a:spcAft>
          <a:spcPct val="0"/>
        </a:spcAft>
        <a:buChar char="»"/>
        <a:defRPr kumimoji="1" sz="1999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0908" indent="-228531" algn="l" rtl="0" fontAlgn="base" latinLnBrk="1">
        <a:spcBef>
          <a:spcPct val="20000"/>
        </a:spcBef>
        <a:spcAft>
          <a:spcPct val="0"/>
        </a:spcAft>
        <a:buChar char="»"/>
        <a:defRPr kumimoji="1" sz="1999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7971" indent="-228531" algn="l" rtl="0" fontAlgn="base" latinLnBrk="1">
        <a:spcBef>
          <a:spcPct val="20000"/>
        </a:spcBef>
        <a:spcAft>
          <a:spcPct val="0"/>
        </a:spcAft>
        <a:buChar char="»"/>
        <a:defRPr kumimoji="1" sz="1999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5034" indent="-228531" algn="l" rtl="0" fontAlgn="base" latinLnBrk="1">
        <a:spcBef>
          <a:spcPct val="20000"/>
        </a:spcBef>
        <a:spcAft>
          <a:spcPct val="0"/>
        </a:spcAft>
        <a:buChar char="»"/>
        <a:defRPr kumimoji="1" sz="1999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2393" y="607686"/>
            <a:ext cx="9357470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8547" y="44450"/>
            <a:ext cx="8782409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28" name="Line 14"/>
          <p:cNvSpPr>
            <a:spLocks noChangeShapeType="1"/>
          </p:cNvSpPr>
          <p:nvPr/>
        </p:nvSpPr>
        <p:spPr bwMode="auto">
          <a:xfrm>
            <a:off x="0" y="534988"/>
            <a:ext cx="9902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 sz="1799"/>
          </a:p>
        </p:txBody>
      </p:sp>
      <p:sp>
        <p:nvSpPr>
          <p:cNvPr id="2" name="TextBox 1"/>
          <p:cNvSpPr txBox="1"/>
          <p:nvPr/>
        </p:nvSpPr>
        <p:spPr>
          <a:xfrm>
            <a:off x="4447518" y="6525344"/>
            <a:ext cx="503894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4650" y="6524626"/>
            <a:ext cx="64131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fld id="{C3544E17-0DF7-4738-91CA-FA8B6FD792C3}" type="slidenum">
              <a:rPr lang="en-US" altLang="ko-KR" sz="1400" b="1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r>
              <a:rPr lang="en-US" altLang="ko-KR" sz="1050" dirty="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rPr>
              <a:t> / </a:t>
            </a:r>
            <a:r>
              <a:rPr lang="en-US" altLang="ko-KR" sz="1050" dirty="0" smtClean="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91474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199" b="1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199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199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199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199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063" algn="l" rtl="0" fontAlgn="base" latinLnBrk="1">
        <a:spcBef>
          <a:spcPct val="0"/>
        </a:spcBef>
        <a:spcAft>
          <a:spcPct val="0"/>
        </a:spcAft>
        <a:defRPr kumimoji="1" sz="2199">
          <a:solidFill>
            <a:schemeClr val="tx1"/>
          </a:solidFill>
          <a:latin typeface="HY헤드라인M" pitchFamily="18" charset="-127"/>
          <a:ea typeface="HY헤드라인M" pitchFamily="18" charset="-127"/>
        </a:defRPr>
      </a:lvl6pPr>
      <a:lvl7pPr marL="914126" algn="l" rtl="0" fontAlgn="base" latinLnBrk="1">
        <a:spcBef>
          <a:spcPct val="0"/>
        </a:spcBef>
        <a:spcAft>
          <a:spcPct val="0"/>
        </a:spcAft>
        <a:defRPr kumimoji="1" sz="2199">
          <a:solidFill>
            <a:schemeClr val="tx1"/>
          </a:solidFill>
          <a:latin typeface="HY헤드라인M" pitchFamily="18" charset="-127"/>
          <a:ea typeface="HY헤드라인M" pitchFamily="18" charset="-127"/>
        </a:defRPr>
      </a:lvl7pPr>
      <a:lvl8pPr marL="1371189" algn="l" rtl="0" fontAlgn="base" latinLnBrk="1">
        <a:spcBef>
          <a:spcPct val="0"/>
        </a:spcBef>
        <a:spcAft>
          <a:spcPct val="0"/>
        </a:spcAft>
        <a:defRPr kumimoji="1" sz="2199">
          <a:solidFill>
            <a:schemeClr val="tx1"/>
          </a:solidFill>
          <a:latin typeface="HY헤드라인M" pitchFamily="18" charset="-127"/>
          <a:ea typeface="HY헤드라인M" pitchFamily="18" charset="-127"/>
        </a:defRPr>
      </a:lvl8pPr>
      <a:lvl9pPr marL="1828251" algn="l" rtl="0" fontAlgn="base" latinLnBrk="1">
        <a:spcBef>
          <a:spcPct val="0"/>
        </a:spcBef>
        <a:spcAft>
          <a:spcPct val="0"/>
        </a:spcAft>
        <a:defRPr kumimoji="1" sz="2199">
          <a:solidFill>
            <a:schemeClr val="tx1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0" indent="0" algn="l" rtl="0" eaLnBrk="0" fontAlgn="base" hangingPunct="0">
        <a:lnSpc>
          <a:spcPct val="110000"/>
        </a:lnSpc>
        <a:spcBef>
          <a:spcPts val="0"/>
        </a:spcBef>
        <a:spcAft>
          <a:spcPts val="0"/>
        </a:spcAft>
        <a:defRPr kumimoji="1" sz="1500" b="1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39588" indent="-177747" algn="l" rtl="0" eaLnBrk="0" fontAlgn="base" latinLnBrk="1" hangingPunct="0">
        <a:spcBef>
          <a:spcPct val="40000"/>
        </a:spcBef>
        <a:spcAft>
          <a:spcPct val="0"/>
        </a:spcAft>
        <a:buChar char="–"/>
        <a:defRPr kumimoji="1" sz="1200" b="1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896669" indent="-177747" algn="l" rtl="0" eaLnBrk="0" fontAlgn="base" latinLnBrk="1" hangingPunct="0">
        <a:spcBef>
          <a:spcPct val="4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253749" indent="-177747" algn="l" rtl="0" eaLnBrk="0" fontAlgn="base" latinLnBrk="1" hangingPunct="0">
        <a:spcBef>
          <a:spcPct val="4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marL="1610830" indent="-177747" algn="l" rtl="0" eaLnBrk="0" fontAlgn="base" latinLnBrk="1" hangingPunct="0">
        <a:spcBef>
          <a:spcPct val="4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2067892" indent="-177747" algn="l" rtl="0" fontAlgn="base" latinLnBrk="1">
        <a:spcBef>
          <a:spcPct val="4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524955" indent="-177747" algn="l" rtl="0" fontAlgn="base" latinLnBrk="1">
        <a:spcBef>
          <a:spcPct val="4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2982018" indent="-177747" algn="l" rtl="0" fontAlgn="base" latinLnBrk="1">
        <a:spcBef>
          <a:spcPct val="4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439081" indent="-177747" algn="l" rtl="0" fontAlgn="base" latinLnBrk="1">
        <a:spcBef>
          <a:spcPct val="4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126" rtl="0" eaLnBrk="1" latinLnBrk="1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1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1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1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1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1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1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1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1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제목 86"/>
          <p:cNvSpPr>
            <a:spLocks noGrp="1"/>
          </p:cNvSpPr>
          <p:nvPr>
            <p:ph type="title"/>
          </p:nvPr>
        </p:nvSpPr>
        <p:spPr>
          <a:xfrm>
            <a:off x="128548" y="45535"/>
            <a:ext cx="5902639" cy="504068"/>
          </a:xfrm>
        </p:spPr>
        <p:txBody>
          <a:bodyPr/>
          <a:lstStyle/>
          <a:p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추진 </a:t>
            </a:r>
            <a:r>
              <a:rPr lang="ko-KR" altLang="en-US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일정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4" name="실행 단추: 끝 93">
            <a:hlinkClick r:id="" action="ppaction://noaction" highlightClick="1"/>
          </p:cNvPr>
          <p:cNvSpPr/>
          <p:nvPr/>
        </p:nvSpPr>
        <p:spPr>
          <a:xfrm>
            <a:off x="7254929" y="1399099"/>
            <a:ext cx="215931" cy="179942"/>
          </a:xfrm>
          <a:prstGeom prst="actionButtonEnd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00">
              <a:solidFill>
                <a:srgbClr val="FFFFFF"/>
              </a:solidFill>
              <a:latin typeface="Arial"/>
              <a:ea typeface="돋움"/>
            </a:endParaRPr>
          </a:p>
        </p:txBody>
      </p:sp>
      <p:sp>
        <p:nvSpPr>
          <p:cNvPr id="100" name="실행 단추: 끝 99">
            <a:hlinkClick r:id="" action="ppaction://noaction" highlightClick="1"/>
          </p:cNvPr>
          <p:cNvSpPr/>
          <p:nvPr/>
        </p:nvSpPr>
        <p:spPr>
          <a:xfrm>
            <a:off x="9117106" y="1441915"/>
            <a:ext cx="215931" cy="179942"/>
          </a:xfrm>
          <a:prstGeom prst="actionButtonEnd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00">
              <a:solidFill>
                <a:srgbClr val="FFFFFF"/>
              </a:solidFill>
              <a:latin typeface="Arial"/>
              <a:ea typeface="돋움"/>
            </a:endParaRPr>
          </a:p>
        </p:txBody>
      </p:sp>
      <p:sp>
        <p:nvSpPr>
          <p:cNvPr id="41" name="내용 개체 틀 1"/>
          <p:cNvSpPr txBox="1">
            <a:spLocks/>
          </p:cNvSpPr>
          <p:nvPr/>
        </p:nvSpPr>
        <p:spPr bwMode="auto">
          <a:xfrm>
            <a:off x="272393" y="549604"/>
            <a:ext cx="9358039" cy="30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1" tIns="45705" rIns="91411" bIns="45705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1" sz="15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39750" indent="-177800" algn="l" rtl="0" eaLnBrk="0" fontAlgn="base" latinLnBrk="1" hangingPunct="0">
              <a:spcBef>
                <a:spcPct val="40000"/>
              </a:spcBef>
              <a:spcAft>
                <a:spcPct val="0"/>
              </a:spcAft>
              <a:buChar char="–"/>
              <a:defRPr kumimoji="1" sz="12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896938" indent="-177800" algn="l" rtl="0" eaLnBrk="0" fontAlgn="base" latinLnBrk="1" hangingPunct="0">
              <a:spcBef>
                <a:spcPct val="40000"/>
              </a:spcBef>
              <a:spcAft>
                <a:spcPct val="0"/>
              </a:spcAft>
              <a:buChar char="•"/>
              <a:defRPr kumimoji="1"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254125" indent="-177800" algn="l" rtl="0" eaLnBrk="0" fontAlgn="base" latinLnBrk="1" hangingPunct="0">
              <a:spcBef>
                <a:spcPct val="40000"/>
              </a:spcBef>
              <a:spcAft>
                <a:spcPct val="0"/>
              </a:spcAft>
              <a:buChar char="–"/>
              <a:defRPr kumimoji="1"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611313" indent="-177800" algn="l" rtl="0" eaLnBrk="0" fontAlgn="base" latinLnBrk="1" hangingPunct="0">
              <a:spcBef>
                <a:spcPct val="4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068513" indent="-177800" algn="l" rtl="0" fontAlgn="base" latinLnBrk="1">
              <a:spcBef>
                <a:spcPct val="4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525713" indent="-177800" algn="l" rtl="0" fontAlgn="base" latinLnBrk="1">
              <a:spcBef>
                <a:spcPct val="4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982913" indent="-177800" algn="l" rtl="0" fontAlgn="base" latinLnBrk="1">
              <a:spcBef>
                <a:spcPct val="4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440113" indent="-177800" algn="l" rtl="0" fontAlgn="base" latinLnBrk="1">
              <a:spcBef>
                <a:spcPct val="4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defTabSz="914126">
              <a:lnSpc>
                <a:spcPct val="10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 요구사항에 대한 개발</a:t>
            </a:r>
            <a:r>
              <a:rPr lang="en-US" altLang="ko-KR" sz="14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테스트와 보안요건 및 변화관리 방안 검토를 마친 후</a:t>
            </a:r>
            <a:r>
              <a:rPr lang="en-US" altLang="ko-KR" sz="14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en-US" altLang="ko-KR" sz="14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</a:t>
            </a:r>
            <a:r>
              <a:rPr lang="ko-KR" altLang="en-US" sz="14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</a:t>
            </a:r>
            <a:r>
              <a:rPr lang="ko-KR" altLang="en-US" sz="14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중 오픈 하는 일정으로 추진하고자 함</a:t>
            </a:r>
            <a:endParaRPr lang="en-US" altLang="ko-KR" sz="1400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1" name="오각형 50"/>
          <p:cNvSpPr/>
          <p:nvPr/>
        </p:nvSpPr>
        <p:spPr>
          <a:xfrm>
            <a:off x="1217159" y="1287132"/>
            <a:ext cx="2654479" cy="494135"/>
          </a:xfrm>
          <a:prstGeom prst="homePlate">
            <a:avLst>
              <a:gd name="adj" fmla="val 28097"/>
            </a:avLst>
          </a:prstGeom>
          <a:noFill/>
          <a:ln w="19050"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ctr">
            <a:noAutofit/>
          </a:bodyPr>
          <a:lstStyle/>
          <a:p>
            <a:pPr algn="ctr" defTabSz="914126" latinLnBrk="0">
              <a:defRPr/>
            </a:pPr>
            <a:r>
              <a:rPr lang="ko-KR" altLang="en-US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기능 개발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1208197" y="885219"/>
            <a:ext cx="0" cy="171814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53" name="직선 연결선 52"/>
          <p:cNvCxnSpPr/>
          <p:nvPr/>
        </p:nvCxnSpPr>
        <p:spPr>
          <a:xfrm flipV="1">
            <a:off x="1217160" y="965878"/>
            <a:ext cx="2683045" cy="10211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54" name="Oval 76"/>
          <p:cNvSpPr>
            <a:spLocks noChangeArrowheads="1"/>
          </p:cNvSpPr>
          <p:nvPr/>
        </p:nvSpPr>
        <p:spPr bwMode="auto">
          <a:xfrm>
            <a:off x="1217159" y="1287133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endParaRPr lang="ko-KR" altLang="en-US" b="0" kern="0" dirty="0">
              <a:solidFill>
                <a:srgbClr val="FFFFFF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5" name="직선 연결선 54"/>
          <p:cNvCxnSpPr/>
          <p:nvPr/>
        </p:nvCxnSpPr>
        <p:spPr>
          <a:xfrm>
            <a:off x="3904366" y="976859"/>
            <a:ext cx="2740191" cy="5501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56" name="직선 연결선 55"/>
          <p:cNvCxnSpPr/>
          <p:nvPr/>
        </p:nvCxnSpPr>
        <p:spPr>
          <a:xfrm>
            <a:off x="7617059" y="971359"/>
            <a:ext cx="1869403" cy="11001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57" name="텍스트 개체 틀 7"/>
          <p:cNvSpPr txBox="1">
            <a:spLocks/>
          </p:cNvSpPr>
          <p:nvPr/>
        </p:nvSpPr>
        <p:spPr>
          <a:xfrm>
            <a:off x="7862215" y="866348"/>
            <a:ext cx="1382423" cy="258333"/>
          </a:xfrm>
          <a:prstGeom prst="rect">
            <a:avLst/>
          </a:prstGeom>
          <a:solidFill>
            <a:sysClr val="window" lastClr="FFFFFF"/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797" indent="-342797" algn="ctr" defTabSz="914126">
              <a:defRPr/>
            </a:pP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</a:t>
            </a: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 </a:t>
            </a:r>
            <a:r>
              <a:rPr lang="en-US" altLang="ko-KR" sz="1000" b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~</a:t>
            </a:r>
            <a:endParaRPr lang="ko-KR" altLang="en-US" sz="1000" b="0" baseline="30000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>
            <a:off x="9491793" y="885219"/>
            <a:ext cx="0" cy="171814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sp>
        <p:nvSpPr>
          <p:cNvPr id="59" name="직사각형 187"/>
          <p:cNvSpPr>
            <a:spLocks noChangeArrowheads="1"/>
          </p:cNvSpPr>
          <p:nvPr/>
        </p:nvSpPr>
        <p:spPr bwMode="auto">
          <a:xfrm>
            <a:off x="411276" y="1271074"/>
            <a:ext cx="724935" cy="1049663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>
            <a:solidFill>
              <a:sysClr val="windowText" lastClr="000000"/>
            </a:solidFill>
            <a:miter lim="800000"/>
            <a:headEnd/>
            <a:tailEnd/>
          </a:ln>
        </p:spPr>
        <p:txBody>
          <a:bodyPr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defTabSz="914126" eaLnBrk="0" latinLnBrk="0" hangingPunct="0">
              <a:spcBef>
                <a:spcPct val="0"/>
              </a:spcBef>
              <a:buNone/>
              <a:defRPr/>
            </a:pPr>
            <a:r>
              <a:rPr lang="ko-KR" altLang="en-US" sz="1400" ker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이행</a:t>
            </a:r>
            <a:endParaRPr lang="en-US" altLang="ko-KR" sz="1400" kern="0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algn="ctr" defTabSz="914126" eaLnBrk="0" latinLnBrk="0" hangingPunct="0">
              <a:spcBef>
                <a:spcPct val="0"/>
              </a:spcBef>
              <a:buNone/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일정</a:t>
            </a:r>
          </a:p>
        </p:txBody>
      </p:sp>
      <p:sp>
        <p:nvSpPr>
          <p:cNvPr id="68" name="오각형 67"/>
          <p:cNvSpPr/>
          <p:nvPr/>
        </p:nvSpPr>
        <p:spPr>
          <a:xfrm>
            <a:off x="3927726" y="1284819"/>
            <a:ext cx="1765969" cy="494135"/>
          </a:xfrm>
          <a:prstGeom prst="homePlate">
            <a:avLst>
              <a:gd name="adj" fmla="val 28097"/>
            </a:avLst>
          </a:prstGeom>
          <a:noFill/>
          <a:ln w="19050"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ctr">
            <a:noAutofit/>
          </a:bodyPr>
          <a:lstStyle/>
          <a:p>
            <a:pPr algn="ctr" defTabSz="914126" latinLnBrk="0">
              <a:defRPr/>
            </a:pPr>
            <a:r>
              <a:rPr lang="ko-KR" altLang="en-US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테스트 및 수정</a:t>
            </a:r>
          </a:p>
        </p:txBody>
      </p:sp>
      <p:sp>
        <p:nvSpPr>
          <p:cNvPr id="73" name="Oval 76"/>
          <p:cNvSpPr>
            <a:spLocks noChangeArrowheads="1"/>
          </p:cNvSpPr>
          <p:nvPr/>
        </p:nvSpPr>
        <p:spPr bwMode="auto">
          <a:xfrm>
            <a:off x="3935408" y="1288802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</a:t>
            </a:r>
            <a:endParaRPr lang="ko-KR" altLang="en-US" b="0" kern="0" dirty="0">
              <a:solidFill>
                <a:srgbClr val="FFFFFF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4" name="오각형 73"/>
          <p:cNvSpPr/>
          <p:nvPr/>
        </p:nvSpPr>
        <p:spPr>
          <a:xfrm>
            <a:off x="2149088" y="1956759"/>
            <a:ext cx="2952000" cy="363979"/>
          </a:xfrm>
          <a:prstGeom prst="homePlate">
            <a:avLst>
              <a:gd name="adj" fmla="val 28097"/>
            </a:avLst>
          </a:prstGeom>
          <a:noFill/>
          <a:ln w="19050"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ctr">
            <a:noAutofit/>
          </a:bodyPr>
          <a:lstStyle/>
          <a:p>
            <a:pPr algn="ctr" defTabSz="914126" latinLnBrk="0">
              <a:defRPr/>
            </a:pPr>
            <a:r>
              <a:rPr lang="ko-KR" altLang="en-US" sz="1200" kern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서비스</a:t>
            </a:r>
            <a:r>
              <a:rPr lang="en-US" altLang="ko-KR" sz="1200" kern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kern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권한 </a:t>
            </a:r>
            <a:r>
              <a:rPr lang="ko-KR" altLang="en-US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요건 </a:t>
            </a:r>
            <a:r>
              <a:rPr lang="en-US" altLang="ko-KR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/>
            </a:r>
            <a:br>
              <a:rPr lang="en-US" altLang="ko-KR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r>
              <a:rPr lang="ko-KR" altLang="en-US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검토</a:t>
            </a:r>
            <a:r>
              <a:rPr lang="en-US" altLang="ko-KR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확인</a:t>
            </a:r>
          </a:p>
        </p:txBody>
      </p:sp>
      <p:sp>
        <p:nvSpPr>
          <p:cNvPr id="75" name="Oval 76"/>
          <p:cNvSpPr>
            <a:spLocks noChangeArrowheads="1"/>
          </p:cNvSpPr>
          <p:nvPr/>
        </p:nvSpPr>
        <p:spPr bwMode="auto">
          <a:xfrm>
            <a:off x="2144000" y="1963730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endParaRPr lang="ko-KR" altLang="en-US" b="0" kern="0" dirty="0">
              <a:solidFill>
                <a:srgbClr val="FFFFFF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6" name="텍스트 개체 틀 7"/>
          <p:cNvSpPr txBox="1">
            <a:spLocks/>
          </p:cNvSpPr>
          <p:nvPr/>
        </p:nvSpPr>
        <p:spPr>
          <a:xfrm>
            <a:off x="7293966" y="2239812"/>
            <a:ext cx="1256692" cy="258333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797" indent="-342797" algn="ctr" defTabSz="914126">
              <a:defRPr/>
            </a:pPr>
            <a:r>
              <a:rPr lang="en-US" altLang="ko-KR" sz="1000" dirty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Open </a:t>
            </a:r>
            <a:r>
              <a:rPr lang="en-US" altLang="ko-KR" sz="10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(6</a:t>
            </a:r>
            <a:r>
              <a:rPr lang="ko-KR" altLang="en-US" sz="10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</a:t>
            </a:r>
            <a:r>
              <a:rPr lang="en-US" altLang="ko-KR" sz="10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0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주차</a:t>
            </a:r>
            <a:r>
              <a:rPr lang="en-US" altLang="ko-KR" sz="1000" dirty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00" baseline="30000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7" name="타원 76"/>
          <p:cNvSpPr/>
          <p:nvPr/>
        </p:nvSpPr>
        <p:spPr bwMode="auto">
          <a:xfrm>
            <a:off x="7659490" y="2027697"/>
            <a:ext cx="179942" cy="190103"/>
          </a:xfrm>
          <a:prstGeom prst="ellipse">
            <a:avLst/>
          </a:prstGeom>
          <a:solidFill>
            <a:srgbClr val="FF0000"/>
          </a:solidFill>
          <a:ln w="38100" cap="rnd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1977" tIns="35988" rIns="71977" bIns="35988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126" latinLnBrk="0">
              <a:spcBef>
                <a:spcPct val="20000"/>
              </a:spcBef>
              <a:defRPr/>
            </a:pPr>
            <a:endParaRPr lang="ko-KR" altLang="en-US" sz="1200" b="1" kern="0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8" name="오각형 77"/>
          <p:cNvSpPr/>
          <p:nvPr/>
        </p:nvSpPr>
        <p:spPr>
          <a:xfrm>
            <a:off x="5736712" y="1274245"/>
            <a:ext cx="1878482" cy="466060"/>
          </a:xfrm>
          <a:prstGeom prst="homePlate">
            <a:avLst>
              <a:gd name="adj" fmla="val 28097"/>
            </a:avLst>
          </a:prstGeom>
          <a:noFill/>
          <a:ln w="19050"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ctr">
            <a:noAutofit/>
          </a:bodyPr>
          <a:lstStyle/>
          <a:p>
            <a:pPr algn="ctr" defTabSz="914126" latinLnBrk="0">
              <a:defRPr/>
            </a:pPr>
            <a:r>
              <a:rPr lang="ko-KR" altLang="en-US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변화관리 검토 </a:t>
            </a:r>
            <a:endParaRPr lang="en-US" altLang="ko-KR" sz="1200" kern="0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 defTabSz="914126" latinLnBrk="0">
              <a:defRPr/>
            </a:pPr>
            <a:r>
              <a:rPr lang="ko-KR" altLang="en-US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및 실행</a:t>
            </a:r>
          </a:p>
        </p:txBody>
      </p:sp>
      <p:sp>
        <p:nvSpPr>
          <p:cNvPr id="79" name="Oval 76"/>
          <p:cNvSpPr>
            <a:spLocks noChangeArrowheads="1"/>
          </p:cNvSpPr>
          <p:nvPr/>
        </p:nvSpPr>
        <p:spPr bwMode="auto">
          <a:xfrm>
            <a:off x="5728205" y="1274245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4</a:t>
            </a:r>
            <a:endParaRPr lang="ko-KR" altLang="en-US" b="0" kern="0" dirty="0">
              <a:solidFill>
                <a:srgbClr val="FFFFFF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0" name="오각형 79"/>
          <p:cNvSpPr/>
          <p:nvPr/>
        </p:nvSpPr>
        <p:spPr>
          <a:xfrm>
            <a:off x="7615194" y="1270983"/>
            <a:ext cx="1862645" cy="469323"/>
          </a:xfrm>
          <a:prstGeom prst="homePlate">
            <a:avLst>
              <a:gd name="adj" fmla="val 28097"/>
            </a:avLst>
          </a:prstGeom>
          <a:noFill/>
          <a:ln w="19050"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ctr">
            <a:noAutofit/>
          </a:bodyPr>
          <a:lstStyle/>
          <a:p>
            <a:pPr algn="ctr" defTabSz="914126" latinLnBrk="0">
              <a:defRPr/>
            </a:pPr>
            <a:r>
              <a:rPr lang="ko-KR" altLang="en-US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오픈 및 안정화</a:t>
            </a:r>
          </a:p>
        </p:txBody>
      </p:sp>
      <p:sp>
        <p:nvSpPr>
          <p:cNvPr id="81" name="Oval 76"/>
          <p:cNvSpPr>
            <a:spLocks noChangeArrowheads="1"/>
          </p:cNvSpPr>
          <p:nvPr/>
        </p:nvSpPr>
        <p:spPr bwMode="auto">
          <a:xfrm>
            <a:off x="7617059" y="1265934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</a:t>
            </a:r>
            <a:endParaRPr lang="ko-KR" altLang="en-US" b="0" kern="0" dirty="0">
              <a:solidFill>
                <a:srgbClr val="FFFFFF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82" name="직선 연결선 81"/>
          <p:cNvCxnSpPr/>
          <p:nvPr/>
        </p:nvCxnSpPr>
        <p:spPr>
          <a:xfrm>
            <a:off x="7542869" y="885452"/>
            <a:ext cx="0" cy="371547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83" name="직선 연결선 82"/>
          <p:cNvCxnSpPr/>
          <p:nvPr/>
        </p:nvCxnSpPr>
        <p:spPr>
          <a:xfrm flipV="1">
            <a:off x="5712738" y="1167767"/>
            <a:ext cx="1777190" cy="11638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84" name="오각형 83"/>
          <p:cNvSpPr/>
          <p:nvPr/>
        </p:nvSpPr>
        <p:spPr>
          <a:xfrm>
            <a:off x="5095428" y="1956759"/>
            <a:ext cx="2519767" cy="363979"/>
          </a:xfrm>
          <a:prstGeom prst="homePlate">
            <a:avLst>
              <a:gd name="adj" fmla="val 28097"/>
            </a:avLst>
          </a:prstGeom>
          <a:solidFill>
            <a:sysClr val="window" lastClr="FFFFFF">
              <a:lumMod val="95000"/>
            </a:sysClr>
          </a:solidFill>
          <a:ln w="12700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</p:spPr>
        <p:txBody>
          <a:bodyPr wrap="square" rtlCol="0" anchor="ctr">
            <a:noAutofit/>
          </a:bodyPr>
          <a:lstStyle/>
          <a:p>
            <a:pPr algn="ctr" defTabSz="914126" latinLnBrk="0">
              <a:defRPr/>
            </a:pPr>
            <a:r>
              <a:rPr lang="ko-KR" altLang="en-US" sz="1200" kern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시범 오픈</a:t>
            </a:r>
            <a:endParaRPr lang="en-US" altLang="ko-KR" sz="1200" kern="0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85" name="직선 연결선 84"/>
          <p:cNvCxnSpPr/>
          <p:nvPr/>
        </p:nvCxnSpPr>
        <p:spPr>
          <a:xfrm>
            <a:off x="5693694" y="1082436"/>
            <a:ext cx="0" cy="171814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89" name="직선 연결선 88"/>
          <p:cNvCxnSpPr/>
          <p:nvPr/>
        </p:nvCxnSpPr>
        <p:spPr>
          <a:xfrm>
            <a:off x="3904366" y="1091518"/>
            <a:ext cx="0" cy="171814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90" name="직선 연결선 89"/>
          <p:cNvCxnSpPr/>
          <p:nvPr/>
        </p:nvCxnSpPr>
        <p:spPr>
          <a:xfrm>
            <a:off x="2144000" y="1092448"/>
            <a:ext cx="0" cy="171814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91" name="직선 연결선 90"/>
          <p:cNvCxnSpPr/>
          <p:nvPr/>
        </p:nvCxnSpPr>
        <p:spPr>
          <a:xfrm>
            <a:off x="2155088" y="1179406"/>
            <a:ext cx="1716551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93" name="직선 연결선 92"/>
          <p:cNvCxnSpPr/>
          <p:nvPr/>
        </p:nvCxnSpPr>
        <p:spPr>
          <a:xfrm flipV="1">
            <a:off x="3927726" y="1178417"/>
            <a:ext cx="1750071" cy="3329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95" name="텍스트 개체 틀 7"/>
          <p:cNvSpPr txBox="1">
            <a:spLocks/>
          </p:cNvSpPr>
          <p:nvPr/>
        </p:nvSpPr>
        <p:spPr>
          <a:xfrm>
            <a:off x="5887216" y="1001765"/>
            <a:ext cx="1382423" cy="258333"/>
          </a:xfrm>
          <a:prstGeom prst="rect">
            <a:avLst/>
          </a:prstGeom>
          <a:solidFill>
            <a:sysClr val="window" lastClr="FFFFFF"/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797" indent="-342797" algn="ctr" defTabSz="914126">
              <a:defRPr/>
            </a:pPr>
            <a:r>
              <a:rPr lang="en-US" altLang="ko-KR" sz="1000" b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~ </a:t>
            </a: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5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</a:t>
            </a: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29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</a:t>
            </a:r>
            <a:endParaRPr lang="ko-KR" altLang="en-US" sz="1000" b="0" baseline="30000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6" name="텍스트 개체 틀 7"/>
          <p:cNvSpPr txBox="1">
            <a:spLocks/>
          </p:cNvSpPr>
          <p:nvPr/>
        </p:nvSpPr>
        <p:spPr>
          <a:xfrm>
            <a:off x="4080991" y="1018699"/>
            <a:ext cx="1382423" cy="258333"/>
          </a:xfrm>
          <a:prstGeom prst="rect">
            <a:avLst/>
          </a:prstGeom>
          <a:solidFill>
            <a:sysClr val="window" lastClr="FFFFFF"/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797" indent="-342797" algn="ctr" defTabSz="914126">
              <a:defRPr/>
            </a:pPr>
            <a:r>
              <a:rPr lang="en-US" altLang="ko-KR" sz="1000" b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~ </a:t>
            </a: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5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</a:t>
            </a: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18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</a:t>
            </a:r>
            <a:endParaRPr lang="ko-KR" altLang="en-US" sz="1000" b="0" baseline="30000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8" name="텍스트 개체 틀 7"/>
          <p:cNvSpPr txBox="1">
            <a:spLocks/>
          </p:cNvSpPr>
          <p:nvPr/>
        </p:nvSpPr>
        <p:spPr>
          <a:xfrm>
            <a:off x="2321110" y="1025373"/>
            <a:ext cx="1382423" cy="258333"/>
          </a:xfrm>
          <a:prstGeom prst="rect">
            <a:avLst/>
          </a:prstGeom>
          <a:solidFill>
            <a:sysClr val="window" lastClr="FFFFFF"/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797" indent="-342797" algn="r" defTabSz="914126">
              <a:defRPr/>
            </a:pPr>
            <a:r>
              <a:rPr lang="en-US" altLang="ko-KR" sz="1000" b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~ </a:t>
            </a: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5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</a:t>
            </a: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8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</a:t>
            </a:r>
            <a:endParaRPr lang="ko-KR" altLang="en-US" sz="1000" b="0" baseline="30000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1" name="직선 연결선 100"/>
          <p:cNvCxnSpPr/>
          <p:nvPr/>
        </p:nvCxnSpPr>
        <p:spPr>
          <a:xfrm>
            <a:off x="6644557" y="885219"/>
            <a:ext cx="0" cy="171814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sp>
        <p:nvSpPr>
          <p:cNvPr id="102" name="텍스트 개체 틀 7"/>
          <p:cNvSpPr txBox="1">
            <a:spLocks/>
          </p:cNvSpPr>
          <p:nvPr/>
        </p:nvSpPr>
        <p:spPr>
          <a:xfrm>
            <a:off x="4006985" y="836712"/>
            <a:ext cx="1382423" cy="258333"/>
          </a:xfrm>
          <a:prstGeom prst="rect">
            <a:avLst/>
          </a:prstGeom>
          <a:solidFill>
            <a:sysClr val="window" lastClr="FFFFFF"/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797" indent="-342797" algn="ctr" defTabSz="914126">
              <a:defRPr/>
            </a:pP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5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</a:t>
            </a: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11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</a:t>
            </a:r>
            <a:endParaRPr lang="ko-KR" altLang="en-US" sz="1000" b="0" baseline="30000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3" name="직선 연결선 102"/>
          <p:cNvCxnSpPr/>
          <p:nvPr/>
        </p:nvCxnSpPr>
        <p:spPr>
          <a:xfrm>
            <a:off x="3900204" y="885219"/>
            <a:ext cx="0" cy="171814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sp>
        <p:nvSpPr>
          <p:cNvPr id="104" name="텍스트 개체 틀 7"/>
          <p:cNvSpPr txBox="1">
            <a:spLocks/>
          </p:cNvSpPr>
          <p:nvPr/>
        </p:nvSpPr>
        <p:spPr>
          <a:xfrm>
            <a:off x="2033927" y="837296"/>
            <a:ext cx="1223744" cy="258333"/>
          </a:xfrm>
          <a:prstGeom prst="rect">
            <a:avLst/>
          </a:prstGeom>
          <a:solidFill>
            <a:sysClr val="window" lastClr="FFFFFF"/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797" indent="-342797" algn="ctr" defTabSz="914126">
              <a:defRPr/>
            </a:pPr>
            <a:r>
              <a:rPr lang="en-US" altLang="ko-KR" sz="1000" b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~ </a:t>
            </a:r>
            <a:r>
              <a:rPr lang="en-US" altLang="ko-KR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4</a:t>
            </a:r>
            <a:r>
              <a:rPr lang="ko-KR" altLang="en-US" sz="1000" b="0" dirty="0" smtClea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</a:t>
            </a:r>
            <a:r>
              <a:rPr lang="en-US" altLang="ko-KR" sz="1000" b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000" b="0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</a:t>
            </a:r>
            <a:endParaRPr lang="ko-KR" altLang="en-US" sz="1000" b="0" baseline="30000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501344"/>
              </p:ext>
            </p:extLst>
          </p:nvPr>
        </p:nvGraphicFramePr>
        <p:xfrm>
          <a:off x="416362" y="2498143"/>
          <a:ext cx="9070100" cy="4099208"/>
        </p:xfrm>
        <a:graphic>
          <a:graphicData uri="http://schemas.openxmlformats.org/drawingml/2006/table">
            <a:tbl>
              <a:tblPr/>
              <a:tblGrid>
                <a:gridCol w="6142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26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167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375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120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16851"/>
              </a:tblGrid>
              <a:tr h="208381"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SemiBold" panose="020B0600000101010101" pitchFamily="50" charset="-127"/>
                          <a:ea typeface="LG스마트체 SemiBold" panose="020B0600000101010101" pitchFamily="50" charset="-127"/>
                        </a:rPr>
                        <a:t>추진 단계</a:t>
                      </a:r>
                    </a:p>
                  </a:txBody>
                  <a:tcPr marL="840" marR="840" marT="84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SemiBold" panose="020B0600000101010101" pitchFamily="50" charset="-127"/>
                          <a:ea typeface="LG스마트체 SemiBold" panose="020B0600000101010101" pitchFamily="50" charset="-127"/>
                        </a:rPr>
                        <a:t>주요 내용</a:t>
                      </a:r>
                    </a:p>
                  </a:txBody>
                  <a:tcPr marL="840" marR="840" marT="84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SemiBold" panose="020B0600000101010101" pitchFamily="50" charset="-127"/>
                          <a:ea typeface="LG스마트체 SemiBold" panose="020B0600000101010101" pitchFamily="50" charset="-127"/>
                        </a:rPr>
                        <a:t>담당 역할</a:t>
                      </a:r>
                    </a:p>
                  </a:txBody>
                  <a:tcPr marL="840" marR="840" marT="84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SemiBold" panose="020B0600000101010101" pitchFamily="50" charset="-127"/>
                        <a:ea typeface="LG스마트체 SemiBold" panose="020B0600000101010101" pitchFamily="50" charset="-127"/>
                      </a:endParaRPr>
                    </a:p>
                  </a:txBody>
                  <a:tcPr marL="840" marR="840" marT="84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838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SemiBold" panose="020B0600000101010101" pitchFamily="50" charset="-127"/>
                          <a:ea typeface="LG스마트체 SemiBold" panose="020B0600000101010101" pitchFamily="50" charset="-127"/>
                        </a:rPr>
                        <a:t>LG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SemiBold" panose="020B0600000101010101" pitchFamily="50" charset="-127"/>
                          <a:ea typeface="LG스마트체 SemiBold" panose="020B0600000101010101" pitchFamily="50" charset="-127"/>
                        </a:rPr>
                        <a:t>전자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SemiBold" panose="020B0600000101010101" pitchFamily="50" charset="-127"/>
                        <a:ea typeface="LG스마트체 SemiBold" panose="020B0600000101010101" pitchFamily="50" charset="-127"/>
                      </a:endParaRPr>
                    </a:p>
                  </a:txBody>
                  <a:tcPr marL="840" marR="840" marT="84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SemiBold" panose="020B0600000101010101" pitchFamily="50" charset="-127"/>
                          <a:ea typeface="LG스마트체 SemiBold" panose="020B0600000101010101" pitchFamily="50" charset="-127"/>
                        </a:rPr>
                        <a:t>LG CNS</a:t>
                      </a:r>
                    </a:p>
                  </a:txBody>
                  <a:tcPr marL="840" marR="840" marT="84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SemiBold" panose="020B0600000101010101" pitchFamily="50" charset="-127"/>
                          <a:ea typeface="LG스마트체 SemiBold" panose="020B0600000101010101" pitchFamily="50" charset="-127"/>
                        </a:rPr>
                        <a:t>S&amp;I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SemiBold" panose="020B0600000101010101" pitchFamily="50" charset="-127"/>
                        <a:ea typeface="LG스마트체 SemiBold" panose="020B0600000101010101" pitchFamily="50" charset="-127"/>
                      </a:endParaRPr>
                    </a:p>
                  </a:txBody>
                  <a:tcPr marL="840" marR="840" marT="84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9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840" marR="840" marT="84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기능 개발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인사 정보 연동 개발 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(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임직원 근무지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프로필 사진 정보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추가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/SSO)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기능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요건 확인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개발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및 테스트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서버설치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PBX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연동 지원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인프라 설정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방화벽 등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18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Click-To-Call/</a:t>
                      </a:r>
                      <a:r>
                        <a:rPr lang="en-US" altLang="ko-KR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SoftPhone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편의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기능 개발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rtl="0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2000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rtl="0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12600" marR="840" marT="840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97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840" marR="840" marT="84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전화번호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클린징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/>
                      </a:r>
                      <a:b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&amp;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권한설정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임직원 전화번호 재정비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(EP, AD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협업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IT,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총무팀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지원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정비된 정보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반영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18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단계별 서비스를 위한 권한 설정 구현</a:t>
                      </a:r>
                      <a:endParaRPr lang="en-US" altLang="ko-KR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대상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범위 </a:t>
                      </a:r>
                      <a:r>
                        <a:rPr lang="ko-KR" altLang="en-US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요건 확인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권한 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&amp;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정책 기능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구현 </a:t>
                      </a:r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F/U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ko-KR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18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840" marR="840" marT="84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테스트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 테스트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요구사항 개발 완료 확인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테스트 지원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테스트 지원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97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(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필요시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요구사항 수정 개발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rtl="0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2000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(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필요시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요구사항 수정 개발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18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840" marR="840" marT="84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변화관리 계획</a:t>
                      </a:r>
                      <a:b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및 실행 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오픈 전 변화관리 방안 계획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변화관리 방안 검토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18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 가이드 및 사용 팁 배포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가이드 및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 팁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algn="l" rtl="0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검토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사용자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가이드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사용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팁 제공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변화관리 동영상 제공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동영상 제작 지원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344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840" marR="840" marT="84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시범 오픈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일부 부서 오픈 및 테스트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 (Click to Call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서비스 시범 오픈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대상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범위 요건 확인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테스트 및 모니터링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모니터링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34457"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840" marR="840" marT="84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오픈 및 안정화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Click to Call / </a:t>
                      </a:r>
                      <a:r>
                        <a:rPr lang="en-US" altLang="ko-KR" sz="10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SoftPhone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서비스 오픈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모니터링 및 안정화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헬프데스크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지원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모니터링 및 안정화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헬프데스크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지원</a:t>
                      </a: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모니터링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71977" marR="84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7" name="Oval 76"/>
          <p:cNvSpPr>
            <a:spLocks noChangeArrowheads="1"/>
          </p:cNvSpPr>
          <p:nvPr/>
        </p:nvSpPr>
        <p:spPr bwMode="auto">
          <a:xfrm>
            <a:off x="528526" y="3217994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1</a:t>
            </a:r>
            <a:endParaRPr lang="ko-KR" altLang="en-US" b="0" kern="0" dirty="0">
              <a:solidFill>
                <a:srgbClr val="FFFFFF"/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48" name="Oval 76"/>
          <p:cNvSpPr>
            <a:spLocks noChangeArrowheads="1"/>
          </p:cNvSpPr>
          <p:nvPr/>
        </p:nvSpPr>
        <p:spPr bwMode="auto">
          <a:xfrm>
            <a:off x="528526" y="3865858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2</a:t>
            </a:r>
            <a:endParaRPr lang="ko-KR" altLang="en-US" b="0" kern="0" dirty="0">
              <a:solidFill>
                <a:srgbClr val="FFFFFF"/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49" name="Oval 76"/>
          <p:cNvSpPr>
            <a:spLocks noChangeArrowheads="1"/>
          </p:cNvSpPr>
          <p:nvPr/>
        </p:nvSpPr>
        <p:spPr bwMode="auto">
          <a:xfrm>
            <a:off x="528526" y="4594172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3</a:t>
            </a:r>
            <a:endParaRPr lang="ko-KR" altLang="en-US" b="0" kern="0" dirty="0">
              <a:solidFill>
                <a:srgbClr val="FFFFFF"/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50" name="Oval 76"/>
          <p:cNvSpPr>
            <a:spLocks noChangeArrowheads="1"/>
          </p:cNvSpPr>
          <p:nvPr/>
        </p:nvSpPr>
        <p:spPr bwMode="auto">
          <a:xfrm>
            <a:off x="528526" y="5305557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4</a:t>
            </a:r>
            <a:endParaRPr lang="ko-KR" altLang="en-US" b="0" kern="0" dirty="0">
              <a:solidFill>
                <a:srgbClr val="FFFFFF"/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61" name="Oval 76"/>
          <p:cNvSpPr>
            <a:spLocks noChangeArrowheads="1"/>
          </p:cNvSpPr>
          <p:nvPr/>
        </p:nvSpPr>
        <p:spPr bwMode="auto">
          <a:xfrm>
            <a:off x="528526" y="5847599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5</a:t>
            </a:r>
            <a:endParaRPr lang="ko-KR" altLang="en-US" b="0" kern="0" dirty="0">
              <a:solidFill>
                <a:srgbClr val="FFFFFF"/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62" name="Oval 76"/>
          <p:cNvSpPr>
            <a:spLocks noChangeArrowheads="1"/>
          </p:cNvSpPr>
          <p:nvPr/>
        </p:nvSpPr>
        <p:spPr bwMode="auto">
          <a:xfrm>
            <a:off x="5095428" y="1955718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5</a:t>
            </a:r>
            <a:endParaRPr lang="ko-KR" altLang="en-US" b="0" kern="0" dirty="0">
              <a:solidFill>
                <a:srgbClr val="FFFFFF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9" name="Oval 76"/>
          <p:cNvSpPr>
            <a:spLocks noChangeArrowheads="1"/>
          </p:cNvSpPr>
          <p:nvPr/>
        </p:nvSpPr>
        <p:spPr bwMode="auto">
          <a:xfrm>
            <a:off x="528526" y="6259279"/>
            <a:ext cx="277111" cy="214825"/>
          </a:xfrm>
          <a:prstGeom prst="rect">
            <a:avLst/>
          </a:prstGeom>
          <a:solidFill>
            <a:srgbClr val="000000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1pPr>
            <a:lvl2pPr marL="742950" indent="-28575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2pPr>
            <a:lvl3pPr marL="11430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3pPr>
            <a:lvl4pPr marL="16002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4pPr>
            <a:lvl5pPr marL="2057400" indent="-228600" algn="l" eaLnBrk="0" hangingPunct="0"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Arial" pitchFamily="34" charset="0"/>
                <a:ea typeface="나눔고딕" pitchFamily="50" charset="-127"/>
              </a:defRPr>
            </a:lvl9pPr>
          </a:lstStyle>
          <a:p>
            <a:pPr algn="ctr" defTabSz="914126" eaLnBrk="1" latinLnBrk="0" hangingPunct="1">
              <a:defRPr/>
            </a:pPr>
            <a:r>
              <a:rPr lang="en-US" altLang="ko-KR" b="0" kern="0" dirty="0">
                <a:solidFill>
                  <a:srgbClr val="FFFFFF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6</a:t>
            </a:r>
            <a:endParaRPr lang="ko-KR" altLang="en-US" b="0" kern="0" dirty="0">
              <a:solidFill>
                <a:srgbClr val="FFFFFF"/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003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돋움"/>
        <a:cs typeface=""/>
      </a:majorFont>
      <a:minorFont>
        <a:latin typeface="Arial"/>
        <a:ea typeface="돋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>
              <a:lumMod val="65000"/>
              <a:lumOff val="3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Arial"/>
        <a:ea typeface="돋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3175" cap="flat" cmpd="sng" algn="ctr">
          <a:solidFill>
            <a:srgbClr val="5F5F5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entury Gothic" pitchFamily="34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3175" cap="flat" cmpd="sng" algn="ctr">
          <a:solidFill>
            <a:srgbClr val="5F5F5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entury Gothic" pitchFamily="34" charset="0"/>
            <a:ea typeface="굴림" pitchFamily="50" charset="-127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200" smtClean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51067</TotalTime>
  <Words>317</Words>
  <Application>Microsoft Office PowerPoint</Application>
  <PresentationFormat>사용자 지정</PresentationFormat>
  <Paragraphs>84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LG스마트체 Regular</vt:lpstr>
      <vt:lpstr>맑은 고딕</vt:lpstr>
      <vt:lpstr>LG스마트체 SemiBold</vt:lpstr>
      <vt:lpstr>HY헤드라인M</vt:lpstr>
      <vt:lpstr>돋움</vt:lpstr>
      <vt:lpstr>Arial</vt:lpstr>
      <vt:lpstr>굴림</vt:lpstr>
      <vt:lpstr>11_Default Design</vt:lpstr>
      <vt:lpstr>1_기본 디자인</vt:lpstr>
      <vt:lpstr>추진 일정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박혜진</dc:creator>
  <cp:lastModifiedBy>강용관 책임연구원 기술전략팀 (kdragon20@lgcns.com, 02-2099-0638)</cp:lastModifiedBy>
  <cp:revision>679</cp:revision>
  <cp:lastPrinted>2020-03-18T23:58:23Z</cp:lastPrinted>
  <dcterms:created xsi:type="dcterms:W3CDTF">2015-11-16T07:22:45Z</dcterms:created>
  <dcterms:modified xsi:type="dcterms:W3CDTF">2020-04-03T08:52:40Z</dcterms:modified>
</cp:coreProperties>
</file>