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840658306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2020.05.25~2020.05.29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(2020.06.01~2020.06.05)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소스 개선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component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소스 개선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 component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 Store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component</a:t>
                      </a:r>
                      <a:r>
                        <a:rPr lang="ko-KR" altLang="en-US" sz="1100" b="0" strike="noStrike" spc="-1">
                          <a:latin typeface="+mn-lt"/>
                        </a:rPr>
                        <a:t>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96</cp:revision>
  <dcterms:created xsi:type="dcterms:W3CDTF">2019-06-14T05:49:41Z</dcterms:created>
  <dcterms:modified xsi:type="dcterms:W3CDTF">2020-05-29T08:30:48Z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