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1206" r:id="rId2"/>
    <p:sldId id="1208" r:id="rId3"/>
    <p:sldId id="1210" r:id="rId4"/>
    <p:sldId id="1214" r:id="rId5"/>
    <p:sldId id="1213" r:id="rId6"/>
    <p:sldId id="1215" r:id="rId7"/>
    <p:sldId id="1218" r:id="rId8"/>
    <p:sldId id="1219" r:id="rId9"/>
    <p:sldId id="1216" r:id="rId10"/>
    <p:sldId id="874" r:id="rId11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2F2F2"/>
    <a:srgbClr val="F6F6F6"/>
    <a:srgbClr val="FAFAFA"/>
    <a:srgbClr val="FFCCFF"/>
    <a:srgbClr val="33CCCC"/>
    <a:srgbClr val="3366FF"/>
    <a:srgbClr val="6BBD2D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99" autoAdjust="0"/>
    <p:restoredTop sz="96982" autoAdjust="0"/>
  </p:normalViewPr>
  <p:slideViewPr>
    <p:cSldViewPr>
      <p:cViewPr varScale="1">
        <p:scale>
          <a:sx n="117" d="100"/>
          <a:sy n="117" d="100"/>
        </p:scale>
        <p:origin x="1646" y="77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943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  <p:pic>
        <p:nvPicPr>
          <p:cNvPr id="24" name="Picture 2" descr="D:\Desktop\cndf.png">
            <a:extLst>
              <a:ext uri="{FF2B5EF4-FFF2-40B4-BE49-F238E27FC236}">
                <a16:creationId xmlns:a16="http://schemas.microsoft.com/office/drawing/2014/main" id="{A9CAE164-EB15-4620-9085-E46DC701D0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985448" y="6524625"/>
            <a:ext cx="598576" cy="1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61785574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SCO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2019-04-17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 smtClean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 smtClean="0">
                <a:latin typeface="+mj-ea"/>
              </a:rPr>
              <a:t>2018-12-06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 smtClean="0">
                <a:latin typeface="+mj-ea"/>
              </a:rPr>
              <a:t>2019-04-15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 err="1" smtClean="0">
                <a:latin typeface="+mj-ea"/>
              </a:rPr>
              <a:t>CNDFactory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 smtClean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 smtClean="0"/>
              <a:t>SPC</a:t>
            </a:r>
            <a:br>
              <a:rPr lang="en-US" altLang="ko-KR" dirty="0" smtClean="0"/>
            </a:br>
            <a:r>
              <a:rPr lang="en-US" altLang="ko-KR" dirty="0" smtClean="0"/>
              <a:t>NEXT HAPPY STATION DD</a:t>
            </a:r>
            <a:br>
              <a:rPr lang="en-US" altLang="ko-KR" dirty="0" smtClean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764500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0.0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2018-12-13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윤병옥</a:t>
                      </a: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0.1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2019-04-15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DD</a:t>
                      </a:r>
                      <a:r>
                        <a:rPr kumimoji="1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용으로 변경</a:t>
                      </a: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이용희</a:t>
                      </a: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박병준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879042"/>
              </p:ext>
            </p:extLst>
          </p:nvPr>
        </p:nvGraphicFramePr>
        <p:xfrm>
          <a:off x="344488" y="853792"/>
          <a:ext cx="9237882" cy="3581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6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9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spc="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DD</a:t>
                      </a:r>
                      <a:endParaRPr lang="ko-KR" altLang="en-US" sz="1100" b="1" spc="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spc="3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415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j-lt"/>
                      </a:endParaRPr>
                    </a:p>
                  </a:txBody>
                  <a:tcPr anchor="ctr"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  <a:p>
                      <a:pPr algn="ctr" latinLnBrk="1"/>
                      <a:endParaRPr lang="en-US" altLang="ko-KR" sz="1200" dirty="0" smtClean="0">
                        <a:latin typeface="+mj-lt"/>
                      </a:endParaRPr>
                    </a:p>
                  </a:txBody>
                  <a:tcPr anchor="ctr"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611121" y="1853966"/>
            <a:ext cx="996441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대기화면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39113" y="2261781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컨텐츠</a:t>
            </a:r>
            <a:r>
              <a:rPr lang="ko-KR" altLang="en-US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(CMS)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기타 안내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주문시작</a:t>
            </a:r>
            <a:endParaRPr lang="en-US" altLang="ko-KR" sz="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168793" y="1853966"/>
            <a:ext cx="996441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주문 시작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대시보드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75351" y="2261781"/>
            <a:ext cx="15893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카메라 스캔</a:t>
            </a:r>
            <a:endParaRPr lang="en-US" altLang="ko-KR" sz="9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바코드</a:t>
            </a:r>
            <a: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셀프</a:t>
            </a:r>
            <a:r>
              <a:rPr lang="ko-KR" altLang="en-US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오더 </a:t>
            </a:r>
            <a:endParaRPr lang="en-US" altLang="ko-KR" sz="9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084439" y="1853966"/>
            <a:ext cx="996441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카메라 스캔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084439" y="2542195"/>
            <a:ext cx="996441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바코드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084439" y="3208217"/>
            <a:ext cx="996441" cy="3600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셀프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오더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98742" y="3568257"/>
            <a:ext cx="2635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커피 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음료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샌드위치 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디저트 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모닝콤보</a:t>
            </a:r>
            <a:endParaRPr lang="en-US" altLang="ko-KR" sz="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객체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바코드 판매 제품은 제외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804164" y="1853966"/>
            <a:ext cx="996441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 인식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37420" y="2261781"/>
            <a:ext cx="11553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두 항목의 판매제품</a:t>
            </a:r>
            <a:endParaRPr lang="en-US" altLang="ko-KR" sz="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407866" y="1853966"/>
            <a:ext cx="996441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장바구니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407866" y="2542195"/>
            <a:ext cx="996441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적립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할인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407866" y="3208217"/>
            <a:ext cx="996441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결제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407866" y="3895277"/>
            <a:ext cx="996441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/>
          <p:cNvCxnSpPr>
            <a:stCxn id="4" idx="3"/>
            <a:endCxn id="10" idx="1"/>
          </p:cNvCxnSpPr>
          <p:nvPr/>
        </p:nvCxnSpPr>
        <p:spPr>
          <a:xfrm>
            <a:off x="2607562" y="2033986"/>
            <a:ext cx="561231" cy="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>
            <a:stCxn id="10" idx="3"/>
            <a:endCxn id="12" idx="1"/>
          </p:cNvCxnSpPr>
          <p:nvPr/>
        </p:nvCxnSpPr>
        <p:spPr>
          <a:xfrm>
            <a:off x="4165234" y="2033986"/>
            <a:ext cx="919205" cy="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26"/>
          <p:cNvCxnSpPr>
            <a:stCxn id="10" idx="3"/>
            <a:endCxn id="13" idx="1"/>
          </p:cNvCxnSpPr>
          <p:nvPr/>
        </p:nvCxnSpPr>
        <p:spPr>
          <a:xfrm>
            <a:off x="4165234" y="2033986"/>
            <a:ext cx="919205" cy="688229"/>
          </a:xfrm>
          <a:prstGeom prst="bentConnector3">
            <a:avLst>
              <a:gd name="adj1" fmla="val 70724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28"/>
          <p:cNvCxnSpPr>
            <a:stCxn id="10" idx="3"/>
            <a:endCxn id="14" idx="1"/>
          </p:cNvCxnSpPr>
          <p:nvPr/>
        </p:nvCxnSpPr>
        <p:spPr>
          <a:xfrm>
            <a:off x="4165234" y="2033986"/>
            <a:ext cx="919205" cy="1354251"/>
          </a:xfrm>
          <a:prstGeom prst="bentConnector3">
            <a:avLst>
              <a:gd name="adj1" fmla="val 70724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>
            <a:stCxn id="12" idx="3"/>
            <a:endCxn id="16" idx="1"/>
          </p:cNvCxnSpPr>
          <p:nvPr/>
        </p:nvCxnSpPr>
        <p:spPr>
          <a:xfrm>
            <a:off x="6080880" y="2033986"/>
            <a:ext cx="723284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8903124" y="2214006"/>
            <a:ext cx="0" cy="328189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8903124" y="2902235"/>
            <a:ext cx="0" cy="305982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8912437" y="3568257"/>
            <a:ext cx="0" cy="32702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40"/>
          <p:cNvCxnSpPr>
            <a:stCxn id="12" idx="0"/>
            <a:endCxn id="18" idx="0"/>
          </p:cNvCxnSpPr>
          <p:nvPr/>
        </p:nvCxnSpPr>
        <p:spPr>
          <a:xfrm rot="5400000" flipH="1" flipV="1">
            <a:off x="7244373" y="192253"/>
            <a:ext cx="12700" cy="3323427"/>
          </a:xfrm>
          <a:prstGeom prst="bentConnector3">
            <a:avLst>
              <a:gd name="adj1" fmla="val 1800000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꺾인 연결선 42"/>
          <p:cNvCxnSpPr>
            <a:stCxn id="13" idx="3"/>
            <a:endCxn id="16" idx="1"/>
          </p:cNvCxnSpPr>
          <p:nvPr/>
        </p:nvCxnSpPr>
        <p:spPr>
          <a:xfrm flipV="1">
            <a:off x="6080880" y="2033986"/>
            <a:ext cx="723284" cy="688229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49"/>
          <p:cNvCxnSpPr>
            <a:stCxn id="14" idx="3"/>
            <a:endCxn id="18" idx="0"/>
          </p:cNvCxnSpPr>
          <p:nvPr/>
        </p:nvCxnSpPr>
        <p:spPr>
          <a:xfrm flipV="1">
            <a:off x="6080880" y="1853966"/>
            <a:ext cx="2825207" cy="1534271"/>
          </a:xfrm>
          <a:prstGeom prst="bentConnector4">
            <a:avLst>
              <a:gd name="adj1" fmla="val 68154"/>
              <a:gd name="adj2" fmla="val 114900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181138" y="146043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145588" y="1811855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판별오류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634657" y="282498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4934" y="4514647"/>
            <a:ext cx="95026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카메라 스캔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400" b="1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객체 인식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400" b="1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바코드 </a:t>
            </a:r>
            <a:r>
              <a:rPr lang="ko-KR" altLang="en-US" sz="14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미부착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제품 중 </a:t>
            </a:r>
            <a:r>
              <a:rPr lang="ko-KR" altLang="en-US" sz="14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도넛류만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결제</a:t>
            </a:r>
            <a:endParaRPr lang="en-US" altLang="ko-KR" sz="14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바코드 인식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바코드 부착된 모든 제품을 결제</a:t>
            </a:r>
            <a:endParaRPr lang="en-US" altLang="ko-KR" sz="14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ko-KR" altLang="en-US" sz="1400" b="1" dirty="0" err="1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셀프</a:t>
            </a:r>
            <a:r>
              <a:rPr lang="ko-KR" altLang="en-US" sz="1400" b="1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오더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en-US" altLang="ko-KR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1,2 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외 </a:t>
            </a:r>
            <a:r>
              <a:rPr lang="ko-KR" altLang="en-US" sz="1400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</a:t>
            </a:r>
            <a:r>
              <a:rPr lang="en-US" altLang="ko-KR" sz="1400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400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先</a:t>
            </a:r>
            <a:r>
              <a:rPr lang="en-US" altLang="ko-KR" sz="1400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400" dirty="0" smtClean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주문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가능한 커피 </a:t>
            </a:r>
            <a:r>
              <a:rPr lang="en-US" altLang="ko-KR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음료 </a:t>
            </a:r>
            <a:r>
              <a:rPr lang="en-US" altLang="ko-KR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 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샌드위치 </a:t>
            </a:r>
            <a:r>
              <a:rPr lang="en-US" altLang="ko-KR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 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디저트 </a:t>
            </a:r>
            <a:r>
              <a:rPr lang="en-US" altLang="ko-KR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 </a:t>
            </a:r>
            <a:r>
              <a:rPr lang="ko-KR" altLang="en-US" sz="14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모닝콤보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주문</a:t>
            </a:r>
            <a:r>
              <a:rPr lang="en-US" altLang="ko-KR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결제</a:t>
            </a:r>
            <a:endParaRPr lang="en-US" altLang="ko-KR" sz="1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* 1,2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번의 </a:t>
            </a:r>
            <a:r>
              <a:rPr lang="ko-KR" altLang="en-US" sz="12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판별오류시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재 인식을 통해 완료한다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36" name="타원 35"/>
          <p:cNvSpPr/>
          <p:nvPr/>
        </p:nvSpPr>
        <p:spPr>
          <a:xfrm>
            <a:off x="542672" y="1732458"/>
            <a:ext cx="622800" cy="623007"/>
          </a:xfrm>
          <a:prstGeom prst="ellipse">
            <a:avLst/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</a:t>
            </a:r>
            <a:endParaRPr lang="en-US" altLang="ko-KR" sz="10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픽업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4" name="직선 화살표 연결선 43"/>
          <p:cNvCxnSpPr/>
          <p:nvPr/>
        </p:nvCxnSpPr>
        <p:spPr>
          <a:xfrm>
            <a:off x="6080880" y="2811509"/>
            <a:ext cx="1918132" cy="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>
            <a:endCxn id="4" idx="1"/>
          </p:cNvCxnSpPr>
          <p:nvPr/>
        </p:nvCxnSpPr>
        <p:spPr>
          <a:xfrm>
            <a:off x="1159762" y="2033986"/>
            <a:ext cx="451359" cy="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타원 66"/>
          <p:cNvSpPr/>
          <p:nvPr/>
        </p:nvSpPr>
        <p:spPr>
          <a:xfrm>
            <a:off x="5005357" y="1777021"/>
            <a:ext cx="172485" cy="172542"/>
          </a:xfrm>
          <a:prstGeom prst="ellipse">
            <a:avLst/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5005357" y="2443771"/>
            <a:ext cx="172485" cy="172542"/>
          </a:xfrm>
          <a:prstGeom prst="ellipse">
            <a:avLst/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5005357" y="3110521"/>
            <a:ext cx="172485" cy="172542"/>
          </a:xfrm>
          <a:prstGeom prst="ellipse">
            <a:avLst/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6832" y="3501008"/>
            <a:ext cx="25399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latin typeface="맑은 고딕" panose="020B0503020000020004" pitchFamily="50" charset="-127"/>
              </a:rPr>
              <a:t>* </a:t>
            </a:r>
            <a:r>
              <a:rPr lang="ko-KR" altLang="en-US" sz="900" b="1" dirty="0">
                <a:latin typeface="맑은 고딕" panose="020B0503020000020004" pitchFamily="50" charset="-127"/>
              </a:rPr>
              <a:t>고정메뉴</a:t>
            </a:r>
            <a:endParaRPr lang="en-US" altLang="ko-KR" sz="900" b="1" dirty="0">
              <a:latin typeface="맑은 고딕" panose="020B0503020000020004" pitchFamily="50" charset="-127"/>
            </a:endParaRPr>
          </a:p>
          <a:p>
            <a:r>
              <a:rPr lang="en-US" altLang="ko-KR" sz="900" dirty="0" smtClean="0">
                <a:latin typeface="맑은 고딕" panose="020B0503020000020004" pitchFamily="50" charset="-127"/>
              </a:rPr>
              <a:t>- </a:t>
            </a:r>
            <a:r>
              <a:rPr lang="ko-KR" altLang="en-US" sz="900" dirty="0" err="1" smtClean="0">
                <a:solidFill>
                  <a:srgbClr val="C00000"/>
                </a:solidFill>
                <a:latin typeface="맑은 고딕" panose="020B0503020000020004" pitchFamily="50" charset="-127"/>
              </a:rPr>
              <a:t>직원호출</a:t>
            </a:r>
            <a:r>
              <a:rPr lang="en-US" altLang="ko-KR" sz="900" dirty="0">
                <a:latin typeface="맑은 고딕" panose="020B0503020000020004" pitchFamily="50" charset="-127"/>
              </a:rPr>
              <a:t/>
            </a:r>
            <a:br>
              <a:rPr lang="en-US" altLang="ko-KR" sz="900" dirty="0">
                <a:latin typeface="맑은 고딕" panose="020B0503020000020004" pitchFamily="50" charset="-127"/>
              </a:rPr>
            </a:br>
            <a:r>
              <a:rPr lang="en-US" altLang="ko-KR" sz="900" dirty="0">
                <a:latin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</a:rPr>
              <a:t>다국어선택 </a:t>
            </a:r>
            <a:r>
              <a:rPr lang="en-US" altLang="ko-KR" sz="900" dirty="0">
                <a:latin typeface="맑은 고딕" panose="020B0503020000020004" pitchFamily="50" charset="-127"/>
              </a:rPr>
              <a:t>(</a:t>
            </a:r>
            <a:r>
              <a:rPr lang="ko-KR" altLang="en-US" sz="900" dirty="0">
                <a:latin typeface="맑은 고딕" panose="020B0503020000020004" pitchFamily="50" charset="-127"/>
              </a:rPr>
              <a:t>한</a:t>
            </a:r>
            <a:r>
              <a:rPr lang="en-US" altLang="ko-KR" sz="900" dirty="0">
                <a:latin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</a:rPr>
              <a:t>영</a:t>
            </a:r>
            <a:r>
              <a:rPr lang="en-US" altLang="ko-KR" sz="900" dirty="0">
                <a:latin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</a:rPr>
              <a:t>일</a:t>
            </a:r>
            <a:r>
              <a:rPr lang="en-US" altLang="ko-KR" sz="900" dirty="0">
                <a:latin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</a:rPr>
              <a:t>중</a:t>
            </a:r>
            <a:r>
              <a:rPr lang="en-US" altLang="ko-KR" sz="900" dirty="0">
                <a:latin typeface="맑은 고딕" panose="020B0503020000020004" pitchFamily="50" charset="-127"/>
              </a:rPr>
              <a:t>)</a:t>
            </a:r>
            <a:br>
              <a:rPr lang="en-US" altLang="ko-KR" sz="900" dirty="0">
                <a:latin typeface="맑은 고딕" panose="020B0503020000020004" pitchFamily="50" charset="-127"/>
              </a:rPr>
            </a:br>
            <a:r>
              <a:rPr lang="en-US" altLang="ko-KR" sz="900" dirty="0">
                <a:latin typeface="맑은 고딕" panose="020B0503020000020004" pitchFamily="50" charset="-127"/>
              </a:rPr>
              <a:t>- </a:t>
            </a:r>
            <a:r>
              <a:rPr lang="ko-KR" altLang="en-US" sz="900" dirty="0" smtClean="0">
                <a:latin typeface="맑은 고딕" panose="020B0503020000020004" pitchFamily="50" charset="-127"/>
              </a:rPr>
              <a:t>회원 인증</a:t>
            </a:r>
            <a:r>
              <a:rPr lang="en-US" altLang="ko-KR" sz="900" dirty="0" smtClean="0">
                <a:latin typeface="맑은 고딕" panose="020B0503020000020004" pitchFamily="50" charset="-127"/>
              </a:rPr>
              <a:t>(Happy point : </a:t>
            </a:r>
            <a:r>
              <a:rPr lang="ko-KR" altLang="en-US" sz="900" dirty="0" smtClean="0">
                <a:latin typeface="맑은 고딕" panose="020B0503020000020004" pitchFamily="50" charset="-127"/>
              </a:rPr>
              <a:t>구매이력</a:t>
            </a:r>
            <a:r>
              <a:rPr lang="en-US" altLang="ko-KR" sz="900" dirty="0" smtClean="0">
                <a:latin typeface="맑은 고딕" panose="020B0503020000020004" pitchFamily="50" charset="-127"/>
              </a:rPr>
              <a:t>/</a:t>
            </a:r>
            <a:r>
              <a:rPr lang="ko-KR" altLang="en-US" sz="900" dirty="0" err="1" smtClean="0">
                <a:latin typeface="맑은 고딕" panose="020B0503020000020004" pitchFamily="50" charset="-127"/>
              </a:rPr>
              <a:t>단골매장</a:t>
            </a:r>
            <a:r>
              <a:rPr lang="en-US" altLang="ko-KR" sz="900" dirty="0" smtClean="0">
                <a:latin typeface="맑은 고딕" panose="020B0503020000020004" pitchFamily="50" charset="-127"/>
              </a:rPr>
              <a:t>)</a:t>
            </a:r>
          </a:p>
          <a:p>
            <a:r>
              <a:rPr lang="en-US" altLang="ko-KR" sz="900" dirty="0" smtClean="0">
                <a:latin typeface="맑은 고딕" panose="020B0503020000020004" pitchFamily="50" charset="-127"/>
              </a:rPr>
              <a:t>- </a:t>
            </a:r>
            <a:r>
              <a:rPr lang="ko-KR" altLang="en-US" sz="900" dirty="0" smtClean="0">
                <a:latin typeface="맑은 고딕" panose="020B0503020000020004" pitchFamily="50" charset="-127"/>
              </a:rPr>
              <a:t>도움말 </a:t>
            </a:r>
            <a:r>
              <a:rPr lang="en-US" altLang="ko-KR" sz="900" dirty="0" smtClean="0">
                <a:latin typeface="맑은 고딕" panose="020B0503020000020004" pitchFamily="50" charset="-127"/>
              </a:rPr>
              <a:t>(</a:t>
            </a:r>
            <a:r>
              <a:rPr lang="en-US" altLang="ko-KR" sz="900" smtClean="0">
                <a:latin typeface="맑은 고딕" panose="020B0503020000020004" pitchFamily="50" charset="-127"/>
              </a:rPr>
              <a:t>User guide)</a:t>
            </a:r>
            <a:endParaRPr lang="en-US" altLang="ko-KR" sz="900" dirty="0" smtClean="0">
              <a:latin typeface="맑은 고딕" panose="020B0503020000020004" pitchFamily="50" charset="-127"/>
            </a:endParaRPr>
          </a:p>
          <a:p>
            <a:r>
              <a:rPr lang="en-US" altLang="ko-KR" sz="900" dirty="0" smtClean="0">
                <a:latin typeface="맑은 고딕" panose="020B0503020000020004" pitchFamily="50" charset="-127"/>
              </a:rPr>
              <a:t>- </a:t>
            </a:r>
            <a:r>
              <a:rPr lang="ko-KR" altLang="en-US" sz="900" dirty="0" smtClean="0">
                <a:latin typeface="맑은 고딕" panose="020B0503020000020004" pitchFamily="50" charset="-127"/>
              </a:rPr>
              <a:t>장바구니</a:t>
            </a:r>
            <a:endParaRPr lang="en-US" altLang="ko-KR" sz="900" dirty="0" smtClean="0">
              <a:latin typeface="맑은 고딕" panose="020B0503020000020004" pitchFamily="50" charset="-127"/>
            </a:endParaRPr>
          </a:p>
          <a:p>
            <a:pPr marL="171450" indent="-171450">
              <a:buFontTx/>
              <a:buChar char="-"/>
            </a:pPr>
            <a:endParaRPr lang="en-US" altLang="ko-KR" sz="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005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410780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꺾인 연결선 131"/>
          <p:cNvCxnSpPr>
            <a:stCxn id="31" idx="3"/>
            <a:endCxn id="120" idx="1"/>
          </p:cNvCxnSpPr>
          <p:nvPr/>
        </p:nvCxnSpPr>
        <p:spPr>
          <a:xfrm>
            <a:off x="2851530" y="3588828"/>
            <a:ext cx="1676667" cy="1562102"/>
          </a:xfrm>
          <a:prstGeom prst="bentConnector3">
            <a:avLst>
              <a:gd name="adj1" fmla="val 7556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꺾인 연결선 33"/>
          <p:cNvCxnSpPr>
            <a:stCxn id="27" idx="2"/>
            <a:endCxn id="3" idx="4"/>
          </p:cNvCxnSpPr>
          <p:nvPr/>
        </p:nvCxnSpPr>
        <p:spPr>
          <a:xfrm rot="5400000" flipH="1">
            <a:off x="2866330" y="1484135"/>
            <a:ext cx="438599" cy="4534300"/>
          </a:xfrm>
          <a:prstGeom prst="bentConnector3">
            <a:avLst>
              <a:gd name="adj1" fmla="val -69495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>
            <a:stCxn id="27" idx="3"/>
            <a:endCxn id="39" idx="1"/>
          </p:cNvCxnSpPr>
          <p:nvPr/>
        </p:nvCxnSpPr>
        <p:spPr>
          <a:xfrm flipV="1">
            <a:off x="6177363" y="3588828"/>
            <a:ext cx="1506217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150" name="그룹 149"/>
          <p:cNvGrpSpPr/>
          <p:nvPr/>
        </p:nvGrpSpPr>
        <p:grpSpPr>
          <a:xfrm>
            <a:off x="278480" y="2451985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79013" y="3054008"/>
              <a:ext cx="6270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GNB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675258" y="1513300"/>
            <a:ext cx="1176272" cy="459722"/>
            <a:chOff x="2332603" y="1128278"/>
            <a:chExt cx="1176272" cy="459722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549484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언어 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729381" y="1611221"/>
            <a:ext cx="700500" cy="263862"/>
            <a:chOff x="3841940" y="1226208"/>
            <a:chExt cx="700500" cy="26386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3841940" y="1226208"/>
              <a:ext cx="700500" cy="263862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984440" y="123502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국문</a:t>
              </a:r>
              <a:endPara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729381" y="1966738"/>
            <a:ext cx="700500" cy="262800"/>
            <a:chOff x="3841940" y="1607658"/>
            <a:chExt cx="700500" cy="262800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984441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영문</a:t>
              </a:r>
              <a:endParaRPr lang="ko-KR" altLang="en-US" sz="9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278480" y="282059"/>
            <a:ext cx="72891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GNB</a:t>
            </a:r>
            <a:r>
              <a:rPr lang="en-US" altLang="ko-KR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다국어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회원인증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주문시작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장바구니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직원호출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1675258" y="3358967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571925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회원인증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683580" y="3423648"/>
            <a:ext cx="845278" cy="330360"/>
            <a:chOff x="2498100" y="1192959"/>
            <a:chExt cx="845278" cy="330360"/>
          </a:xfrm>
        </p:grpSpPr>
        <p:sp>
          <p:nvSpPr>
            <p:cNvPr id="39" name="직사각형 38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518083" y="4192857"/>
            <a:ext cx="1176272" cy="459722"/>
            <a:chOff x="2332603" y="1128278"/>
            <a:chExt cx="1176272" cy="459722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5" name="꺾인 연결선 64"/>
          <p:cNvCxnSpPr>
            <a:stCxn id="5" idx="3"/>
            <a:endCxn id="114" idx="1"/>
          </p:cNvCxnSpPr>
          <p:nvPr/>
        </p:nvCxnSpPr>
        <p:spPr>
          <a:xfrm>
            <a:off x="2851530" y="1743161"/>
            <a:ext cx="877851" cy="106388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>
            <a:stCxn id="5" idx="3"/>
            <a:endCxn id="7" idx="1"/>
          </p:cNvCxnSpPr>
          <p:nvPr/>
        </p:nvCxnSpPr>
        <p:spPr>
          <a:xfrm flipV="1">
            <a:off x="2851530" y="1743152"/>
            <a:ext cx="877851" cy="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/>
          <p:nvPr/>
        </p:nvCxnSpPr>
        <p:spPr>
          <a:xfrm>
            <a:off x="3290454" y="2098138"/>
            <a:ext cx="438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>
            <a:stCxn id="31" idx="3"/>
            <a:endCxn id="27" idx="1"/>
          </p:cNvCxnSpPr>
          <p:nvPr/>
        </p:nvCxnSpPr>
        <p:spPr>
          <a:xfrm>
            <a:off x="2851530" y="3588828"/>
            <a:ext cx="1676667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3091373" y="3272962"/>
            <a:ext cx="837089" cy="228046"/>
            <a:chOff x="2502195" y="1218210"/>
            <a:chExt cx="837089" cy="228046"/>
          </a:xfrm>
        </p:grpSpPr>
        <p:sp>
          <p:nvSpPr>
            <p:cNvPr id="93" name="직사각형 9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2502195" y="121821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전화번호 입력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3160638" y="3645024"/>
            <a:ext cx="698558" cy="215444"/>
            <a:chOff x="2571460" y="1230830"/>
            <a:chExt cx="698558" cy="215444"/>
          </a:xfrm>
        </p:grpSpPr>
        <p:sp>
          <p:nvSpPr>
            <p:cNvPr id="99" name="직사각형 9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674518" y="1230830"/>
              <a:ext cx="49244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3729381" y="2321193"/>
            <a:ext cx="700500" cy="262800"/>
            <a:chOff x="3841940" y="1607658"/>
            <a:chExt cx="700500" cy="262800"/>
          </a:xfrm>
        </p:grpSpPr>
        <p:sp>
          <p:nvSpPr>
            <p:cNvPr id="110" name="모서리가 둥근 직사각형 109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3984443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일문</a:t>
              </a:r>
              <a:endParaRPr lang="ko-KR" altLang="en-US" sz="9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2" name="직선 화살표 연결선 111"/>
          <p:cNvCxnSpPr/>
          <p:nvPr/>
        </p:nvCxnSpPr>
        <p:spPr>
          <a:xfrm>
            <a:off x="3290454" y="2452593"/>
            <a:ext cx="438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>
            <a:off x="3729381" y="2675649"/>
            <a:ext cx="700500" cy="262800"/>
            <a:chOff x="3841940" y="1607658"/>
            <a:chExt cx="700500" cy="262800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3984441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중문</a:t>
              </a:r>
              <a:endParaRPr lang="ko-KR" altLang="en-US" sz="9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9" name="그룹 118"/>
          <p:cNvGrpSpPr/>
          <p:nvPr/>
        </p:nvGrpSpPr>
        <p:grpSpPr>
          <a:xfrm>
            <a:off x="4528197" y="4769176"/>
            <a:ext cx="1649166" cy="763508"/>
            <a:chOff x="2096156" y="976385"/>
            <a:chExt cx="1649166" cy="763508"/>
          </a:xfrm>
        </p:grpSpPr>
        <p:sp>
          <p:nvSpPr>
            <p:cNvPr id="120" name="순서도: 판단 119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2571928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단골매장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2" name="직선 화살표 연결선 121"/>
          <p:cNvCxnSpPr>
            <a:stCxn id="120" idx="3"/>
            <a:endCxn id="124" idx="1"/>
          </p:cNvCxnSpPr>
          <p:nvPr/>
        </p:nvCxnSpPr>
        <p:spPr>
          <a:xfrm flipV="1">
            <a:off x="6177363" y="5149857"/>
            <a:ext cx="1340720" cy="1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그룹 122"/>
          <p:cNvGrpSpPr/>
          <p:nvPr/>
        </p:nvGrpSpPr>
        <p:grpSpPr>
          <a:xfrm>
            <a:off x="7493715" y="4919996"/>
            <a:ext cx="1225015" cy="459722"/>
            <a:chOff x="2308235" y="1128278"/>
            <a:chExt cx="1225015" cy="459722"/>
          </a:xfrm>
        </p:grpSpPr>
        <p:sp>
          <p:nvSpPr>
            <p:cNvPr id="124" name="모서리가 둥근 직사각형 12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308235" y="1235028"/>
              <a:ext cx="122501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Happy point app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6" name="그룹 125"/>
          <p:cNvGrpSpPr/>
          <p:nvPr/>
        </p:nvGrpSpPr>
        <p:grpSpPr>
          <a:xfrm>
            <a:off x="6669132" y="5049125"/>
            <a:ext cx="389852" cy="215445"/>
            <a:chOff x="2725813" y="1235028"/>
            <a:chExt cx="389852" cy="215445"/>
          </a:xfrm>
        </p:grpSpPr>
        <p:sp>
          <p:nvSpPr>
            <p:cNvPr id="127" name="직사각형 12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직사각형 127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등록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0" name="꺾인 연결선 139"/>
          <p:cNvCxnSpPr>
            <a:stCxn id="120" idx="0"/>
            <a:endCxn id="3" idx="4"/>
          </p:cNvCxnSpPr>
          <p:nvPr/>
        </p:nvCxnSpPr>
        <p:spPr>
          <a:xfrm rot="16200000" flipV="1">
            <a:off x="2467035" y="1883431"/>
            <a:ext cx="1237191" cy="4534300"/>
          </a:xfrm>
          <a:prstGeom prst="bentConnector3">
            <a:avLst>
              <a:gd name="adj1" fmla="val 2998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꺾인 연결선 152"/>
          <p:cNvCxnSpPr>
            <a:stCxn id="5" idx="0"/>
            <a:endCxn id="3" idx="0"/>
          </p:cNvCxnSpPr>
          <p:nvPr/>
        </p:nvCxnSpPr>
        <p:spPr>
          <a:xfrm rot="16200000" flipH="1" flipV="1">
            <a:off x="1071594" y="1260185"/>
            <a:ext cx="938685" cy="1444914"/>
          </a:xfrm>
          <a:prstGeom prst="bentConnector3">
            <a:avLst>
              <a:gd name="adj1" fmla="val -2435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화살표 연결선 156"/>
          <p:cNvCxnSpPr>
            <a:stCxn id="39" idx="2"/>
            <a:endCxn id="42" idx="0"/>
          </p:cNvCxnSpPr>
          <p:nvPr/>
        </p:nvCxnSpPr>
        <p:spPr>
          <a:xfrm>
            <a:off x="8106219" y="3754008"/>
            <a:ext cx="0" cy="43884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27" idx="3"/>
            <a:endCxn id="42" idx="1"/>
          </p:cNvCxnSpPr>
          <p:nvPr/>
        </p:nvCxnSpPr>
        <p:spPr>
          <a:xfrm>
            <a:off x="6177363" y="3588830"/>
            <a:ext cx="1340720" cy="83388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그룹 57"/>
          <p:cNvGrpSpPr/>
          <p:nvPr/>
        </p:nvGrpSpPr>
        <p:grpSpPr>
          <a:xfrm>
            <a:off x="6672243" y="4308004"/>
            <a:ext cx="389852" cy="215445"/>
            <a:chOff x="2725813" y="1235028"/>
            <a:chExt cx="389852" cy="215445"/>
          </a:xfrm>
        </p:grpSpPr>
        <p:sp>
          <p:nvSpPr>
            <p:cNvPr id="59" name="직사각형 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5162661" y="4235406"/>
            <a:ext cx="389852" cy="215445"/>
            <a:chOff x="2725813" y="1235028"/>
            <a:chExt cx="389852" cy="215445"/>
          </a:xfrm>
        </p:grpSpPr>
        <p:sp>
          <p:nvSpPr>
            <p:cNvPr id="62" name="직사각형 61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없음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661496" y="3488097"/>
            <a:ext cx="389852" cy="215445"/>
            <a:chOff x="2725813" y="1235028"/>
            <a:chExt cx="389852" cy="215445"/>
          </a:xfrm>
        </p:grpSpPr>
        <p:sp>
          <p:nvSpPr>
            <p:cNvPr id="56" name="직사각형 55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4" name="그룹 163"/>
          <p:cNvGrpSpPr/>
          <p:nvPr/>
        </p:nvGrpSpPr>
        <p:grpSpPr>
          <a:xfrm>
            <a:off x="1675258" y="5204634"/>
            <a:ext cx="1176272" cy="459722"/>
            <a:chOff x="2332603" y="1128278"/>
            <a:chExt cx="1176272" cy="459722"/>
          </a:xfrm>
        </p:grpSpPr>
        <p:sp>
          <p:nvSpPr>
            <p:cNvPr id="165" name="모서리가 둥근 직사각형 16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7" name="그룹 166"/>
          <p:cNvGrpSpPr/>
          <p:nvPr/>
        </p:nvGrpSpPr>
        <p:grpSpPr>
          <a:xfrm>
            <a:off x="1675258" y="5903891"/>
            <a:ext cx="1176272" cy="459722"/>
            <a:chOff x="2332603" y="1128278"/>
            <a:chExt cx="1176272" cy="459722"/>
          </a:xfrm>
        </p:grpSpPr>
        <p:sp>
          <p:nvSpPr>
            <p:cNvPr id="168" name="모서리가 둥근 직사각형 167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직원호출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77" name="꺾인 연결선 176"/>
          <p:cNvCxnSpPr>
            <a:stCxn id="3" idx="6"/>
            <a:endCxn id="168" idx="1"/>
          </p:cNvCxnSpPr>
          <p:nvPr/>
        </p:nvCxnSpPr>
        <p:spPr>
          <a:xfrm>
            <a:off x="1358480" y="2991985"/>
            <a:ext cx="316778" cy="31417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꺾인 연결선 181"/>
          <p:cNvCxnSpPr>
            <a:stCxn id="3" idx="6"/>
            <a:endCxn id="5" idx="1"/>
          </p:cNvCxnSpPr>
          <p:nvPr/>
        </p:nvCxnSpPr>
        <p:spPr>
          <a:xfrm flipV="1">
            <a:off x="1358480" y="1743161"/>
            <a:ext cx="316778" cy="12488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직선 화살표 연결선 184"/>
          <p:cNvCxnSpPr>
            <a:endCxn id="31" idx="1"/>
          </p:cNvCxnSpPr>
          <p:nvPr/>
        </p:nvCxnSpPr>
        <p:spPr>
          <a:xfrm>
            <a:off x="1516869" y="3588828"/>
            <a:ext cx="1583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직선 화살표 연결선 188"/>
          <p:cNvCxnSpPr>
            <a:endCxn id="165" idx="1"/>
          </p:cNvCxnSpPr>
          <p:nvPr/>
        </p:nvCxnSpPr>
        <p:spPr>
          <a:xfrm>
            <a:off x="1516869" y="5434495"/>
            <a:ext cx="1583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1" name="그룹 190"/>
          <p:cNvGrpSpPr/>
          <p:nvPr/>
        </p:nvGrpSpPr>
        <p:grpSpPr>
          <a:xfrm>
            <a:off x="1963038" y="1179570"/>
            <a:ext cx="595035" cy="215445"/>
            <a:chOff x="2623223" y="1235028"/>
            <a:chExt cx="595035" cy="215445"/>
          </a:xfrm>
        </p:grpSpPr>
        <p:sp>
          <p:nvSpPr>
            <p:cNvPr id="192" name="직사각형 191"/>
            <p:cNvSpPr/>
            <p:nvPr/>
          </p:nvSpPr>
          <p:spPr>
            <a:xfrm>
              <a:off x="2656267" y="1235029"/>
              <a:ext cx="528944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23223" y="1235028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선택완료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평행 사변형 12"/>
          <p:cNvSpPr/>
          <p:nvPr/>
        </p:nvSpPr>
        <p:spPr>
          <a:xfrm>
            <a:off x="2982235" y="3145519"/>
            <a:ext cx="1020944" cy="825066"/>
          </a:xfrm>
          <a:prstGeom prst="parallelogram">
            <a:avLst>
              <a:gd name="adj" fmla="val 1314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6" name="직선 화살표 연결선 115"/>
          <p:cNvCxnSpPr>
            <a:stCxn id="42" idx="3"/>
            <a:endCxn id="107" idx="2"/>
          </p:cNvCxnSpPr>
          <p:nvPr/>
        </p:nvCxnSpPr>
        <p:spPr>
          <a:xfrm>
            <a:off x="8694355" y="4422718"/>
            <a:ext cx="405943" cy="487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4528197" y="3207076"/>
            <a:ext cx="1649166" cy="763508"/>
            <a:chOff x="2096156" y="976385"/>
            <a:chExt cx="1649166" cy="763508"/>
          </a:xfrm>
        </p:grpSpPr>
        <p:sp>
          <p:nvSpPr>
            <p:cNvPr id="27" name="순서도: 판단 2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구매이력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9070627" y="4086008"/>
            <a:ext cx="742511" cy="683168"/>
            <a:chOff x="9070627" y="4214212"/>
            <a:chExt cx="742511" cy="683168"/>
          </a:xfrm>
        </p:grpSpPr>
        <p:sp>
          <p:nvSpPr>
            <p:cNvPr id="107" name="타원 106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9070627" y="4355741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일부 제품</a:t>
              </a:r>
              <a:endParaRPr lang="en-US" altLang="ko-KR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픽업</a:t>
              </a:r>
              <a:endPara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4" name="사각형 설명선 13"/>
          <p:cNvSpPr/>
          <p:nvPr/>
        </p:nvSpPr>
        <p:spPr>
          <a:xfrm>
            <a:off x="4823770" y="2443459"/>
            <a:ext cx="1323050" cy="650037"/>
          </a:xfrm>
          <a:prstGeom prst="wedgeRectCallout">
            <a:avLst>
              <a:gd name="adj1" fmla="val 21616"/>
              <a:gd name="adj2" fmla="val 83935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상품에 대해 구매 이력 처리</a:t>
            </a:r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1675258" y="4555705"/>
            <a:ext cx="1176272" cy="459722"/>
            <a:chOff x="2332603" y="1128278"/>
            <a:chExt cx="1176272" cy="459722"/>
          </a:xfrm>
        </p:grpSpPr>
        <p:sp>
          <p:nvSpPr>
            <p:cNvPr id="117" name="모서리가 둥근 직사각형 11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주문시작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9" name="직선 화살표 연결선 128"/>
          <p:cNvCxnSpPr>
            <a:endCxn id="117" idx="1"/>
          </p:cNvCxnSpPr>
          <p:nvPr/>
        </p:nvCxnSpPr>
        <p:spPr>
          <a:xfrm flipV="1">
            <a:off x="1514650" y="4785566"/>
            <a:ext cx="160608" cy="4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/>
          <p:cNvGrpSpPr/>
          <p:nvPr/>
        </p:nvGrpSpPr>
        <p:grpSpPr>
          <a:xfrm>
            <a:off x="3853016" y="5621902"/>
            <a:ext cx="1048362" cy="1023697"/>
            <a:chOff x="3398884" y="5627487"/>
            <a:chExt cx="1048362" cy="1023697"/>
          </a:xfrm>
        </p:grpSpPr>
        <p:grpSp>
          <p:nvGrpSpPr>
            <p:cNvPr id="130" name="그룹 129"/>
            <p:cNvGrpSpPr/>
            <p:nvPr/>
          </p:nvGrpSpPr>
          <p:grpSpPr>
            <a:xfrm>
              <a:off x="3398884" y="5627487"/>
              <a:ext cx="1048362" cy="330360"/>
              <a:chOff x="2396558" y="1192959"/>
              <a:chExt cx="1048362" cy="330360"/>
            </a:xfrm>
          </p:grpSpPr>
          <p:sp>
            <p:nvSpPr>
              <p:cNvPr id="131" name="직사각형 130"/>
              <p:cNvSpPr/>
              <p:nvPr/>
            </p:nvSpPr>
            <p:spPr>
              <a:xfrm>
                <a:off x="2396558" y="1192959"/>
                <a:ext cx="1048362" cy="33036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직사각형 132"/>
              <p:cNvSpPr/>
              <p:nvPr/>
            </p:nvSpPr>
            <p:spPr>
              <a:xfrm>
                <a:off x="2444488" y="1235028"/>
                <a:ext cx="95250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 smtClean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M_POS Push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34" name="그룹 133"/>
            <p:cNvGrpSpPr/>
            <p:nvPr/>
          </p:nvGrpSpPr>
          <p:grpSpPr>
            <a:xfrm>
              <a:off x="3398884" y="6320824"/>
              <a:ext cx="1042916" cy="330360"/>
              <a:chOff x="2396558" y="1192959"/>
              <a:chExt cx="1042916" cy="330360"/>
            </a:xfrm>
          </p:grpSpPr>
          <p:sp>
            <p:nvSpPr>
              <p:cNvPr id="135" name="직사각형 134"/>
              <p:cNvSpPr/>
              <p:nvPr/>
            </p:nvSpPr>
            <p:spPr>
              <a:xfrm>
                <a:off x="2396558" y="1192959"/>
                <a:ext cx="1042916" cy="33036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직사각형 135"/>
              <p:cNvSpPr/>
              <p:nvPr/>
            </p:nvSpPr>
            <p:spPr>
              <a:xfrm>
                <a:off x="2402009" y="1235028"/>
                <a:ext cx="103746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지정 </a:t>
                </a:r>
                <a:r>
                  <a:rPr lang="en-US" altLang="ko-KR" sz="1000" b="1" dirty="0" smtClean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POS </a:t>
                </a:r>
                <a:r>
                  <a:rPr lang="ko-KR" altLang="en-US" sz="1000" b="1" dirty="0" smtClean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137" name="꺾인 연결선 136"/>
          <p:cNvCxnSpPr>
            <a:stCxn id="168" idx="3"/>
            <a:endCxn id="135" idx="1"/>
          </p:cNvCxnSpPr>
          <p:nvPr/>
        </p:nvCxnSpPr>
        <p:spPr>
          <a:xfrm>
            <a:off x="2851530" y="6133752"/>
            <a:ext cx="1001486" cy="346667"/>
          </a:xfrm>
          <a:prstGeom prst="bentConnector3">
            <a:avLst>
              <a:gd name="adj1" fmla="val 8210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꺾인 연결선 137"/>
          <p:cNvCxnSpPr>
            <a:stCxn id="168" idx="3"/>
            <a:endCxn id="131" idx="1"/>
          </p:cNvCxnSpPr>
          <p:nvPr/>
        </p:nvCxnSpPr>
        <p:spPr>
          <a:xfrm flipV="1">
            <a:off x="2851530" y="5787082"/>
            <a:ext cx="1001486" cy="346670"/>
          </a:xfrm>
          <a:prstGeom prst="bentConnector3">
            <a:avLst>
              <a:gd name="adj1" fmla="val 8210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01484" y="6023815"/>
            <a:ext cx="389852" cy="215445"/>
            <a:chOff x="2725813" y="1235028"/>
            <a:chExt cx="389852" cy="215445"/>
          </a:xfrm>
        </p:grpSpPr>
        <p:sp>
          <p:nvSpPr>
            <p:cNvPr id="141" name="직사각형 140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직사각형 141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안내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43" name="사각형 설명선 142"/>
          <p:cNvSpPr/>
          <p:nvPr/>
        </p:nvSpPr>
        <p:spPr>
          <a:xfrm>
            <a:off x="6893887" y="2451985"/>
            <a:ext cx="1371482" cy="646875"/>
          </a:xfrm>
          <a:prstGeom prst="wedgeRectCallout">
            <a:avLst>
              <a:gd name="adj1" fmla="val -39292"/>
              <a:gd name="adj2" fmla="val 90614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주류판매 인증</a:t>
            </a:r>
            <a:endParaRPr lang="en-US" altLang="ko-KR" sz="9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다회용컵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사용 여부</a:t>
            </a:r>
            <a:endParaRPr lang="en-US" altLang="ko-KR" sz="9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727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144" idx="1"/>
          </p:cNvCxnSpPr>
          <p:nvPr/>
        </p:nvCxnSpPr>
        <p:spPr>
          <a:xfrm>
            <a:off x="3762649" y="2466492"/>
            <a:ext cx="1013951" cy="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64475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카메라 스캔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객체인식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2586377" y="2236631"/>
            <a:ext cx="1176272" cy="459722"/>
            <a:chOff x="2332603" y="1128278"/>
            <a:chExt cx="1176272" cy="459722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485366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카메라 스캔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4776600" y="2084740"/>
            <a:ext cx="1649166" cy="763508"/>
            <a:chOff x="2096156" y="976385"/>
            <a:chExt cx="1649166" cy="763508"/>
          </a:xfrm>
        </p:grpSpPr>
        <p:sp>
          <p:nvSpPr>
            <p:cNvPr id="144" name="순서도: 판단 14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직사각형 144"/>
            <p:cNvSpPr/>
            <p:nvPr/>
          </p:nvSpPr>
          <p:spPr>
            <a:xfrm>
              <a:off x="2415636" y="1235028"/>
              <a:ext cx="101021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r>
                <a:rPr lang="en-US" altLang="ko-KR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6" name="직선 화살표 연결선 145"/>
          <p:cNvCxnSpPr>
            <a:stCxn id="144" idx="3"/>
            <a:endCxn id="124" idx="1"/>
          </p:cNvCxnSpPr>
          <p:nvPr/>
        </p:nvCxnSpPr>
        <p:spPr>
          <a:xfrm flipV="1">
            <a:off x="6425766" y="2466492"/>
            <a:ext cx="2104994" cy="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8407754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8995890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144" idx="3"/>
            <a:endCxn id="152" idx="1"/>
          </p:cNvCxnSpPr>
          <p:nvPr/>
        </p:nvCxnSpPr>
        <p:spPr>
          <a:xfrm>
            <a:off x="6425766" y="2466494"/>
            <a:ext cx="1981988" cy="83388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7709176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7698429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82" name="직선 화살표 연결선 181"/>
          <p:cNvCxnSpPr>
            <a:stCxn id="85" idx="6"/>
            <a:endCxn id="139" idx="1"/>
          </p:cNvCxnSpPr>
          <p:nvPr/>
        </p:nvCxnSpPr>
        <p:spPr>
          <a:xfrm>
            <a:off x="952291" y="2466492"/>
            <a:ext cx="1634086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/>
          <p:cNvGrpSpPr/>
          <p:nvPr/>
        </p:nvGrpSpPr>
        <p:grpSpPr>
          <a:xfrm>
            <a:off x="269123" y="1926492"/>
            <a:ext cx="2023185" cy="1080000"/>
            <a:chOff x="232373" y="2750331"/>
            <a:chExt cx="2023185" cy="1080000"/>
          </a:xfrm>
        </p:grpSpPr>
        <p:grpSp>
          <p:nvGrpSpPr>
            <p:cNvPr id="150" name="그룹 149"/>
            <p:cNvGrpSpPr/>
            <p:nvPr/>
          </p:nvGrpSpPr>
          <p:grpSpPr>
            <a:xfrm>
              <a:off x="1175558" y="2750331"/>
              <a:ext cx="1080000" cy="1080000"/>
              <a:chOff x="452560" y="2683285"/>
              <a:chExt cx="1080000" cy="1080000"/>
            </a:xfrm>
          </p:grpSpPr>
          <p:sp>
            <p:nvSpPr>
              <p:cNvPr id="3" name="타원 2"/>
              <p:cNvSpPr/>
              <p:nvPr/>
            </p:nvSpPr>
            <p:spPr>
              <a:xfrm>
                <a:off x="452560" y="2683285"/>
                <a:ext cx="1080000" cy="10800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/>
              <p:cNvSpPr/>
              <p:nvPr/>
            </p:nvSpPr>
            <p:spPr>
              <a:xfrm>
                <a:off x="615694" y="3054008"/>
                <a:ext cx="7537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6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MAIN</a:t>
                </a:r>
                <a:endPara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>
              <a:off x="232373" y="2948747"/>
              <a:ext cx="683168" cy="683168"/>
              <a:chOff x="650975" y="2820145"/>
              <a:chExt cx="683168" cy="683168"/>
            </a:xfrm>
          </p:grpSpPr>
          <p:sp>
            <p:nvSpPr>
              <p:cNvPr id="85" name="타원 84"/>
              <p:cNvSpPr/>
              <p:nvPr/>
            </p:nvSpPr>
            <p:spPr>
              <a:xfrm>
                <a:off x="650975" y="2820145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746338" y="2930897"/>
                <a:ext cx="4924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제품</a:t>
                </a:r>
                <a:endParaRPr lang="en-US" altLang="ko-KR" sz="1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  <a:endPara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6061165" y="-650021"/>
            <a:ext cx="48074" cy="5821377"/>
          </a:xfrm>
          <a:prstGeom prst="bentConnector3">
            <a:avLst>
              <a:gd name="adj1" fmla="val 162561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8385920" y="1400730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30677" y="1235028"/>
              <a:ext cx="11801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제거 후</a:t>
              </a:r>
              <a:r>
                <a:rPr lang="en-US" altLang="ko-KR" sz="800" b="1" dirty="0" smtClean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800" b="1" dirty="0" smtClean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  <a:endParaRPr lang="ko-KR" altLang="en-US" sz="800" b="1" dirty="0">
                <a:solidFill>
                  <a:srgbClr val="FFFF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8530760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3842802" y="2358768"/>
            <a:ext cx="389853" cy="215445"/>
            <a:chOff x="2725813" y="1235028"/>
            <a:chExt cx="389853" cy="215445"/>
          </a:xfrm>
        </p:grpSpPr>
        <p:sp>
          <p:nvSpPr>
            <p:cNvPr id="147" name="직사각형 14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725815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확정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6659619" y="2365692"/>
            <a:ext cx="666808" cy="215582"/>
            <a:chOff x="2587335" y="1234960"/>
            <a:chExt cx="666808" cy="215582"/>
          </a:xfrm>
        </p:grpSpPr>
        <p:sp>
          <p:nvSpPr>
            <p:cNvPr id="210" name="직사각형 209"/>
            <p:cNvSpPr/>
            <p:nvPr/>
          </p:nvSpPr>
          <p:spPr>
            <a:xfrm>
              <a:off x="2587335" y="1234960"/>
              <a:ext cx="666808" cy="215582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1" name="직사각형 210"/>
            <p:cNvSpPr/>
            <p:nvPr/>
          </p:nvSpPr>
          <p:spPr>
            <a:xfrm>
              <a:off x="2600781" y="1235028"/>
              <a:ext cx="6399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교체</a:t>
              </a:r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39" name="꺾인 연결선 238"/>
          <p:cNvCxnSpPr>
            <a:stCxn id="144" idx="2"/>
            <a:endCxn id="139" idx="2"/>
          </p:cNvCxnSpPr>
          <p:nvPr/>
        </p:nvCxnSpPr>
        <p:spPr>
          <a:xfrm rot="5400000" flipH="1">
            <a:off x="4311900" y="1558966"/>
            <a:ext cx="151895" cy="2426670"/>
          </a:xfrm>
          <a:prstGeom prst="bentConnector3">
            <a:avLst>
              <a:gd name="adj1" fmla="val -36370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그룹 148"/>
          <p:cNvGrpSpPr/>
          <p:nvPr/>
        </p:nvGrpSpPr>
        <p:grpSpPr>
          <a:xfrm>
            <a:off x="5336527" y="3300381"/>
            <a:ext cx="529312" cy="215445"/>
            <a:chOff x="2656084" y="1235028"/>
            <a:chExt cx="529312" cy="215445"/>
          </a:xfrm>
        </p:grpSpPr>
        <p:sp>
          <p:nvSpPr>
            <p:cNvPr id="160" name="직사각형 159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656084" y="1235028"/>
              <a:ext cx="52931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984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144" idx="1"/>
          </p:cNvCxnSpPr>
          <p:nvPr/>
        </p:nvCxnSpPr>
        <p:spPr>
          <a:xfrm>
            <a:off x="3762649" y="2466492"/>
            <a:ext cx="1013951" cy="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44390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바코드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2586377" y="2236631"/>
            <a:ext cx="1176272" cy="459722"/>
            <a:chOff x="2332603" y="1128278"/>
            <a:chExt cx="1176272" cy="459722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485367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 인식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4776600" y="2084740"/>
            <a:ext cx="1649166" cy="763508"/>
            <a:chOff x="2096156" y="976385"/>
            <a:chExt cx="1649166" cy="763508"/>
          </a:xfrm>
        </p:grpSpPr>
        <p:sp>
          <p:nvSpPr>
            <p:cNvPr id="144" name="순서도: 판단 14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직사각형 144"/>
            <p:cNvSpPr/>
            <p:nvPr/>
          </p:nvSpPr>
          <p:spPr>
            <a:xfrm>
              <a:off x="2415636" y="1235028"/>
              <a:ext cx="101021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r>
                <a:rPr lang="en-US" altLang="ko-KR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6" name="직선 화살표 연결선 145"/>
          <p:cNvCxnSpPr>
            <a:stCxn id="144" idx="3"/>
            <a:endCxn id="124" idx="1"/>
          </p:cNvCxnSpPr>
          <p:nvPr/>
        </p:nvCxnSpPr>
        <p:spPr>
          <a:xfrm flipV="1">
            <a:off x="6425766" y="2466492"/>
            <a:ext cx="2104994" cy="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8407754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8995890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144" idx="3"/>
            <a:endCxn id="152" idx="1"/>
          </p:cNvCxnSpPr>
          <p:nvPr/>
        </p:nvCxnSpPr>
        <p:spPr>
          <a:xfrm>
            <a:off x="6425766" y="2466494"/>
            <a:ext cx="1981988" cy="83388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7709176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7698429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82" name="직선 화살표 연결선 181"/>
          <p:cNvCxnSpPr>
            <a:stCxn id="85" idx="6"/>
            <a:endCxn id="139" idx="1"/>
          </p:cNvCxnSpPr>
          <p:nvPr/>
        </p:nvCxnSpPr>
        <p:spPr>
          <a:xfrm>
            <a:off x="952291" y="2466492"/>
            <a:ext cx="1634086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/>
          <p:cNvGrpSpPr/>
          <p:nvPr/>
        </p:nvGrpSpPr>
        <p:grpSpPr>
          <a:xfrm>
            <a:off x="269123" y="1926492"/>
            <a:ext cx="2023185" cy="1080000"/>
            <a:chOff x="232373" y="2750331"/>
            <a:chExt cx="2023185" cy="1080000"/>
          </a:xfrm>
        </p:grpSpPr>
        <p:grpSp>
          <p:nvGrpSpPr>
            <p:cNvPr id="150" name="그룹 149"/>
            <p:cNvGrpSpPr/>
            <p:nvPr/>
          </p:nvGrpSpPr>
          <p:grpSpPr>
            <a:xfrm>
              <a:off x="1175558" y="2750331"/>
              <a:ext cx="1080000" cy="1080000"/>
              <a:chOff x="452560" y="2683285"/>
              <a:chExt cx="1080000" cy="1080000"/>
            </a:xfrm>
          </p:grpSpPr>
          <p:sp>
            <p:nvSpPr>
              <p:cNvPr id="3" name="타원 2"/>
              <p:cNvSpPr/>
              <p:nvPr/>
            </p:nvSpPr>
            <p:spPr>
              <a:xfrm>
                <a:off x="452560" y="2683285"/>
                <a:ext cx="1080000" cy="10800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/>
              <p:cNvSpPr/>
              <p:nvPr/>
            </p:nvSpPr>
            <p:spPr>
              <a:xfrm>
                <a:off x="615694" y="3054008"/>
                <a:ext cx="7537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6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MAIN</a:t>
                </a:r>
                <a:endPara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>
              <a:off x="232373" y="2948747"/>
              <a:ext cx="683168" cy="683168"/>
              <a:chOff x="650975" y="2820145"/>
              <a:chExt cx="683168" cy="683168"/>
            </a:xfrm>
          </p:grpSpPr>
          <p:sp>
            <p:nvSpPr>
              <p:cNvPr id="85" name="타원 84"/>
              <p:cNvSpPr/>
              <p:nvPr/>
            </p:nvSpPr>
            <p:spPr>
              <a:xfrm>
                <a:off x="650975" y="2820145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746338" y="2930897"/>
                <a:ext cx="4924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제품</a:t>
                </a:r>
                <a:endParaRPr lang="en-US" altLang="ko-KR" sz="1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  <a:endPara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6061165" y="-650021"/>
            <a:ext cx="48074" cy="5821377"/>
          </a:xfrm>
          <a:prstGeom prst="bentConnector3">
            <a:avLst>
              <a:gd name="adj1" fmla="val 162561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8385920" y="1400730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30677" y="1235028"/>
              <a:ext cx="11801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제거 후</a:t>
              </a:r>
              <a:r>
                <a:rPr lang="en-US" altLang="ko-KR" sz="800" b="1" dirty="0" smtClean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800" b="1" dirty="0" smtClean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  <a:endParaRPr lang="ko-KR" altLang="en-US" sz="800" b="1" dirty="0">
                <a:solidFill>
                  <a:srgbClr val="FFFF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8530760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3840679" y="2358768"/>
            <a:ext cx="389853" cy="215445"/>
            <a:chOff x="2725813" y="1235028"/>
            <a:chExt cx="389853" cy="215445"/>
          </a:xfrm>
        </p:grpSpPr>
        <p:sp>
          <p:nvSpPr>
            <p:cNvPr id="147" name="직사각형 14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725815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스캔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39" name="꺾인 연결선 238"/>
          <p:cNvCxnSpPr>
            <a:stCxn id="144" idx="2"/>
            <a:endCxn id="139" idx="2"/>
          </p:cNvCxnSpPr>
          <p:nvPr/>
        </p:nvCxnSpPr>
        <p:spPr>
          <a:xfrm rot="5400000" flipH="1">
            <a:off x="4311900" y="1558966"/>
            <a:ext cx="151895" cy="2426670"/>
          </a:xfrm>
          <a:prstGeom prst="bentConnector3">
            <a:avLst>
              <a:gd name="adj1" fmla="val -36370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그룹 148"/>
          <p:cNvGrpSpPr/>
          <p:nvPr/>
        </p:nvGrpSpPr>
        <p:grpSpPr>
          <a:xfrm>
            <a:off x="5336527" y="3300381"/>
            <a:ext cx="529312" cy="215445"/>
            <a:chOff x="2656084" y="1235028"/>
            <a:chExt cx="529312" cy="215445"/>
          </a:xfrm>
        </p:grpSpPr>
        <p:sp>
          <p:nvSpPr>
            <p:cNvPr id="160" name="직사각형 159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656084" y="1235028"/>
              <a:ext cx="52931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284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73" idx="1"/>
          </p:cNvCxnSpPr>
          <p:nvPr/>
        </p:nvCxnSpPr>
        <p:spPr>
          <a:xfrm>
            <a:off x="3080792" y="2466492"/>
            <a:ext cx="1874869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47965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셀프오더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1853218" y="2209449"/>
            <a:ext cx="1227574" cy="514086"/>
            <a:chOff x="2162936" y="1101096"/>
            <a:chExt cx="1515606" cy="514086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162936" y="1101096"/>
              <a:ext cx="1515606" cy="51408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571932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셀프오더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6" name="직선 화살표 연결선 145"/>
          <p:cNvCxnSpPr>
            <a:stCxn id="73" idx="3"/>
            <a:endCxn id="124" idx="1"/>
          </p:cNvCxnSpPr>
          <p:nvPr/>
        </p:nvCxnSpPr>
        <p:spPr>
          <a:xfrm>
            <a:off x="5885921" y="2466492"/>
            <a:ext cx="1192775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6955690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7543826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73" idx="3"/>
            <a:endCxn id="152" idx="1"/>
          </p:cNvCxnSpPr>
          <p:nvPr/>
        </p:nvCxnSpPr>
        <p:spPr>
          <a:xfrm>
            <a:off x="5885921" y="2466492"/>
            <a:ext cx="1069769" cy="833890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6240399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6229652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82" name="직선 화살표 연결선 181"/>
          <p:cNvCxnSpPr>
            <a:stCxn id="3" idx="6"/>
            <a:endCxn id="139" idx="1"/>
          </p:cNvCxnSpPr>
          <p:nvPr/>
        </p:nvCxnSpPr>
        <p:spPr>
          <a:xfrm>
            <a:off x="1476818" y="2466492"/>
            <a:ext cx="376400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그룹 149"/>
          <p:cNvGrpSpPr/>
          <p:nvPr/>
        </p:nvGrpSpPr>
        <p:grpSpPr>
          <a:xfrm>
            <a:off x="396818" y="1926492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15694" y="3054008"/>
              <a:ext cx="7537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4967788" y="-291334"/>
            <a:ext cx="75256" cy="5076821"/>
          </a:xfrm>
          <a:prstGeom prst="bentConnector3">
            <a:avLst>
              <a:gd name="adj1" fmla="val 40376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6681858" y="1647018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77166" y="1235028"/>
              <a:ext cx="10871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개별제품 수정</a:t>
              </a:r>
              <a:r>
                <a:rPr lang="en-US" altLang="ko-KR" sz="800" b="1" dirty="0" smtClean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 smtClean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ko-KR" altLang="en-US" sz="800" b="1" dirty="0">
                <a:solidFill>
                  <a:srgbClr val="FFFF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7078696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6584434" y="4227030"/>
            <a:ext cx="742511" cy="683168"/>
            <a:chOff x="9070627" y="4214212"/>
            <a:chExt cx="742511" cy="683168"/>
          </a:xfrm>
        </p:grpSpPr>
        <p:sp>
          <p:nvSpPr>
            <p:cNvPr id="54" name="타원 53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9070627" y="4355741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일부 제품</a:t>
              </a:r>
              <a:endParaRPr lang="en-US" altLang="ko-KR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픽업</a:t>
              </a:r>
              <a:endPara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7852970" y="4227030"/>
            <a:ext cx="683168" cy="683168"/>
            <a:chOff x="9100298" y="4214212"/>
            <a:chExt cx="683168" cy="683168"/>
          </a:xfrm>
        </p:grpSpPr>
        <p:sp>
          <p:nvSpPr>
            <p:cNvPr id="58" name="타원 57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9157189" y="4432685"/>
              <a:ext cx="569388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카운터</a:t>
              </a:r>
              <a:endPara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0" name="꺾인 연결선 59"/>
          <p:cNvCxnSpPr>
            <a:stCxn id="152" idx="2"/>
            <a:endCxn id="54" idx="0"/>
          </p:cNvCxnSpPr>
          <p:nvPr/>
        </p:nvCxnSpPr>
        <p:spPr>
          <a:xfrm rot="5400000">
            <a:off x="6901365" y="3584568"/>
            <a:ext cx="696787" cy="588137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62"/>
          <p:cNvCxnSpPr>
            <a:stCxn id="152" idx="2"/>
            <a:endCxn id="58" idx="0"/>
          </p:cNvCxnSpPr>
          <p:nvPr/>
        </p:nvCxnSpPr>
        <p:spPr>
          <a:xfrm rot="16200000" flipH="1">
            <a:off x="7520797" y="3553272"/>
            <a:ext cx="696787" cy="65072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>
            <a:off x="3224808" y="2286671"/>
            <a:ext cx="998991" cy="363574"/>
            <a:chOff x="2421245" y="1176352"/>
            <a:chExt cx="998991" cy="363574"/>
          </a:xfrm>
        </p:grpSpPr>
        <p:sp>
          <p:nvSpPr>
            <p:cNvPr id="56" name="직사각형 55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2421245" y="1235028"/>
              <a:ext cx="99899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카테고리 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4383954" y="2084740"/>
            <a:ext cx="1649166" cy="763508"/>
            <a:chOff x="2096156" y="976385"/>
            <a:chExt cx="1649166" cy="763508"/>
          </a:xfrm>
        </p:grpSpPr>
        <p:sp>
          <p:nvSpPr>
            <p:cNvPr id="64" name="순서도: 판단 6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2571929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8606578" y="3176887"/>
            <a:ext cx="631904" cy="273248"/>
            <a:chOff x="2707612" y="1214410"/>
            <a:chExt cx="426259" cy="215444"/>
          </a:xfrm>
        </p:grpSpPr>
        <p:sp>
          <p:nvSpPr>
            <p:cNvPr id="46" name="직사각형 45"/>
            <p:cNvSpPr/>
            <p:nvPr/>
          </p:nvSpPr>
          <p:spPr>
            <a:xfrm>
              <a:off x="2725813" y="1214410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707612" y="1235028"/>
              <a:ext cx="426259" cy="169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옵션 변경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8" name="직선 화살표 연결선 47"/>
          <p:cNvCxnSpPr>
            <a:stCxn id="124" idx="3"/>
          </p:cNvCxnSpPr>
          <p:nvPr/>
        </p:nvCxnSpPr>
        <p:spPr>
          <a:xfrm>
            <a:off x="8008956" y="2466492"/>
            <a:ext cx="459192" cy="699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/>
          <p:cNvGrpSpPr/>
          <p:nvPr/>
        </p:nvGrpSpPr>
        <p:grpSpPr>
          <a:xfrm>
            <a:off x="8457400" y="2309666"/>
            <a:ext cx="930260" cy="363574"/>
            <a:chOff x="2455609" y="1176352"/>
            <a:chExt cx="930260" cy="363574"/>
          </a:xfrm>
        </p:grpSpPr>
        <p:sp>
          <p:nvSpPr>
            <p:cNvPr id="67" name="직사각형 66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49484" y="1248360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 내역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9" name="직선 화살표 연결선 68"/>
          <p:cNvCxnSpPr>
            <a:stCxn id="67" idx="2"/>
            <a:endCxn id="47" idx="0"/>
          </p:cNvCxnSpPr>
          <p:nvPr/>
        </p:nvCxnSpPr>
        <p:spPr>
          <a:xfrm>
            <a:off x="8922530" y="2673240"/>
            <a:ext cx="0" cy="52979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>
            <a:stCxn id="47" idx="1"/>
            <a:endCxn id="124" idx="3"/>
          </p:cNvCxnSpPr>
          <p:nvPr/>
        </p:nvCxnSpPr>
        <p:spPr>
          <a:xfrm flipH="1" flipV="1">
            <a:off x="8008956" y="2466492"/>
            <a:ext cx="597622" cy="84426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>
            <a:stCxn id="47" idx="1"/>
            <a:endCxn id="152" idx="3"/>
          </p:cNvCxnSpPr>
          <p:nvPr/>
        </p:nvCxnSpPr>
        <p:spPr>
          <a:xfrm flipH="1" flipV="1">
            <a:off x="8131962" y="3300382"/>
            <a:ext cx="474616" cy="1037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99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꺾인 연결선 97"/>
          <p:cNvCxnSpPr>
            <a:stCxn id="36" idx="3"/>
            <a:endCxn id="56" idx="1"/>
          </p:cNvCxnSpPr>
          <p:nvPr/>
        </p:nvCxnSpPr>
        <p:spPr>
          <a:xfrm flipV="1">
            <a:off x="5559385" y="1798575"/>
            <a:ext cx="2237267" cy="955497"/>
          </a:xfrm>
          <a:prstGeom prst="bentConnector3">
            <a:avLst>
              <a:gd name="adj1" fmla="val 8413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>
            <a:stCxn id="56" idx="2"/>
            <a:endCxn id="79" idx="0"/>
          </p:cNvCxnSpPr>
          <p:nvPr/>
        </p:nvCxnSpPr>
        <p:spPr>
          <a:xfrm>
            <a:off x="8375567" y="2066593"/>
            <a:ext cx="0" cy="27829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74"/>
          <p:cNvCxnSpPr>
            <a:stCxn id="39" idx="2"/>
            <a:endCxn id="3" idx="4"/>
          </p:cNvCxnSpPr>
          <p:nvPr/>
        </p:nvCxnSpPr>
        <p:spPr>
          <a:xfrm rot="5400000" flipH="1">
            <a:off x="2463895" y="1749005"/>
            <a:ext cx="727564" cy="3814250"/>
          </a:xfrm>
          <a:prstGeom prst="bentConnector3">
            <a:avLst>
              <a:gd name="adj1" fmla="val -3142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50"/>
          <p:cNvCxnSpPr>
            <a:stCxn id="36" idx="0"/>
            <a:endCxn id="3" idx="0"/>
          </p:cNvCxnSpPr>
          <p:nvPr/>
        </p:nvCxnSpPr>
        <p:spPr>
          <a:xfrm rot="16200000" flipV="1">
            <a:off x="2747692" y="385208"/>
            <a:ext cx="159970" cy="3814250"/>
          </a:xfrm>
          <a:prstGeom prst="bentConnector3">
            <a:avLst>
              <a:gd name="adj1" fmla="val 74305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3780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장바구니</a:t>
            </a:r>
            <a:r>
              <a:rPr lang="en-US" altLang="ko-KR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결제화면</a:t>
            </a:r>
            <a:r>
              <a:rPr lang="en-US" altLang="ko-KR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결제하기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cxnSp>
        <p:nvCxnSpPr>
          <p:cNvPr id="182" name="직선 화살표 연결선 181"/>
          <p:cNvCxnSpPr>
            <a:stCxn id="3" idx="6"/>
            <a:endCxn id="25" idx="1"/>
          </p:cNvCxnSpPr>
          <p:nvPr/>
        </p:nvCxnSpPr>
        <p:spPr>
          <a:xfrm>
            <a:off x="1460552" y="2752348"/>
            <a:ext cx="236393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그룹 149"/>
          <p:cNvGrpSpPr/>
          <p:nvPr/>
        </p:nvGrpSpPr>
        <p:grpSpPr>
          <a:xfrm>
            <a:off x="380552" y="2212348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15694" y="3054008"/>
              <a:ext cx="7537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1696945" y="2522487"/>
            <a:ext cx="909337" cy="459722"/>
            <a:chOff x="2332603" y="1128278"/>
            <a:chExt cx="909337" cy="459722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2603" y="1128278"/>
              <a:ext cx="909337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438458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3910219" y="1484784"/>
            <a:ext cx="1649166" cy="763508"/>
            <a:chOff x="2096156" y="976385"/>
            <a:chExt cx="1649166" cy="763508"/>
          </a:xfrm>
        </p:grpSpPr>
        <p:sp>
          <p:nvSpPr>
            <p:cNvPr id="33" name="순서도: 판단 3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438882" y="1158084"/>
              <a:ext cx="96372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카메라 스캔</a:t>
              </a:r>
              <a:r>
                <a:rPr lang="en-US" altLang="ko-KR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3910219" y="2372318"/>
            <a:ext cx="1649166" cy="763508"/>
            <a:chOff x="2096156" y="976385"/>
            <a:chExt cx="1649166" cy="763508"/>
          </a:xfrm>
        </p:grpSpPr>
        <p:sp>
          <p:nvSpPr>
            <p:cNvPr id="36" name="순서도: 판단 3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2507811" y="1158084"/>
              <a:ext cx="82586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</a:t>
              </a:r>
              <a:r>
                <a:rPr lang="en-US" altLang="ko-KR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3910219" y="3256404"/>
            <a:ext cx="1649166" cy="763508"/>
            <a:chOff x="2096156" y="976385"/>
            <a:chExt cx="1649166" cy="763508"/>
          </a:xfrm>
        </p:grpSpPr>
        <p:sp>
          <p:nvSpPr>
            <p:cNvPr id="39" name="순서도: 판단 38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503000" y="1158084"/>
              <a:ext cx="83548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 err="1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셀프</a:t>
              </a:r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오더</a:t>
              </a:r>
              <a:r>
                <a:rPr lang="en-US" altLang="ko-KR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1" name="꺾인 연결선 40"/>
          <p:cNvCxnSpPr>
            <a:stCxn id="39" idx="1"/>
            <a:endCxn id="33" idx="1"/>
          </p:cNvCxnSpPr>
          <p:nvPr/>
        </p:nvCxnSpPr>
        <p:spPr>
          <a:xfrm rot="10800000">
            <a:off x="3910219" y="1866538"/>
            <a:ext cx="12700" cy="1771620"/>
          </a:xfrm>
          <a:prstGeom prst="bentConnector3">
            <a:avLst>
              <a:gd name="adj1" fmla="val 2325000"/>
            </a:avLst>
          </a:prstGeom>
          <a:ln w="12700"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>
            <a:stCxn id="25" idx="3"/>
            <a:endCxn id="36" idx="1"/>
          </p:cNvCxnSpPr>
          <p:nvPr/>
        </p:nvCxnSpPr>
        <p:spPr>
          <a:xfrm>
            <a:off x="2606282" y="2752348"/>
            <a:ext cx="1303937" cy="17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/>
          <p:cNvGrpSpPr/>
          <p:nvPr/>
        </p:nvGrpSpPr>
        <p:grpSpPr>
          <a:xfrm>
            <a:off x="4408650" y="4149080"/>
            <a:ext cx="652302" cy="215446"/>
            <a:chOff x="2594588" y="1235028"/>
            <a:chExt cx="652302" cy="215446"/>
          </a:xfrm>
        </p:grpSpPr>
        <p:sp>
          <p:nvSpPr>
            <p:cNvPr id="54" name="직사각형 53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600782" y="1235028"/>
              <a:ext cx="6399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8" name="꺾인 연결선 57"/>
          <p:cNvCxnSpPr>
            <a:stCxn id="39" idx="3"/>
          </p:cNvCxnSpPr>
          <p:nvPr/>
        </p:nvCxnSpPr>
        <p:spPr>
          <a:xfrm flipV="1">
            <a:off x="5559385" y="2752345"/>
            <a:ext cx="505449" cy="8858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64"/>
          <p:cNvCxnSpPr>
            <a:stCxn id="33" idx="3"/>
          </p:cNvCxnSpPr>
          <p:nvPr/>
        </p:nvCxnSpPr>
        <p:spPr>
          <a:xfrm>
            <a:off x="5559385" y="1866538"/>
            <a:ext cx="505449" cy="88580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/>
          <p:cNvGrpSpPr/>
          <p:nvPr/>
        </p:nvGrpSpPr>
        <p:grpSpPr>
          <a:xfrm>
            <a:off x="4230491" y="1064881"/>
            <a:ext cx="1008620" cy="248206"/>
            <a:chOff x="2416429" y="1218648"/>
            <a:chExt cx="1008620" cy="248206"/>
          </a:xfrm>
        </p:grpSpPr>
        <p:sp>
          <p:nvSpPr>
            <p:cNvPr id="73" name="직사각형 72"/>
            <p:cNvSpPr/>
            <p:nvPr/>
          </p:nvSpPr>
          <p:spPr>
            <a:xfrm>
              <a:off x="2416429" y="1218648"/>
              <a:ext cx="1008620" cy="24820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2450902" y="1235028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err="1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주문별</a:t>
              </a:r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전체삭제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2712137" y="2644130"/>
            <a:ext cx="697627" cy="215446"/>
            <a:chOff x="2571928" y="1235028"/>
            <a:chExt cx="697627" cy="215446"/>
          </a:xfrm>
        </p:grpSpPr>
        <p:sp>
          <p:nvSpPr>
            <p:cNvPr id="48" name="직사각형 47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571928" y="1235028"/>
              <a:ext cx="6976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96652" y="1530557"/>
            <a:ext cx="1157830" cy="536036"/>
            <a:chOff x="2341824" y="1090121"/>
            <a:chExt cx="1157830" cy="536036"/>
          </a:xfrm>
        </p:grpSpPr>
        <p:sp>
          <p:nvSpPr>
            <p:cNvPr id="56" name="순서도: 판단 55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할인선택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6294600" y="2653655"/>
            <a:ext cx="652302" cy="215446"/>
            <a:chOff x="2594588" y="1235028"/>
            <a:chExt cx="652302" cy="215446"/>
          </a:xfrm>
        </p:grpSpPr>
        <p:sp>
          <p:nvSpPr>
            <p:cNvPr id="60" name="직사각형 59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623225" y="1235028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결제진행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7796652" y="2628137"/>
            <a:ext cx="1157830" cy="536036"/>
            <a:chOff x="2341824" y="1090121"/>
            <a:chExt cx="1157830" cy="536036"/>
          </a:xfrm>
        </p:grpSpPr>
        <p:sp>
          <p:nvSpPr>
            <p:cNvPr id="64" name="순서도: 판단 63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적립선택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7796652" y="3725717"/>
            <a:ext cx="1157830" cy="536036"/>
            <a:chOff x="2341824" y="1090121"/>
            <a:chExt cx="1157830" cy="536036"/>
          </a:xfrm>
        </p:grpSpPr>
        <p:sp>
          <p:nvSpPr>
            <p:cNvPr id="68" name="순서도: 판단 67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7851897" y="2130038"/>
            <a:ext cx="1095173" cy="241208"/>
            <a:chOff x="2373158" y="1222147"/>
            <a:chExt cx="1095173" cy="241208"/>
          </a:xfrm>
        </p:grpSpPr>
        <p:sp>
          <p:nvSpPr>
            <p:cNvPr id="71" name="직사각형 70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373158" y="1235028"/>
              <a:ext cx="109517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쿠폰</a:t>
              </a:r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통신사</a:t>
              </a:r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포인트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7920898" y="4849540"/>
            <a:ext cx="909337" cy="459722"/>
            <a:chOff x="2332603" y="1128278"/>
            <a:chExt cx="909337" cy="459722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2332603" y="1128278"/>
              <a:ext cx="909337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2438459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결제완료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7971862" y="5411145"/>
            <a:ext cx="855232" cy="215444"/>
            <a:chOff x="2493123" y="1235028"/>
            <a:chExt cx="855232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493123" y="1235030"/>
              <a:ext cx="855232" cy="215442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553494" y="1235028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영수증 출력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7851897" y="3215888"/>
            <a:ext cx="1095162" cy="241208"/>
            <a:chOff x="2373158" y="1222147"/>
            <a:chExt cx="1095162" cy="241208"/>
          </a:xfrm>
        </p:grpSpPr>
        <p:sp>
          <p:nvSpPr>
            <p:cNvPr id="86" name="직사각형 85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2443693" y="1235028"/>
              <a:ext cx="95410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해피포인트</a:t>
              </a:r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/OCB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7851897" y="4330313"/>
            <a:ext cx="1095162" cy="241208"/>
            <a:chOff x="2373158" y="1222147"/>
            <a:chExt cx="1095162" cy="241208"/>
          </a:xfrm>
        </p:grpSpPr>
        <p:sp>
          <p:nvSpPr>
            <p:cNvPr id="89" name="직사각형 88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2494191" y="1235028"/>
              <a:ext cx="8531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카드 </a:t>
              </a:r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 </a:t>
              </a:r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모바일 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91" name="꺾인 연결선 90"/>
          <p:cNvCxnSpPr>
            <a:stCxn id="56" idx="3"/>
            <a:endCxn id="68" idx="3"/>
          </p:cNvCxnSpPr>
          <p:nvPr/>
        </p:nvCxnSpPr>
        <p:spPr>
          <a:xfrm>
            <a:off x="8954482" y="1798575"/>
            <a:ext cx="12700" cy="2195160"/>
          </a:xfrm>
          <a:prstGeom prst="bentConnector3">
            <a:avLst>
              <a:gd name="adj1" fmla="val 4425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/>
          <p:cNvCxnSpPr>
            <a:stCxn id="64" idx="3"/>
          </p:cNvCxnSpPr>
          <p:nvPr/>
        </p:nvCxnSpPr>
        <p:spPr>
          <a:xfrm>
            <a:off x="8954482" y="2896155"/>
            <a:ext cx="569658" cy="0"/>
          </a:xfrm>
          <a:prstGeom prst="straightConnector1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6294600" y="4294909"/>
            <a:ext cx="742511" cy="1568981"/>
            <a:chOff x="6394276" y="4364524"/>
            <a:chExt cx="742511" cy="1568981"/>
          </a:xfrm>
        </p:grpSpPr>
        <p:grpSp>
          <p:nvGrpSpPr>
            <p:cNvPr id="81" name="그룹 80"/>
            <p:cNvGrpSpPr/>
            <p:nvPr/>
          </p:nvGrpSpPr>
          <p:grpSpPr>
            <a:xfrm>
              <a:off x="6394276" y="4364524"/>
              <a:ext cx="742511" cy="683168"/>
              <a:chOff x="9070627" y="4214212"/>
              <a:chExt cx="742511" cy="683168"/>
            </a:xfrm>
          </p:grpSpPr>
          <p:sp>
            <p:nvSpPr>
              <p:cNvPr id="92" name="타원 91"/>
              <p:cNvSpPr/>
              <p:nvPr/>
            </p:nvSpPr>
            <p:spPr>
              <a:xfrm>
                <a:off x="9100298" y="4214212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9070627" y="4355741"/>
                <a:ext cx="742511" cy="40011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일부 제품</a:t>
                </a:r>
                <a:endParaRPr lang="en-US" altLang="ko-KR" sz="10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0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  <a:endPara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95" name="그룹 94"/>
            <p:cNvGrpSpPr/>
            <p:nvPr/>
          </p:nvGrpSpPr>
          <p:grpSpPr>
            <a:xfrm>
              <a:off x="6415992" y="5250337"/>
              <a:ext cx="683168" cy="683168"/>
              <a:chOff x="9100298" y="4214212"/>
              <a:chExt cx="683168" cy="683168"/>
            </a:xfrm>
          </p:grpSpPr>
          <p:sp>
            <p:nvSpPr>
              <p:cNvPr id="96" name="타원 95"/>
              <p:cNvSpPr/>
              <p:nvPr/>
            </p:nvSpPr>
            <p:spPr>
              <a:xfrm>
                <a:off x="9100298" y="4214212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9157189" y="4432685"/>
                <a:ext cx="569388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카운터</a:t>
                </a:r>
                <a:endPara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99" name="꺾인 연결선 98"/>
          <p:cNvCxnSpPr>
            <a:stCxn id="79" idx="1"/>
            <a:endCxn id="92" idx="6"/>
          </p:cNvCxnSpPr>
          <p:nvPr/>
        </p:nvCxnSpPr>
        <p:spPr>
          <a:xfrm rot="10800000">
            <a:off x="7007440" y="4636493"/>
            <a:ext cx="913459" cy="4429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99"/>
          <p:cNvCxnSpPr>
            <a:stCxn id="79" idx="1"/>
            <a:endCxn id="96" idx="6"/>
          </p:cNvCxnSpPr>
          <p:nvPr/>
        </p:nvCxnSpPr>
        <p:spPr>
          <a:xfrm rot="10800000" flipV="1">
            <a:off x="6999484" y="5079400"/>
            <a:ext cx="921414" cy="4429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06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183430</TotalTime>
  <Words>360</Words>
  <Application>Microsoft Office PowerPoint</Application>
  <PresentationFormat>A4 용지(210x297mm)</PresentationFormat>
  <Paragraphs>170</Paragraphs>
  <Slides>10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Aharoni</vt:lpstr>
      <vt:lpstr>Franklin Gothic Heavy</vt:lpstr>
      <vt:lpstr>나눔고딕</vt:lpstr>
      <vt:lpstr>나눔스퀘어</vt:lpstr>
      <vt:lpstr>맑은 고딕</vt:lpstr>
      <vt:lpstr>Arial</vt:lpstr>
      <vt:lpstr>Wingdings</vt:lpstr>
      <vt:lpstr>표지</vt:lpstr>
      <vt:lpstr>SPC NEXT HAPPY STATION DD SERVICE FLOW</vt:lpstr>
      <vt:lpstr>DOCUMENT HISTORY</vt:lpstr>
      <vt:lpstr>PowerPoint 프레젠테이션</vt:lpstr>
      <vt:lpstr>FLOWCHART_FUNCTION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crusader</cp:lastModifiedBy>
  <cp:revision>4080</cp:revision>
  <cp:lastPrinted>2018-12-13T03:02:38Z</cp:lastPrinted>
  <dcterms:created xsi:type="dcterms:W3CDTF">2013-07-15T11:19:02Z</dcterms:created>
  <dcterms:modified xsi:type="dcterms:W3CDTF">2019-04-17T08:23:54Z</dcterms:modified>
</cp:coreProperties>
</file>