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1206" r:id="rId2"/>
    <p:sldId id="1208" r:id="rId3"/>
    <p:sldId id="1223" r:id="rId4"/>
    <p:sldId id="1225" r:id="rId5"/>
    <p:sldId id="1224" r:id="rId6"/>
    <p:sldId id="1226" r:id="rId7"/>
    <p:sldId id="874" r:id="rId8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2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2F2F2"/>
    <a:srgbClr val="F6F6F6"/>
    <a:srgbClr val="FAFAFA"/>
    <a:srgbClr val="FFCCFF"/>
    <a:srgbClr val="33CCCC"/>
    <a:srgbClr val="3366FF"/>
    <a:srgbClr val="6BBD2D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99" autoAdjust="0"/>
    <p:restoredTop sz="96982" autoAdjust="0"/>
  </p:normalViewPr>
  <p:slideViewPr>
    <p:cSldViewPr>
      <p:cViewPr varScale="1">
        <p:scale>
          <a:sx n="131" d="100"/>
          <a:sy n="131" d="100"/>
        </p:scale>
        <p:origin x="1224" y="132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2019-12-11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2019-12-11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536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2019-12-11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 smtClean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 smtClean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 smtClean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 smtClean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 smtClean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 smtClean="0"/>
              <a:t>UCAP</a:t>
            </a:r>
            <a:br>
              <a:rPr lang="en-US" altLang="ko-KR" dirty="0" smtClean="0"/>
            </a:br>
            <a:r>
              <a:rPr lang="en-US" altLang="ko-KR" dirty="0" smtClean="0"/>
              <a:t>Next Messenger</a:t>
            </a:r>
            <a:br>
              <a:rPr lang="en-US" altLang="ko-KR" dirty="0" smtClean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조직</a:t>
            </a:r>
            <a:endParaRPr lang="ko-KR" altLang="en-US" sz="1400" dirty="0"/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그룹</a:t>
            </a:r>
            <a:endParaRPr lang="ko-KR" altLang="en-US" sz="1000" dirty="0"/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대화</a:t>
            </a:r>
            <a:endParaRPr lang="ko-KR" altLang="en-US" sz="1400" dirty="0"/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쪽지</a:t>
            </a:r>
            <a:endParaRPr lang="ko-KR" altLang="en-US" sz="1400" dirty="0"/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협업</a:t>
            </a:r>
            <a:endParaRPr lang="ko-KR" altLang="en-US" sz="1400" dirty="0"/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일정</a:t>
            </a:r>
            <a:endParaRPr lang="ko-KR" altLang="en-US" sz="1400" dirty="0"/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To be</a:t>
            </a:r>
          </a:p>
          <a:p>
            <a:pPr algn="ctr"/>
            <a:r>
              <a:rPr lang="en-US" altLang="ko-KR" sz="1200" dirty="0" smtClean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To be</a:t>
            </a:r>
          </a:p>
          <a:p>
            <a:pPr algn="ctr"/>
            <a:r>
              <a:rPr lang="en-US" altLang="ko-KR" sz="1200" dirty="0" smtClean="0"/>
              <a:t>Model</a:t>
            </a:r>
          </a:p>
          <a:p>
            <a:pPr algn="ctr"/>
            <a:r>
              <a:rPr lang="ko-KR" altLang="en-US" sz="1200" dirty="0" smtClean="0"/>
              <a:t>구체화</a:t>
            </a:r>
            <a:endParaRPr lang="ko-KR" altLang="en-US" sz="1200" dirty="0"/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UI/UX</a:t>
            </a:r>
            <a:endParaRPr lang="ko-KR" altLang="en-US" sz="12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Program</a:t>
            </a:r>
            <a:endParaRPr lang="ko-KR" altLang="en-US" sz="12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Protocol</a:t>
            </a:r>
            <a:endParaRPr lang="ko-KR" altLang="en-US" sz="12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Publishing</a:t>
            </a:r>
            <a:endParaRPr lang="ko-KR" altLang="en-US" sz="12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Coding</a:t>
            </a:r>
            <a:endParaRPr lang="ko-KR" altLang="en-US" sz="12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stCxn id="212" idx="1"/>
            <a:endCxn id="135" idx="0"/>
          </p:cNvCxnSpPr>
          <p:nvPr/>
        </p:nvCxnSpPr>
        <p:spPr>
          <a:xfrm rot="10800000" flipH="1" flipV="1">
            <a:off x="7365838" y="2830256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284326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44488" y="1608647"/>
            <a:ext cx="1080000" cy="1080000"/>
            <a:chOff x="452560" y="2683285"/>
            <a:chExt cx="1080000" cy="1080000"/>
          </a:xfrm>
        </p:grpSpPr>
        <p:sp>
          <p:nvSpPr>
            <p:cNvPr id="25" name="타원 24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67507" y="3054008"/>
              <a:ext cx="6501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Start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784648" y="2040925"/>
            <a:ext cx="1250821" cy="215444"/>
            <a:chOff x="2461394" y="1230830"/>
            <a:chExt cx="918692" cy="215444"/>
          </a:xfrm>
        </p:grpSpPr>
        <p:sp>
          <p:nvSpPr>
            <p:cNvPr id="28" name="직사각형 2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461394" y="1230830"/>
              <a:ext cx="9186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 확인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/>
          <p:cNvCxnSpPr>
            <a:stCxn id="25" idx="6"/>
            <a:endCxn id="28" idx="1"/>
          </p:cNvCxnSpPr>
          <p:nvPr/>
        </p:nvCxnSpPr>
        <p:spPr>
          <a:xfrm>
            <a:off x="1424488" y="2148647"/>
            <a:ext cx="51001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3296816" y="1824647"/>
            <a:ext cx="1404000" cy="648000"/>
            <a:chOff x="2096156" y="976385"/>
            <a:chExt cx="1649166" cy="763508"/>
          </a:xfrm>
        </p:grpSpPr>
        <p:sp>
          <p:nvSpPr>
            <p:cNvPr id="34" name="순서도: 판단 3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34026" y="1146101"/>
              <a:ext cx="1173434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</a:t>
              </a:r>
              <a:endParaRPr lang="en-US" altLang="ko-KR" sz="10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6" name="직선 화살표 연결선 35"/>
          <p:cNvCxnSpPr>
            <a:stCxn id="28" idx="3"/>
            <a:endCxn id="34" idx="1"/>
          </p:cNvCxnSpPr>
          <p:nvPr/>
        </p:nvCxnSpPr>
        <p:spPr>
          <a:xfrm flipV="1">
            <a:off x="2885608" y="2148647"/>
            <a:ext cx="41120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5246488" y="2040925"/>
            <a:ext cx="1079143" cy="215444"/>
            <a:chOff x="2381173" y="1230830"/>
            <a:chExt cx="1079143" cy="215444"/>
          </a:xfrm>
        </p:grpSpPr>
        <p:sp>
          <p:nvSpPr>
            <p:cNvPr id="40" name="직사각형 39"/>
            <p:cNvSpPr/>
            <p:nvPr/>
          </p:nvSpPr>
          <p:spPr>
            <a:xfrm>
              <a:off x="2381173" y="1230849"/>
              <a:ext cx="1079143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381173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</a:t>
              </a:r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선택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2" name="직선 화살표 연결선 41"/>
          <p:cNvCxnSpPr>
            <a:stCxn id="34" idx="3"/>
            <a:endCxn id="40" idx="1"/>
          </p:cNvCxnSpPr>
          <p:nvPr/>
        </p:nvCxnSpPr>
        <p:spPr>
          <a:xfrm>
            <a:off x="4700816" y="2148647"/>
            <a:ext cx="54567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/>
          <p:cNvGrpSpPr/>
          <p:nvPr/>
        </p:nvGrpSpPr>
        <p:grpSpPr>
          <a:xfrm>
            <a:off x="6942454" y="1918786"/>
            <a:ext cx="1229824" cy="459722"/>
            <a:chOff x="2305833" y="1128278"/>
            <a:chExt cx="1229824" cy="459722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305833" y="1235028"/>
              <a:ext cx="122982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</a:t>
              </a:r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8" name="직선 화살표 연결선 47"/>
          <p:cNvCxnSpPr>
            <a:stCxn id="41" idx="3"/>
            <a:endCxn id="46" idx="1"/>
          </p:cNvCxnSpPr>
          <p:nvPr/>
        </p:nvCxnSpPr>
        <p:spPr>
          <a:xfrm>
            <a:off x="6325631" y="2148647"/>
            <a:ext cx="643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848913" y="195329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520687" y="29767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실행</a:t>
            </a:r>
            <a:endParaRPr lang="ko-KR" altLang="en-US" sz="1200" dirty="0"/>
          </a:p>
        </p:txBody>
      </p:sp>
      <p:cxnSp>
        <p:nvCxnSpPr>
          <p:cNvPr id="55" name="직선 화살표 연결선 54"/>
          <p:cNvCxnSpPr>
            <a:stCxn id="34" idx="2"/>
            <a:endCxn id="54" idx="0"/>
          </p:cNvCxnSpPr>
          <p:nvPr/>
        </p:nvCxnSpPr>
        <p:spPr>
          <a:xfrm>
            <a:off x="3998816" y="2472647"/>
            <a:ext cx="0" cy="504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98815" y="258092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꺾인 연결선 58"/>
          <p:cNvCxnSpPr>
            <a:stCxn id="62" idx="0"/>
            <a:endCxn id="25" idx="0"/>
          </p:cNvCxnSpPr>
          <p:nvPr/>
        </p:nvCxnSpPr>
        <p:spPr>
          <a:xfrm rot="16200000" flipV="1">
            <a:off x="4794025" y="-2300889"/>
            <a:ext cx="430835" cy="8249908"/>
          </a:xfrm>
          <a:prstGeom prst="bentConnector3">
            <a:avLst>
              <a:gd name="adj1" fmla="val 15306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8715851" y="2039482"/>
            <a:ext cx="837089" cy="215444"/>
            <a:chOff x="2502200" y="1230830"/>
            <a:chExt cx="837089" cy="215444"/>
          </a:xfrm>
        </p:grpSpPr>
        <p:sp>
          <p:nvSpPr>
            <p:cNvPr id="61" name="직사각형 6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5" name="직선 화살표 연결선 64"/>
          <p:cNvCxnSpPr>
            <a:stCxn id="47" idx="3"/>
            <a:endCxn id="61" idx="1"/>
          </p:cNvCxnSpPr>
          <p:nvPr/>
        </p:nvCxnSpPr>
        <p:spPr>
          <a:xfrm flipV="1">
            <a:off x="8172278" y="2147205"/>
            <a:ext cx="612833" cy="14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763220" y="11131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재시작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219402" y="4365104"/>
            <a:ext cx="1565763" cy="215444"/>
            <a:chOff x="2381169" y="1230830"/>
            <a:chExt cx="1079143" cy="215444"/>
          </a:xfrm>
        </p:grpSpPr>
        <p:sp>
          <p:nvSpPr>
            <p:cNvPr id="70" name="직사각형 6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81169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확인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2" name="직선 화살표 연결선 71"/>
          <p:cNvCxnSpPr>
            <a:stCxn id="54" idx="4"/>
            <a:endCxn id="70" idx="0"/>
          </p:cNvCxnSpPr>
          <p:nvPr/>
        </p:nvCxnSpPr>
        <p:spPr>
          <a:xfrm>
            <a:off x="3998816" y="3933056"/>
            <a:ext cx="3465" cy="43206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그룹 74"/>
          <p:cNvGrpSpPr/>
          <p:nvPr/>
        </p:nvGrpSpPr>
        <p:grpSpPr>
          <a:xfrm>
            <a:off x="3299867" y="4941462"/>
            <a:ext cx="1404000" cy="648000"/>
            <a:chOff x="2096156" y="976385"/>
            <a:chExt cx="1649166" cy="763508"/>
          </a:xfrm>
        </p:grpSpPr>
        <p:sp>
          <p:nvSpPr>
            <p:cNvPr id="76" name="순서도: 판단 7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334026" y="1146101"/>
              <a:ext cx="1173436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</a:t>
              </a:r>
              <a:endParaRPr lang="en-US" altLang="ko-KR" sz="10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8" name="직선 화살표 연결선 77"/>
          <p:cNvCxnSpPr>
            <a:stCxn id="71" idx="2"/>
            <a:endCxn id="76" idx="0"/>
          </p:cNvCxnSpPr>
          <p:nvPr/>
        </p:nvCxnSpPr>
        <p:spPr>
          <a:xfrm flipH="1">
            <a:off x="4001867" y="4580548"/>
            <a:ext cx="417" cy="3609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028665" y="5157772"/>
            <a:ext cx="1724535" cy="215444"/>
            <a:chOff x="2465450" y="1230830"/>
            <a:chExt cx="910584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465450" y="1230830"/>
              <a:ext cx="91058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여부 선택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85" name="직선 화살표 연결선 84"/>
          <p:cNvCxnSpPr>
            <a:stCxn id="76" idx="3"/>
            <a:endCxn id="83" idx="1"/>
          </p:cNvCxnSpPr>
          <p:nvPr/>
        </p:nvCxnSpPr>
        <p:spPr>
          <a:xfrm>
            <a:off x="4703867" y="5265462"/>
            <a:ext cx="525568" cy="3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26165" y="505001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9" name="꺾인 연결선 88"/>
          <p:cNvCxnSpPr>
            <a:stCxn id="76" idx="1"/>
            <a:endCxn id="70" idx="1"/>
          </p:cNvCxnSpPr>
          <p:nvPr/>
        </p:nvCxnSpPr>
        <p:spPr>
          <a:xfrm rot="10800000" flipH="1">
            <a:off x="3299867" y="4472828"/>
            <a:ext cx="195634" cy="792635"/>
          </a:xfrm>
          <a:prstGeom prst="bentConnector3">
            <a:avLst>
              <a:gd name="adj1" fmla="val -11685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792760" y="47614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7241439" y="5038610"/>
            <a:ext cx="1229825" cy="459722"/>
            <a:chOff x="2305832" y="1128278"/>
            <a:chExt cx="1229825" cy="459722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305832" y="1235028"/>
              <a:ext cx="122982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</a:t>
              </a: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96" name="직선 화살표 연결선 95"/>
          <p:cNvCxnSpPr>
            <a:stCxn id="83" idx="3"/>
            <a:endCxn id="95" idx="1"/>
          </p:cNvCxnSpPr>
          <p:nvPr/>
        </p:nvCxnSpPr>
        <p:spPr>
          <a:xfrm>
            <a:off x="6552419" y="5265495"/>
            <a:ext cx="689020" cy="29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그룹 98"/>
          <p:cNvGrpSpPr/>
          <p:nvPr/>
        </p:nvGrpSpPr>
        <p:grpSpPr>
          <a:xfrm>
            <a:off x="7437801" y="5949280"/>
            <a:ext cx="837089" cy="215444"/>
            <a:chOff x="2502200" y="1230830"/>
            <a:chExt cx="837089" cy="215444"/>
          </a:xfrm>
        </p:grpSpPr>
        <p:sp>
          <p:nvSpPr>
            <p:cNvPr id="100" name="직사각형 9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02" name="직선 화살표 연결선 101"/>
          <p:cNvCxnSpPr>
            <a:stCxn id="94" idx="2"/>
            <a:endCxn id="101" idx="0"/>
          </p:cNvCxnSpPr>
          <p:nvPr/>
        </p:nvCxnSpPr>
        <p:spPr>
          <a:xfrm>
            <a:off x="7856346" y="5498332"/>
            <a:ext cx="0" cy="4509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60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192991</TotalTime>
  <Words>192</Words>
  <Application>Microsoft Office PowerPoint</Application>
  <PresentationFormat>A4 용지(210x297mm)</PresentationFormat>
  <Paragraphs>127</Paragraphs>
  <Slides>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5" baseType="lpstr">
      <vt:lpstr>Aharoni</vt:lpstr>
      <vt:lpstr>Franklin Gothic Heavy</vt:lpstr>
      <vt:lpstr>나눔고딕</vt:lpstr>
      <vt:lpstr>나눔스퀘어</vt:lpstr>
      <vt:lpstr>맑은 고딕</vt:lpstr>
      <vt:lpstr>Arial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crusader</cp:lastModifiedBy>
  <cp:revision>4293</cp:revision>
  <cp:lastPrinted>2018-12-13T03:02:38Z</cp:lastPrinted>
  <dcterms:created xsi:type="dcterms:W3CDTF">2013-07-15T11:19:02Z</dcterms:created>
  <dcterms:modified xsi:type="dcterms:W3CDTF">2019-12-11T00:43:04Z</dcterms:modified>
</cp:coreProperties>
</file>