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1206" r:id="rId2"/>
    <p:sldId id="1208" r:id="rId3"/>
    <p:sldId id="1223" r:id="rId4"/>
    <p:sldId id="1225" r:id="rId5"/>
    <p:sldId id="1224" r:id="rId6"/>
    <p:sldId id="1227" r:id="rId7"/>
    <p:sldId id="1228" r:id="rId8"/>
    <p:sldId id="1244" r:id="rId9"/>
    <p:sldId id="1245" r:id="rId10"/>
    <p:sldId id="1246" r:id="rId11"/>
    <p:sldId id="1247" r:id="rId12"/>
    <p:sldId id="1240" r:id="rId13"/>
    <p:sldId id="1241" r:id="rId14"/>
    <p:sldId id="1229" r:id="rId15"/>
    <p:sldId id="1230" r:id="rId16"/>
    <p:sldId id="1231" r:id="rId17"/>
    <p:sldId id="1235" r:id="rId18"/>
    <p:sldId id="1232" r:id="rId19"/>
    <p:sldId id="1236" r:id="rId20"/>
    <p:sldId id="1233" r:id="rId21"/>
    <p:sldId id="1234" r:id="rId22"/>
    <p:sldId id="1226" r:id="rId23"/>
    <p:sldId id="874" r:id="rId24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23"/>
            <p14:sldId id="1225"/>
            <p14:sldId id="1224"/>
            <p14:sldId id="1227"/>
            <p14:sldId id="1228"/>
            <p14:sldId id="1244"/>
            <p14:sldId id="1245"/>
            <p14:sldId id="1246"/>
            <p14:sldId id="1247"/>
            <p14:sldId id="1240"/>
            <p14:sldId id="1241"/>
            <p14:sldId id="1229"/>
            <p14:sldId id="1230"/>
            <p14:sldId id="1231"/>
            <p14:sldId id="1235"/>
            <p14:sldId id="1232"/>
            <p14:sldId id="1236"/>
            <p14:sldId id="1233"/>
            <p14:sldId id="1234"/>
            <p14:sldId id="1226"/>
            <p14:sldId id="874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D2D"/>
    <a:srgbClr val="F0F0F0"/>
    <a:srgbClr val="F2F2F2"/>
    <a:srgbClr val="F6F6F6"/>
    <a:srgbClr val="FAFAFA"/>
    <a:srgbClr val="FFCCFF"/>
    <a:srgbClr val="33CCCC"/>
    <a:srgbClr val="3366FF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6935" autoAdjust="0"/>
  </p:normalViewPr>
  <p:slideViewPr>
    <p:cSldViewPr>
      <p:cViewPr varScale="1">
        <p:scale>
          <a:sx n="86" d="100"/>
          <a:sy n="86" d="100"/>
        </p:scale>
        <p:origin x="1176" y="58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2020-01-14 Tue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2020-01-14 Tue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47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80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9536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2020-01-14 Tue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2019-09-30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2019-09-30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Next Messenger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889622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2019.09.30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75" name="타원 74"/>
          <p:cNvSpPr/>
          <p:nvPr/>
        </p:nvSpPr>
        <p:spPr>
          <a:xfrm>
            <a:off x="3473966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조직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5194262" y="2393496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 선택</a:t>
              </a: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4430223" y="2623357"/>
            <a:ext cx="764039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46" idx="2"/>
            <a:endCxn id="141" idx="0"/>
          </p:cNvCxnSpPr>
          <p:nvPr/>
        </p:nvCxnSpPr>
        <p:spPr>
          <a:xfrm rot="5400000">
            <a:off x="2928192" y="2165010"/>
            <a:ext cx="1120858" cy="3504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697360" y="241484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조직</a:t>
            </a:r>
          </a:p>
        </p:txBody>
      </p:sp>
      <p:sp>
        <p:nvSpPr>
          <p:cNvPr id="89" name="타원 88"/>
          <p:cNvSpPr/>
          <p:nvPr/>
        </p:nvSpPr>
        <p:spPr>
          <a:xfrm>
            <a:off x="7608089" y="2222708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그룹</a:t>
            </a:r>
          </a:p>
        </p:txBody>
      </p:sp>
      <p:cxnSp>
        <p:nvCxnSpPr>
          <p:cNvPr id="85" name="직선 화살표 연결선 84"/>
          <p:cNvCxnSpPr>
            <a:stCxn id="77" idx="3"/>
            <a:endCxn id="89" idx="2"/>
          </p:cNvCxnSpPr>
          <p:nvPr/>
        </p:nvCxnSpPr>
        <p:spPr>
          <a:xfrm flipV="1">
            <a:off x="6370534" y="2623356"/>
            <a:ext cx="123755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>
            <a:off x="2144688" y="1541492"/>
            <a:ext cx="698558" cy="215444"/>
            <a:chOff x="2571460" y="1230830"/>
            <a:chExt cx="698558" cy="215444"/>
          </a:xfrm>
        </p:grpSpPr>
        <p:sp>
          <p:nvSpPr>
            <p:cNvPr id="92" name="직사각형 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092904" y="154149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041120" y="1541492"/>
            <a:ext cx="698558" cy="215444"/>
            <a:chOff x="2571460" y="1230830"/>
            <a:chExt cx="698558" cy="215444"/>
          </a:xfrm>
        </p:grpSpPr>
        <p:sp>
          <p:nvSpPr>
            <p:cNvPr id="104" name="직사각형 10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611204" y="1230830"/>
              <a:ext cx="61908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989337" y="1541492"/>
            <a:ext cx="698558" cy="215444"/>
            <a:chOff x="2571460" y="1230830"/>
            <a:chExt cx="698558" cy="215444"/>
          </a:xfrm>
        </p:grpSpPr>
        <p:sp>
          <p:nvSpPr>
            <p:cNvPr id="108" name="직사각형 10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615211" y="1230830"/>
              <a:ext cx="61106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1" name="꺾인 연결선 110"/>
          <p:cNvCxnSpPr>
            <a:stCxn id="75" idx="0"/>
            <a:endCxn id="96" idx="2"/>
          </p:cNvCxnSpPr>
          <p:nvPr/>
        </p:nvCxnSpPr>
        <p:spPr>
          <a:xfrm rot="16200000" flipV="1">
            <a:off x="3028888" y="1222021"/>
            <a:ext cx="388293" cy="1458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75" idx="0"/>
            <a:endCxn id="98" idx="2"/>
          </p:cNvCxnSpPr>
          <p:nvPr/>
        </p:nvCxnSpPr>
        <p:spPr>
          <a:xfrm rot="16200000" flipV="1">
            <a:off x="3502984" y="1696118"/>
            <a:ext cx="388311" cy="509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75" idx="0"/>
            <a:endCxn id="106" idx="2"/>
          </p:cNvCxnSpPr>
          <p:nvPr/>
        </p:nvCxnSpPr>
        <p:spPr>
          <a:xfrm rot="5400000" flipH="1" flipV="1">
            <a:off x="3977103" y="1731929"/>
            <a:ext cx="388293" cy="4383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75" idx="0"/>
            <a:endCxn id="110" idx="2"/>
          </p:cNvCxnSpPr>
          <p:nvPr/>
        </p:nvCxnSpPr>
        <p:spPr>
          <a:xfrm rot="5400000" flipH="1" flipV="1">
            <a:off x="4451212" y="1257820"/>
            <a:ext cx="388293" cy="13865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1258081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대화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2608212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쪽지</a:t>
            </a:r>
          </a:p>
        </p:txBody>
      </p:sp>
      <p:sp>
        <p:nvSpPr>
          <p:cNvPr id="143" name="타원 142"/>
          <p:cNvSpPr/>
          <p:nvPr/>
        </p:nvSpPr>
        <p:spPr>
          <a:xfrm>
            <a:off x="3958343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전화</a:t>
            </a:r>
            <a:endParaRPr lang="ko-KR" altLang="en-US" sz="1400" dirty="0"/>
          </a:p>
        </p:txBody>
      </p:sp>
      <p:sp>
        <p:nvSpPr>
          <p:cNvPr id="144" name="타원 143"/>
          <p:cNvSpPr/>
          <p:nvPr/>
        </p:nvSpPr>
        <p:spPr>
          <a:xfrm>
            <a:off x="5308474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화상회의</a:t>
            </a:r>
            <a:endParaRPr lang="ko-KR" altLang="en-US" sz="1400" dirty="0"/>
          </a:p>
        </p:txBody>
      </p:sp>
      <p:sp>
        <p:nvSpPr>
          <p:cNvPr id="149" name="타원 148"/>
          <p:cNvSpPr/>
          <p:nvPr/>
        </p:nvSpPr>
        <p:spPr>
          <a:xfrm>
            <a:off x="8008736" y="4477850"/>
            <a:ext cx="956257" cy="95625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협업</a:t>
            </a:r>
          </a:p>
        </p:txBody>
      </p:sp>
      <p:cxnSp>
        <p:nvCxnSpPr>
          <p:cNvPr id="150" name="꺾인 연결선 149"/>
          <p:cNvCxnSpPr>
            <a:stCxn id="46" idx="2"/>
            <a:endCxn id="142" idx="0"/>
          </p:cNvCxnSpPr>
          <p:nvPr/>
        </p:nvCxnSpPr>
        <p:spPr>
          <a:xfrm rot="5400000">
            <a:off x="3603258" y="2840076"/>
            <a:ext cx="1120858" cy="21546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46" idx="2"/>
            <a:endCxn id="143" idx="0"/>
          </p:cNvCxnSpPr>
          <p:nvPr/>
        </p:nvCxnSpPr>
        <p:spPr>
          <a:xfrm rot="5400000">
            <a:off x="4278323" y="3515141"/>
            <a:ext cx="1120858" cy="8045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꺾인 연결선 153"/>
          <p:cNvCxnSpPr>
            <a:stCxn id="46" idx="2"/>
            <a:endCxn id="144" idx="0"/>
          </p:cNvCxnSpPr>
          <p:nvPr/>
        </p:nvCxnSpPr>
        <p:spPr>
          <a:xfrm rot="16200000" flipH="1">
            <a:off x="4953388" y="3644635"/>
            <a:ext cx="1120858" cy="545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꺾인 연결선 162"/>
          <p:cNvCxnSpPr>
            <a:stCxn id="46" idx="2"/>
            <a:endCxn id="149" idx="0"/>
          </p:cNvCxnSpPr>
          <p:nvPr/>
        </p:nvCxnSpPr>
        <p:spPr>
          <a:xfrm rot="16200000" flipH="1">
            <a:off x="6303519" y="2294504"/>
            <a:ext cx="1120858" cy="3245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타원 169"/>
          <p:cNvSpPr/>
          <p:nvPr/>
        </p:nvSpPr>
        <p:spPr>
          <a:xfrm>
            <a:off x="6658605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일정</a:t>
            </a:r>
          </a:p>
        </p:txBody>
      </p:sp>
      <p:cxnSp>
        <p:nvCxnSpPr>
          <p:cNvPr id="171" name="꺾인 연결선 170"/>
          <p:cNvCxnSpPr>
            <a:stCxn id="46" idx="2"/>
            <a:endCxn id="170" idx="0"/>
          </p:cNvCxnSpPr>
          <p:nvPr/>
        </p:nvCxnSpPr>
        <p:spPr>
          <a:xfrm rot="16200000" flipH="1">
            <a:off x="5628454" y="2969570"/>
            <a:ext cx="1120858" cy="189570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UI/UX</a:t>
            </a:r>
            <a:endParaRPr lang="ko-KR" altLang="en-US" sz="10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Program</a:t>
            </a:r>
            <a:endParaRPr lang="ko-KR" altLang="en-US" sz="10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Protocol</a:t>
            </a:r>
            <a:endParaRPr lang="ko-KR" altLang="en-US" sz="10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Publishing</a:t>
            </a:r>
            <a:endParaRPr lang="ko-KR" altLang="en-US" sz="10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Coding</a:t>
            </a:r>
            <a:endParaRPr lang="ko-KR" altLang="en-US" sz="10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16625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633073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29322" y="3054008"/>
              <a:ext cx="72648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5" name="그룹 124"/>
          <p:cNvGrpSpPr/>
          <p:nvPr/>
        </p:nvGrpSpPr>
        <p:grpSpPr>
          <a:xfrm>
            <a:off x="3128309" y="3345501"/>
            <a:ext cx="873957" cy="215444"/>
            <a:chOff x="2483765" y="1230830"/>
            <a:chExt cx="873957" cy="215444"/>
          </a:xfrm>
        </p:grpSpPr>
        <p:sp>
          <p:nvSpPr>
            <p:cNvPr id="126" name="직사각형 12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" name="직사각형 126"/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cxnSp>
        <p:nvCxnSpPr>
          <p:cNvPr id="136" name="꺾인 연결선 135"/>
          <p:cNvCxnSpPr>
            <a:stCxn id="63" idx="0"/>
            <a:endCxn id="127" idx="2"/>
          </p:cNvCxnSpPr>
          <p:nvPr/>
        </p:nvCxnSpPr>
        <p:spPr>
          <a:xfrm rot="16200000" flipV="1">
            <a:off x="3422207" y="3704026"/>
            <a:ext cx="28764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/>
          <p:cNvGrpSpPr/>
          <p:nvPr/>
        </p:nvGrpSpPr>
        <p:grpSpPr>
          <a:xfrm>
            <a:off x="2980666" y="1560475"/>
            <a:ext cx="1176272" cy="459722"/>
            <a:chOff x="2332603" y="1128278"/>
            <a:chExt cx="1176272" cy="459722"/>
          </a:xfrm>
        </p:grpSpPr>
        <p:sp>
          <p:nvSpPr>
            <p:cNvPr id="143" name="모서리가 둥근 직사각형 142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" name="직사각형 143"/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7" name="직선 화살표 연결선 66"/>
          <p:cNvCxnSpPr>
            <a:stCxn id="256" idx="6"/>
            <a:endCxn id="56" idx="1"/>
          </p:cNvCxnSpPr>
          <p:nvPr/>
        </p:nvCxnSpPr>
        <p:spPr>
          <a:xfrm>
            <a:off x="1312568" y="4173073"/>
            <a:ext cx="3855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그룹 54"/>
          <p:cNvGrpSpPr/>
          <p:nvPr/>
        </p:nvGrpSpPr>
        <p:grpSpPr>
          <a:xfrm>
            <a:off x="1620123" y="4065350"/>
            <a:ext cx="976549" cy="215444"/>
            <a:chOff x="2505065" y="1230830"/>
            <a:chExt cx="831353" cy="215444"/>
          </a:xfrm>
        </p:grpSpPr>
        <p:sp>
          <p:nvSpPr>
            <p:cNvPr id="56" name="직사각형 5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505065" y="1230830"/>
              <a:ext cx="83135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 입력</a:t>
              </a: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2864768" y="3848587"/>
            <a:ext cx="1404000" cy="648000"/>
            <a:chOff x="2096156" y="976385"/>
            <a:chExt cx="1649166" cy="763508"/>
          </a:xfrm>
        </p:grpSpPr>
        <p:sp>
          <p:nvSpPr>
            <p:cNvPr id="63" name="순서도: 판단 62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cxnSp>
        <p:nvCxnSpPr>
          <p:cNvPr id="69" name="직선 화살표 연결선 68"/>
          <p:cNvCxnSpPr>
            <a:stCxn id="56" idx="3"/>
            <a:endCxn id="63" idx="1"/>
          </p:cNvCxnSpPr>
          <p:nvPr/>
        </p:nvCxnSpPr>
        <p:spPr>
          <a:xfrm flipV="1">
            <a:off x="2518675" y="4172587"/>
            <a:ext cx="346093" cy="48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3562903" y="36189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1" name="그룹 70"/>
          <p:cNvGrpSpPr/>
          <p:nvPr/>
        </p:nvGrpSpPr>
        <p:grpSpPr>
          <a:xfrm>
            <a:off x="2864768" y="2365389"/>
            <a:ext cx="1404000" cy="648000"/>
            <a:chOff x="2096156" y="976385"/>
            <a:chExt cx="1649166" cy="763508"/>
          </a:xfrm>
        </p:grpSpPr>
        <p:sp>
          <p:nvSpPr>
            <p:cNvPr id="72" name="순서도: 판단 71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74" name="꺾인 연결선 73"/>
          <p:cNvCxnSpPr>
            <a:stCxn id="127" idx="0"/>
            <a:endCxn id="72" idx="2"/>
          </p:cNvCxnSpPr>
          <p:nvPr/>
        </p:nvCxnSpPr>
        <p:spPr>
          <a:xfrm rot="5400000" flipH="1" flipV="1">
            <a:off x="3399972" y="3178705"/>
            <a:ext cx="33211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/>
          <p:cNvGrpSpPr/>
          <p:nvPr/>
        </p:nvGrpSpPr>
        <p:grpSpPr>
          <a:xfrm>
            <a:off x="4951012" y="3928580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357130" y="1235028"/>
              <a:ext cx="112723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저장</a:t>
              </a:r>
            </a:p>
          </p:txBody>
        </p:sp>
      </p:grpSp>
      <p:cxnSp>
        <p:nvCxnSpPr>
          <p:cNvPr id="79" name="꺾인 연결선 78"/>
          <p:cNvCxnSpPr>
            <a:stCxn id="72" idx="0"/>
            <a:endCxn id="143" idx="2"/>
          </p:cNvCxnSpPr>
          <p:nvPr/>
        </p:nvCxnSpPr>
        <p:spPr>
          <a:xfrm rot="5400000" flipH="1" flipV="1">
            <a:off x="3395189" y="2191776"/>
            <a:ext cx="345192" cy="203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81"/>
          <p:cNvCxnSpPr>
            <a:stCxn id="63" idx="3"/>
            <a:endCxn id="78" idx="1"/>
          </p:cNvCxnSpPr>
          <p:nvPr/>
        </p:nvCxnSpPr>
        <p:spPr>
          <a:xfrm flipV="1">
            <a:off x="4268768" y="4158441"/>
            <a:ext cx="706771" cy="141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92"/>
          <p:cNvCxnSpPr>
            <a:stCxn id="72" idx="3"/>
            <a:endCxn id="78" idx="1"/>
          </p:cNvCxnSpPr>
          <p:nvPr/>
        </p:nvCxnSpPr>
        <p:spPr>
          <a:xfrm>
            <a:off x="4268768" y="2689389"/>
            <a:ext cx="706771" cy="1469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4232920" y="396780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4285733" y="247718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568318" y="209152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9" name="꺾인 연결선 98"/>
          <p:cNvCxnSpPr>
            <a:stCxn id="143" idx="0"/>
            <a:endCxn id="256" idx="0"/>
          </p:cNvCxnSpPr>
          <p:nvPr/>
        </p:nvCxnSpPr>
        <p:spPr>
          <a:xfrm rot="16200000" flipH="1" flipV="1">
            <a:off x="1134386" y="1198657"/>
            <a:ext cx="2072598" cy="2796234"/>
          </a:xfrm>
          <a:prstGeom prst="bentConnector3">
            <a:avLst>
              <a:gd name="adj1" fmla="val -1103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그룹 99"/>
          <p:cNvGrpSpPr/>
          <p:nvPr/>
        </p:nvGrpSpPr>
        <p:grpSpPr>
          <a:xfrm>
            <a:off x="4950716" y="1552254"/>
            <a:ext cx="1176272" cy="459722"/>
            <a:chOff x="2332603" y="1128278"/>
            <a:chExt cx="1176272" cy="459722"/>
          </a:xfrm>
        </p:grpSpPr>
        <p:sp>
          <p:nvSpPr>
            <p:cNvPr id="101" name="모서리가 둥근 직사각형 100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438079" y="1178062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7368038" y="1840127"/>
            <a:ext cx="1176272" cy="459722"/>
            <a:chOff x="2332603" y="1128278"/>
            <a:chExt cx="1176272" cy="459722"/>
          </a:xfrm>
        </p:grpSpPr>
        <p:sp>
          <p:nvSpPr>
            <p:cNvPr id="112" name="모서리가 둥근 직사각형 1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2658490" y="1175100"/>
              <a:ext cx="52450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22" name="사각형 설명선 121"/>
          <p:cNvSpPr/>
          <p:nvPr/>
        </p:nvSpPr>
        <p:spPr>
          <a:xfrm>
            <a:off x="4054481" y="935807"/>
            <a:ext cx="1227517" cy="427708"/>
          </a:xfrm>
          <a:prstGeom prst="wedgeRectCallout">
            <a:avLst>
              <a:gd name="adj1" fmla="val 33792"/>
              <a:gd name="adj2" fmla="val 98578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존재 시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9" name="사각형 설명선 128"/>
          <p:cNvSpPr/>
          <p:nvPr/>
        </p:nvSpPr>
        <p:spPr>
          <a:xfrm>
            <a:off x="1117312" y="3041688"/>
            <a:ext cx="1227517" cy="427708"/>
          </a:xfrm>
          <a:prstGeom prst="wedgeRectCallout">
            <a:avLst>
              <a:gd name="adj1" fmla="val -55293"/>
              <a:gd name="adj2" fmla="val 105697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없을 시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30" name="꺾인 연결선 129"/>
          <p:cNvCxnSpPr>
            <a:stCxn id="77" idx="0"/>
            <a:endCxn id="101" idx="2"/>
          </p:cNvCxnSpPr>
          <p:nvPr/>
        </p:nvCxnSpPr>
        <p:spPr>
          <a:xfrm rot="16200000" flipV="1">
            <a:off x="4580698" y="2970130"/>
            <a:ext cx="1916604" cy="29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4" name="그룹 133"/>
          <p:cNvGrpSpPr/>
          <p:nvPr/>
        </p:nvGrpSpPr>
        <p:grpSpPr>
          <a:xfrm>
            <a:off x="7227554" y="5448252"/>
            <a:ext cx="1404000" cy="648000"/>
            <a:chOff x="2096156" y="976385"/>
            <a:chExt cx="1649166" cy="763508"/>
          </a:xfrm>
        </p:grpSpPr>
        <p:sp>
          <p:nvSpPr>
            <p:cNvPr id="135" name="순서도: 판단 134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" name="직사각형 139"/>
            <p:cNvSpPr/>
            <p:nvPr/>
          </p:nvSpPr>
          <p:spPr>
            <a:xfrm>
              <a:off x="2398805" y="1185245"/>
              <a:ext cx="10438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개인정보 사용 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여부</a:t>
              </a:r>
            </a:p>
          </p:txBody>
        </p:sp>
      </p:grpSp>
      <p:grpSp>
        <p:nvGrpSpPr>
          <p:cNvPr id="146" name="그룹 145"/>
          <p:cNvGrpSpPr/>
          <p:nvPr/>
        </p:nvGrpSpPr>
        <p:grpSpPr>
          <a:xfrm>
            <a:off x="6198658" y="5666939"/>
            <a:ext cx="698558" cy="215444"/>
            <a:chOff x="2571460" y="1230830"/>
            <a:chExt cx="698558" cy="215444"/>
          </a:xfrm>
        </p:grpSpPr>
        <p:sp>
          <p:nvSpPr>
            <p:cNvPr id="147" name="직사각형 146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2604793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입력</a:t>
              </a:r>
            </a:p>
          </p:txBody>
        </p:sp>
      </p:grpSp>
      <p:grpSp>
        <p:nvGrpSpPr>
          <p:cNvPr id="155" name="그룹 154"/>
          <p:cNvGrpSpPr/>
          <p:nvPr/>
        </p:nvGrpSpPr>
        <p:grpSpPr>
          <a:xfrm>
            <a:off x="4485104" y="5449751"/>
            <a:ext cx="1404000" cy="648000"/>
            <a:chOff x="2096156" y="976385"/>
            <a:chExt cx="1649166" cy="763508"/>
          </a:xfrm>
        </p:grpSpPr>
        <p:sp>
          <p:nvSpPr>
            <p:cNvPr id="156" name="순서도: 판단 15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2357128" y="1185245"/>
              <a:ext cx="112723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163" name="그룹 162"/>
          <p:cNvGrpSpPr/>
          <p:nvPr/>
        </p:nvGrpSpPr>
        <p:grpSpPr>
          <a:xfrm>
            <a:off x="3128053" y="5662956"/>
            <a:ext cx="1176875" cy="215444"/>
            <a:chOff x="2450906" y="1230830"/>
            <a:chExt cx="939681" cy="215444"/>
          </a:xfrm>
        </p:grpSpPr>
        <p:sp>
          <p:nvSpPr>
            <p:cNvPr id="165" name="직사각형 16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직사각형 165"/>
            <p:cNvSpPr/>
            <p:nvPr/>
          </p:nvSpPr>
          <p:spPr>
            <a:xfrm>
              <a:off x="2450906" y="1230830"/>
              <a:ext cx="93968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</a:p>
          </p:txBody>
        </p:sp>
      </p:grpSp>
      <p:cxnSp>
        <p:nvCxnSpPr>
          <p:cNvPr id="167" name="직선 화살표 연결선 166"/>
          <p:cNvCxnSpPr>
            <a:stCxn id="135" idx="1"/>
            <a:endCxn id="147" idx="3"/>
          </p:cNvCxnSpPr>
          <p:nvPr/>
        </p:nvCxnSpPr>
        <p:spPr>
          <a:xfrm flipH="1">
            <a:off x="6897216" y="5772252"/>
            <a:ext cx="330338" cy="24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화살표 연결선 167"/>
          <p:cNvCxnSpPr>
            <a:stCxn id="147" idx="1"/>
            <a:endCxn id="156" idx="3"/>
          </p:cNvCxnSpPr>
          <p:nvPr/>
        </p:nvCxnSpPr>
        <p:spPr>
          <a:xfrm flipH="1" flipV="1">
            <a:off x="5889104" y="5773751"/>
            <a:ext cx="309554" cy="9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4225416" y="552993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6508293" y="53477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1" name="꺾인 연결선 170"/>
          <p:cNvCxnSpPr>
            <a:stCxn id="135" idx="2"/>
            <a:endCxn id="156" idx="2"/>
          </p:cNvCxnSpPr>
          <p:nvPr/>
        </p:nvCxnSpPr>
        <p:spPr>
          <a:xfrm rot="5400000">
            <a:off x="6557580" y="4725776"/>
            <a:ext cx="1499" cy="2742450"/>
          </a:xfrm>
          <a:prstGeom prst="bentConnector3">
            <a:avLst>
              <a:gd name="adj1" fmla="val 153501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/>
          <p:cNvSpPr txBox="1"/>
          <p:nvPr/>
        </p:nvSpPr>
        <p:spPr>
          <a:xfrm>
            <a:off x="7290774" y="609387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3" name="꺾인 연결선 172"/>
          <p:cNvCxnSpPr>
            <a:stCxn id="147" idx="0"/>
            <a:endCxn id="256" idx="4"/>
          </p:cNvCxnSpPr>
          <p:nvPr/>
        </p:nvCxnSpPr>
        <p:spPr>
          <a:xfrm rot="16200000" flipV="1">
            <a:off x="3183311" y="2302331"/>
            <a:ext cx="953885" cy="577536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직선 화살표 연결선 173"/>
          <p:cNvCxnSpPr>
            <a:stCxn id="156" idx="1"/>
            <a:endCxn id="165" idx="3"/>
          </p:cNvCxnSpPr>
          <p:nvPr/>
        </p:nvCxnSpPr>
        <p:spPr>
          <a:xfrm flipH="1" flipV="1">
            <a:off x="4153925" y="5770679"/>
            <a:ext cx="331179" cy="30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/>
          <p:cNvSpPr txBox="1"/>
          <p:nvPr/>
        </p:nvSpPr>
        <p:spPr>
          <a:xfrm>
            <a:off x="5953622" y="5555234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6" name="그룹 175"/>
          <p:cNvGrpSpPr/>
          <p:nvPr/>
        </p:nvGrpSpPr>
        <p:grpSpPr>
          <a:xfrm>
            <a:off x="1604784" y="5447393"/>
            <a:ext cx="1404000" cy="648000"/>
            <a:chOff x="2096156" y="976385"/>
            <a:chExt cx="1649166" cy="763508"/>
          </a:xfrm>
        </p:grpSpPr>
        <p:sp>
          <p:nvSpPr>
            <p:cNvPr id="177" name="순서도: 판단 176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8" name="직사각형 177"/>
            <p:cNvSpPr/>
            <p:nvPr/>
          </p:nvSpPr>
          <p:spPr>
            <a:xfrm>
              <a:off x="2421248" y="1185245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만료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179" name="직선 화살표 연결선 178"/>
          <p:cNvCxnSpPr>
            <a:stCxn id="165" idx="1"/>
            <a:endCxn id="177" idx="3"/>
          </p:cNvCxnSpPr>
          <p:nvPr/>
        </p:nvCxnSpPr>
        <p:spPr>
          <a:xfrm flipH="1">
            <a:off x="3008784" y="5770679"/>
            <a:ext cx="270253" cy="7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0" name="그룹 179"/>
          <p:cNvGrpSpPr/>
          <p:nvPr/>
        </p:nvGrpSpPr>
        <p:grpSpPr>
          <a:xfrm>
            <a:off x="510038" y="5666639"/>
            <a:ext cx="837089" cy="215444"/>
            <a:chOff x="2502202" y="1230830"/>
            <a:chExt cx="837089" cy="215444"/>
          </a:xfrm>
        </p:grpSpPr>
        <p:sp>
          <p:nvSpPr>
            <p:cNvPr id="181" name="직사각형 180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2" name="직사각형 181"/>
            <p:cNvSpPr/>
            <p:nvPr/>
          </p:nvSpPr>
          <p:spPr>
            <a:xfrm>
              <a:off x="2502202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변경</a:t>
              </a:r>
            </a:p>
          </p:txBody>
        </p:sp>
      </p:grpSp>
      <p:cxnSp>
        <p:nvCxnSpPr>
          <p:cNvPr id="183" name="직선 화살표 연결선 182"/>
          <p:cNvCxnSpPr>
            <a:stCxn id="177" idx="1"/>
            <a:endCxn id="181" idx="3"/>
          </p:cNvCxnSpPr>
          <p:nvPr/>
        </p:nvCxnSpPr>
        <p:spPr>
          <a:xfrm flipH="1">
            <a:off x="1277854" y="5771393"/>
            <a:ext cx="326930" cy="296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" name="그룹 183"/>
          <p:cNvGrpSpPr/>
          <p:nvPr/>
        </p:nvGrpSpPr>
        <p:grpSpPr>
          <a:xfrm>
            <a:off x="7365839" y="3817350"/>
            <a:ext cx="1176272" cy="459722"/>
            <a:chOff x="2332603" y="1128278"/>
            <a:chExt cx="1176272" cy="459722"/>
          </a:xfrm>
        </p:grpSpPr>
        <p:sp>
          <p:nvSpPr>
            <p:cNvPr id="185" name="모서리가 둥근 직사각형 184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6" name="직사각형 185"/>
            <p:cNvSpPr/>
            <p:nvPr/>
          </p:nvSpPr>
          <p:spPr>
            <a:xfrm>
              <a:off x="2421250" y="1176047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grpSp>
        <p:nvGrpSpPr>
          <p:cNvPr id="188" name="그룹 187"/>
          <p:cNvGrpSpPr/>
          <p:nvPr/>
        </p:nvGrpSpPr>
        <p:grpSpPr>
          <a:xfrm>
            <a:off x="8860385" y="2428582"/>
            <a:ext cx="698558" cy="215444"/>
            <a:chOff x="2571460" y="1230830"/>
            <a:chExt cx="698558" cy="215444"/>
          </a:xfrm>
        </p:grpSpPr>
        <p:sp>
          <p:nvSpPr>
            <p:cNvPr id="189" name="직사각형 188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0" name="직사각형 189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권한 정보</a:t>
              </a:r>
            </a:p>
          </p:txBody>
        </p:sp>
      </p:grpSp>
      <p:grpSp>
        <p:nvGrpSpPr>
          <p:cNvPr id="191" name="그룹 190"/>
          <p:cNvGrpSpPr/>
          <p:nvPr/>
        </p:nvGrpSpPr>
        <p:grpSpPr>
          <a:xfrm>
            <a:off x="8860385" y="3028889"/>
            <a:ext cx="698558" cy="215444"/>
            <a:chOff x="2571460" y="1230830"/>
            <a:chExt cx="698558" cy="215444"/>
          </a:xfrm>
        </p:grpSpPr>
        <p:sp>
          <p:nvSpPr>
            <p:cNvPr id="192" name="직사각형 1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3" name="직사각형 192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정보</a:t>
              </a:r>
            </a:p>
          </p:txBody>
        </p:sp>
      </p:grpSp>
      <p:grpSp>
        <p:nvGrpSpPr>
          <p:cNvPr id="194" name="그룹 193"/>
          <p:cNvGrpSpPr/>
          <p:nvPr/>
        </p:nvGrpSpPr>
        <p:grpSpPr>
          <a:xfrm>
            <a:off x="8860385" y="3944131"/>
            <a:ext cx="698558" cy="215444"/>
            <a:chOff x="2571460" y="1230830"/>
            <a:chExt cx="698558" cy="215444"/>
          </a:xfrm>
        </p:grpSpPr>
        <p:sp>
          <p:nvSpPr>
            <p:cNvPr id="195" name="직사각형 19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6" name="직사각형 195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grpSp>
        <p:nvGrpSpPr>
          <p:cNvPr id="197" name="그룹 196"/>
          <p:cNvGrpSpPr/>
          <p:nvPr/>
        </p:nvGrpSpPr>
        <p:grpSpPr>
          <a:xfrm>
            <a:off x="8845755" y="4355897"/>
            <a:ext cx="737702" cy="215444"/>
            <a:chOff x="2551889" y="1230830"/>
            <a:chExt cx="737702" cy="215444"/>
          </a:xfrm>
        </p:grpSpPr>
        <p:sp>
          <p:nvSpPr>
            <p:cNvPr id="198" name="직사각형 1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9" name="직사각형 198"/>
            <p:cNvSpPr/>
            <p:nvPr/>
          </p:nvSpPr>
          <p:spPr>
            <a:xfrm>
              <a:off x="2551889" y="1230830"/>
              <a:ext cx="73770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</a:t>
              </a:r>
            </a:p>
          </p:txBody>
        </p:sp>
      </p:grpSp>
      <p:cxnSp>
        <p:nvCxnSpPr>
          <p:cNvPr id="200" name="꺾인 연결선 199"/>
          <p:cNvCxnSpPr>
            <a:stCxn id="156" idx="2"/>
            <a:endCxn id="177" idx="2"/>
          </p:cNvCxnSpPr>
          <p:nvPr/>
        </p:nvCxnSpPr>
        <p:spPr>
          <a:xfrm rot="5400000" flipH="1">
            <a:off x="3745765" y="4656412"/>
            <a:ext cx="2358" cy="2880320"/>
          </a:xfrm>
          <a:prstGeom prst="bentConnector3">
            <a:avLst>
              <a:gd name="adj1" fmla="val -969465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Box 200"/>
          <p:cNvSpPr txBox="1"/>
          <p:nvPr/>
        </p:nvSpPr>
        <p:spPr>
          <a:xfrm>
            <a:off x="3716481" y="536332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025439" y="556354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3" name="꺾인 연결선 202"/>
          <p:cNvCxnSpPr>
            <a:stCxn id="165" idx="0"/>
            <a:endCxn id="256" idx="4"/>
          </p:cNvCxnSpPr>
          <p:nvPr/>
        </p:nvCxnSpPr>
        <p:spPr>
          <a:xfrm rot="16200000" flipV="1">
            <a:off x="1769574" y="3716067"/>
            <a:ext cx="949902" cy="294391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/>
          <p:cNvSpPr txBox="1"/>
          <p:nvPr/>
        </p:nvSpPr>
        <p:spPr>
          <a:xfrm>
            <a:off x="924670" y="537767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05" name="그룹 204"/>
          <p:cNvGrpSpPr/>
          <p:nvPr/>
        </p:nvGrpSpPr>
        <p:grpSpPr>
          <a:xfrm>
            <a:off x="8796431" y="4767662"/>
            <a:ext cx="837089" cy="215444"/>
            <a:chOff x="2502196" y="1230830"/>
            <a:chExt cx="837089" cy="215444"/>
          </a:xfrm>
        </p:grpSpPr>
        <p:sp>
          <p:nvSpPr>
            <p:cNvPr id="206" name="직사각형 20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7" name="직사각형 206"/>
            <p:cNvSpPr/>
            <p:nvPr/>
          </p:nvSpPr>
          <p:spPr>
            <a:xfrm>
              <a:off x="2502196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Status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08" name="그룹 207"/>
          <p:cNvGrpSpPr/>
          <p:nvPr/>
        </p:nvGrpSpPr>
        <p:grpSpPr>
          <a:xfrm>
            <a:off x="7368038" y="1092601"/>
            <a:ext cx="1176272" cy="459722"/>
            <a:chOff x="2332603" y="1128278"/>
            <a:chExt cx="1176272" cy="459722"/>
          </a:xfrm>
        </p:grpSpPr>
        <p:sp>
          <p:nvSpPr>
            <p:cNvPr id="209" name="모서리가 둥근 직사각형 208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0" name="직사각형 209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grpSp>
        <p:nvGrpSpPr>
          <p:cNvPr id="211" name="그룹 210"/>
          <p:cNvGrpSpPr/>
          <p:nvPr/>
        </p:nvGrpSpPr>
        <p:grpSpPr>
          <a:xfrm>
            <a:off x="7365839" y="2600396"/>
            <a:ext cx="1176272" cy="459722"/>
            <a:chOff x="2332603" y="1128278"/>
            <a:chExt cx="1176272" cy="459722"/>
          </a:xfrm>
        </p:grpSpPr>
        <p:sp>
          <p:nvSpPr>
            <p:cNvPr id="212" name="모서리가 둥근 직사각형 2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3" name="직사각형 212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기본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14" name="꺾인 연결선 213"/>
          <p:cNvCxnSpPr>
            <a:stCxn id="101" idx="0"/>
            <a:endCxn id="209" idx="1"/>
          </p:cNvCxnSpPr>
          <p:nvPr/>
        </p:nvCxnSpPr>
        <p:spPr>
          <a:xfrm rot="5400000" flipH="1" flipV="1">
            <a:off x="6338549" y="522765"/>
            <a:ext cx="229792" cy="182918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직선 화살표 연결선 216"/>
          <p:cNvCxnSpPr>
            <a:stCxn id="210" idx="2"/>
            <a:endCxn id="112" idx="0"/>
          </p:cNvCxnSpPr>
          <p:nvPr/>
        </p:nvCxnSpPr>
        <p:spPr>
          <a:xfrm flipH="1">
            <a:off x="7956174" y="1539533"/>
            <a:ext cx="4" cy="30059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직선 화살표 연결선 219"/>
          <p:cNvCxnSpPr>
            <a:stCxn id="112" idx="2"/>
            <a:endCxn id="212" idx="0"/>
          </p:cNvCxnSpPr>
          <p:nvPr/>
        </p:nvCxnSpPr>
        <p:spPr>
          <a:xfrm flipH="1">
            <a:off x="7953975" y="2299849"/>
            <a:ext cx="2199" cy="3005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꺾인 연결선 227"/>
          <p:cNvCxnSpPr>
            <a:stCxn id="212" idx="3"/>
            <a:endCxn id="192" idx="1"/>
          </p:cNvCxnSpPr>
          <p:nvPr/>
        </p:nvCxnSpPr>
        <p:spPr>
          <a:xfrm>
            <a:off x="8542111" y="2830257"/>
            <a:ext cx="318274" cy="30635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꺾인 연결선 228"/>
          <p:cNvCxnSpPr>
            <a:stCxn id="212" idx="3"/>
            <a:endCxn id="189" idx="1"/>
          </p:cNvCxnSpPr>
          <p:nvPr/>
        </p:nvCxnSpPr>
        <p:spPr>
          <a:xfrm flipV="1">
            <a:off x="8542111" y="2536305"/>
            <a:ext cx="318274" cy="2939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꺾인 연결선 233"/>
          <p:cNvCxnSpPr>
            <a:stCxn id="185" idx="3"/>
            <a:endCxn id="198" idx="1"/>
          </p:cNvCxnSpPr>
          <p:nvPr/>
        </p:nvCxnSpPr>
        <p:spPr>
          <a:xfrm>
            <a:off x="8542111" y="4047211"/>
            <a:ext cx="323215" cy="4164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꺾인 연결선 236"/>
          <p:cNvCxnSpPr>
            <a:stCxn id="185" idx="3"/>
            <a:endCxn id="195" idx="1"/>
          </p:cNvCxnSpPr>
          <p:nvPr/>
        </p:nvCxnSpPr>
        <p:spPr>
          <a:xfrm>
            <a:off x="8542111" y="4047211"/>
            <a:ext cx="318274" cy="46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직선 화살표 연결선 239"/>
          <p:cNvCxnSpPr>
            <a:stCxn id="199" idx="2"/>
            <a:endCxn id="206" idx="0"/>
          </p:cNvCxnSpPr>
          <p:nvPr/>
        </p:nvCxnSpPr>
        <p:spPr>
          <a:xfrm>
            <a:off x="9214606" y="4571341"/>
            <a:ext cx="368" cy="19634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3" name="그룹 242"/>
          <p:cNvGrpSpPr/>
          <p:nvPr/>
        </p:nvGrpSpPr>
        <p:grpSpPr>
          <a:xfrm>
            <a:off x="8848961" y="3532365"/>
            <a:ext cx="734496" cy="215444"/>
            <a:chOff x="2553492" y="1230830"/>
            <a:chExt cx="734496" cy="215444"/>
          </a:xfrm>
        </p:grpSpPr>
        <p:sp>
          <p:nvSpPr>
            <p:cNvPr id="244" name="직사각형 24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5" name="직사각형 244"/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cxnSp>
        <p:nvCxnSpPr>
          <p:cNvPr id="246" name="꺾인 연결선 245"/>
          <p:cNvCxnSpPr>
            <a:stCxn id="185" idx="3"/>
            <a:endCxn id="244" idx="1"/>
          </p:cNvCxnSpPr>
          <p:nvPr/>
        </p:nvCxnSpPr>
        <p:spPr>
          <a:xfrm flipV="1">
            <a:off x="8542111" y="3640088"/>
            <a:ext cx="324818" cy="407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직선 화살표 연결선 260"/>
          <p:cNvCxnSpPr>
            <a:stCxn id="212" idx="2"/>
            <a:endCxn id="185" idx="0"/>
          </p:cNvCxnSpPr>
          <p:nvPr/>
        </p:nvCxnSpPr>
        <p:spPr>
          <a:xfrm>
            <a:off x="7953975" y="3060118"/>
            <a:ext cx="0" cy="7572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꺾인 연결선 265"/>
          <p:cNvCxnSpPr>
            <a:cxnSpLocks/>
          </p:cNvCxnSpPr>
          <p:nvPr/>
        </p:nvCxnSpPr>
        <p:spPr>
          <a:xfrm rot="10800000" flipH="1" flipV="1">
            <a:off x="7268310" y="2890291"/>
            <a:ext cx="563715" cy="2617995"/>
          </a:xfrm>
          <a:prstGeom prst="bentConnector4">
            <a:avLst>
              <a:gd name="adj1" fmla="val -40552"/>
              <a:gd name="adj2" fmla="val 7730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TextBox 268"/>
          <p:cNvSpPr txBox="1"/>
          <p:nvPr/>
        </p:nvSpPr>
        <p:spPr>
          <a:xfrm>
            <a:off x="7082384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7953810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9" name="꺾인 연결선 288"/>
          <p:cNvCxnSpPr>
            <a:stCxn id="181" idx="0"/>
            <a:endCxn id="256" idx="4"/>
          </p:cNvCxnSpPr>
          <p:nvPr/>
        </p:nvCxnSpPr>
        <p:spPr>
          <a:xfrm rot="16200000" flipV="1">
            <a:off x="373780" y="5111862"/>
            <a:ext cx="953585" cy="15600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TextBox 291"/>
          <p:cNvSpPr txBox="1"/>
          <p:nvPr/>
        </p:nvSpPr>
        <p:spPr>
          <a:xfrm>
            <a:off x="6969224" y="554194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4301189" y="609252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1370104" y="557579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1340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9DA9AF-1335-45E8-84D4-3CA4D3147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4A20A66-858A-4B28-919F-952E4D666404}"/>
              </a:ext>
            </a:extLst>
          </p:cNvPr>
          <p:cNvSpPr/>
          <p:nvPr/>
        </p:nvSpPr>
        <p:spPr>
          <a:xfrm>
            <a:off x="278480" y="406405"/>
            <a:ext cx="117051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55E6074-C558-4C2C-824D-DB3075614C69}"/>
              </a:ext>
            </a:extLst>
          </p:cNvPr>
          <p:cNvGrpSpPr/>
          <p:nvPr/>
        </p:nvGrpSpPr>
        <p:grpSpPr>
          <a:xfrm>
            <a:off x="399113" y="2345229"/>
            <a:ext cx="1209600" cy="12168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D286626-81C3-4EA8-BB96-D4830A1D36E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DD148B9-77BD-45B9-A92C-2152F66141E0}"/>
                </a:ext>
              </a:extLst>
            </p:cNvPr>
            <p:cNvSpPr/>
            <p:nvPr/>
          </p:nvSpPr>
          <p:spPr>
            <a:xfrm>
              <a:off x="601689" y="3073039"/>
              <a:ext cx="78175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9A40C5C-FFD3-4190-9894-7C53B359F6A9}"/>
              </a:ext>
            </a:extLst>
          </p:cNvPr>
          <p:cNvCxnSpPr>
            <a:cxnSpLocks/>
            <a:stCxn id="5" idx="6"/>
            <a:endCxn id="121" idx="1"/>
          </p:cNvCxnSpPr>
          <p:nvPr/>
        </p:nvCxnSpPr>
        <p:spPr>
          <a:xfrm>
            <a:off x="1608713" y="2953629"/>
            <a:ext cx="14800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B25688E-6421-4D82-BE99-3675AEDCA542}"/>
              </a:ext>
            </a:extLst>
          </p:cNvPr>
          <p:cNvGrpSpPr/>
          <p:nvPr/>
        </p:nvGrpSpPr>
        <p:grpSpPr>
          <a:xfrm>
            <a:off x="5897254" y="2724485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142">
              <a:extLst>
                <a:ext uri="{FF2B5EF4-FFF2-40B4-BE49-F238E27FC236}">
                  <a16:creationId xmlns:a16="http://schemas.microsoft.com/office/drawing/2014/main" id="{801FF93C-FDEC-4484-903B-530028E8EC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CB725D5-A713-4A67-9845-52F0667DB43B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1345A000-22AD-46E3-AAA6-8C633431FFC1}"/>
              </a:ext>
            </a:extLst>
          </p:cNvPr>
          <p:cNvGrpSpPr/>
          <p:nvPr/>
        </p:nvGrpSpPr>
        <p:grpSpPr>
          <a:xfrm>
            <a:off x="5897254" y="3587902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142">
              <a:extLst>
                <a:ext uri="{FF2B5EF4-FFF2-40B4-BE49-F238E27FC236}">
                  <a16:creationId xmlns:a16="http://schemas.microsoft.com/office/drawing/2014/main" id="{1C8F2C0C-FB1E-48CB-9013-F1421B396EB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E7E245DC-3200-4FA3-9EE6-0CDBEBF23614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9D0DA39D-35F5-4F90-AED5-936F880A4F11}"/>
              </a:ext>
            </a:extLst>
          </p:cNvPr>
          <p:cNvGrpSpPr/>
          <p:nvPr/>
        </p:nvGrpSpPr>
        <p:grpSpPr>
          <a:xfrm>
            <a:off x="3088721" y="2723768"/>
            <a:ext cx="1176272" cy="459722"/>
            <a:chOff x="2332603" y="1128278"/>
            <a:chExt cx="1176272" cy="459722"/>
          </a:xfrm>
        </p:grpSpPr>
        <p:sp>
          <p:nvSpPr>
            <p:cNvPr id="121" name="모서리가 둥근 직사각형 208">
              <a:extLst>
                <a:ext uri="{FF2B5EF4-FFF2-40B4-BE49-F238E27FC236}">
                  <a16:creationId xmlns:a16="http://schemas.microsoft.com/office/drawing/2014/main" id="{ACB910FE-EF90-4092-B5C2-DB50039F700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E41C867A-2ACB-4967-A2CD-A163EB4B34AF}"/>
                </a:ext>
              </a:extLst>
            </p:cNvPr>
            <p:cNvSpPr/>
            <p:nvPr/>
          </p:nvSpPr>
          <p:spPr>
            <a:xfrm>
              <a:off x="2429742" y="1231946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3E64166-71B1-40B9-A815-06EBAFBD30CF}"/>
              </a:ext>
            </a:extLst>
          </p:cNvPr>
          <p:cNvSpPr txBox="1"/>
          <p:nvPr/>
        </p:nvSpPr>
        <p:spPr>
          <a:xfrm>
            <a:off x="4848098" y="160738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375D0B53-DF37-42CC-869F-38696FB507CA}"/>
              </a:ext>
            </a:extLst>
          </p:cNvPr>
          <p:cNvCxnSpPr>
            <a:cxnSpLocks/>
            <a:stCxn id="121" idx="3"/>
            <a:endCxn id="44" idx="1"/>
          </p:cNvCxnSpPr>
          <p:nvPr/>
        </p:nvCxnSpPr>
        <p:spPr>
          <a:xfrm>
            <a:off x="4264993" y="2953629"/>
            <a:ext cx="1632261" cy="7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142582E-03A5-4431-BDA0-1A63A2674F10}"/>
              </a:ext>
            </a:extLst>
          </p:cNvPr>
          <p:cNvSpPr txBox="1"/>
          <p:nvPr/>
        </p:nvSpPr>
        <p:spPr>
          <a:xfrm>
            <a:off x="4857716" y="292949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D590E429-5673-42AE-86B0-9510CB35D121}"/>
              </a:ext>
            </a:extLst>
          </p:cNvPr>
          <p:cNvCxnSpPr>
            <a:cxnSpLocks/>
            <a:stCxn id="44" idx="2"/>
            <a:endCxn id="99" idx="0"/>
          </p:cNvCxnSpPr>
          <p:nvPr/>
        </p:nvCxnSpPr>
        <p:spPr>
          <a:xfrm>
            <a:off x="6485390" y="3184207"/>
            <a:ext cx="0" cy="40369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C40D7B7-F8D1-4AAD-8E77-4E9BC0F6AE74}"/>
              </a:ext>
            </a:extLst>
          </p:cNvPr>
          <p:cNvSpPr txBox="1"/>
          <p:nvPr/>
        </p:nvSpPr>
        <p:spPr>
          <a:xfrm>
            <a:off x="1771010" y="2628334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2FC264D-F3EE-4A2E-BE75-0795CA8944EA}"/>
              </a:ext>
            </a:extLst>
          </p:cNvPr>
          <p:cNvSpPr txBox="1"/>
          <p:nvPr/>
        </p:nvSpPr>
        <p:spPr>
          <a:xfrm>
            <a:off x="4599195" y="2666702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26C3DDD-4738-4064-9B3C-D1825A1FAB7C}"/>
              </a:ext>
            </a:extLst>
          </p:cNvPr>
          <p:cNvGrpSpPr/>
          <p:nvPr/>
        </p:nvGrpSpPr>
        <p:grpSpPr>
          <a:xfrm>
            <a:off x="8401280" y="2345229"/>
            <a:ext cx="1209600" cy="1216800"/>
            <a:chOff x="452560" y="2683285"/>
            <a:chExt cx="1080000" cy="1080000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08965D17-7B7E-4616-9144-3160508C13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BA15894B-17DB-4861-9F27-57CE2170D27B}"/>
                </a:ext>
              </a:extLst>
            </p:cNvPr>
            <p:cNvSpPr/>
            <p:nvPr/>
          </p:nvSpPr>
          <p:spPr>
            <a:xfrm>
              <a:off x="601684" y="2963769"/>
              <a:ext cx="781750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B92486FA-0E08-4555-9982-F3B2DA8BC99F}"/>
              </a:ext>
            </a:extLst>
          </p:cNvPr>
          <p:cNvCxnSpPr>
            <a:cxnSpLocks/>
            <a:stCxn id="99" idx="2"/>
            <a:endCxn id="75" idx="4"/>
          </p:cNvCxnSpPr>
          <p:nvPr/>
        </p:nvCxnSpPr>
        <p:spPr>
          <a:xfrm rot="5400000" flipH="1" flipV="1">
            <a:off x="7502937" y="2544482"/>
            <a:ext cx="485595" cy="2520690"/>
          </a:xfrm>
          <a:prstGeom prst="bentConnector3">
            <a:avLst>
              <a:gd name="adj1" fmla="val -4707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B9544DF-D580-4F55-8E95-9708B24839DA}"/>
              </a:ext>
            </a:extLst>
          </p:cNvPr>
          <p:cNvGrpSpPr/>
          <p:nvPr/>
        </p:nvGrpSpPr>
        <p:grpSpPr>
          <a:xfrm>
            <a:off x="5897254" y="1647997"/>
            <a:ext cx="1176272" cy="459722"/>
            <a:chOff x="2332603" y="1075393"/>
            <a:chExt cx="1176272" cy="459722"/>
          </a:xfrm>
        </p:grpSpPr>
        <p:sp>
          <p:nvSpPr>
            <p:cNvPr id="91" name="모서리가 둥근 직사각형 211">
              <a:extLst>
                <a:ext uri="{FF2B5EF4-FFF2-40B4-BE49-F238E27FC236}">
                  <a16:creationId xmlns:a16="http://schemas.microsoft.com/office/drawing/2014/main" id="{2AD752F5-15C5-4ED3-A4A8-E29CED390DF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7950DD4C-B612-4D7A-9246-DCE73563FA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96" name="직선 화살표 연결선 95">
            <a:extLst>
              <a:ext uri="{FF2B5EF4-FFF2-40B4-BE49-F238E27FC236}">
                <a16:creationId xmlns:a16="http://schemas.microsoft.com/office/drawing/2014/main" id="{C4EC09D5-AFAC-4EB3-B8A0-845FDE7124F9}"/>
              </a:ext>
            </a:extLst>
          </p:cNvPr>
          <p:cNvCxnSpPr>
            <a:cxnSpLocks/>
            <a:stCxn id="121" idx="0"/>
            <a:endCxn id="91" idx="1"/>
          </p:cNvCxnSpPr>
          <p:nvPr/>
        </p:nvCxnSpPr>
        <p:spPr>
          <a:xfrm rot="5400000" flipH="1" flipV="1">
            <a:off x="4364100" y="1190615"/>
            <a:ext cx="845910" cy="222039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5">
            <a:extLst>
              <a:ext uri="{FF2B5EF4-FFF2-40B4-BE49-F238E27FC236}">
                <a16:creationId xmlns:a16="http://schemas.microsoft.com/office/drawing/2014/main" id="{ED9D88D7-F928-4E57-B179-7627290EF856}"/>
              </a:ext>
            </a:extLst>
          </p:cNvPr>
          <p:cNvCxnSpPr>
            <a:cxnSpLocks/>
            <a:stCxn id="91" idx="3"/>
            <a:endCxn id="75" idx="0"/>
          </p:cNvCxnSpPr>
          <p:nvPr/>
        </p:nvCxnSpPr>
        <p:spPr>
          <a:xfrm>
            <a:off x="7073526" y="1877858"/>
            <a:ext cx="1932554" cy="46737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74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294932-177B-485D-A33F-144D930FD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51C1E1-AEEA-4AE7-B273-44AA5217BD9A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C21786-A95E-4419-86C3-06FD52376118}"/>
              </a:ext>
            </a:extLst>
          </p:cNvPr>
          <p:cNvSpPr/>
          <p:nvPr/>
        </p:nvSpPr>
        <p:spPr>
          <a:xfrm>
            <a:off x="278480" y="406405"/>
            <a:ext cx="234756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List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조회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0507312-C15F-4F3A-B81C-30481C43B291}"/>
              </a:ext>
            </a:extLst>
          </p:cNvPr>
          <p:cNvGrpSpPr/>
          <p:nvPr/>
        </p:nvGrpSpPr>
        <p:grpSpPr>
          <a:xfrm>
            <a:off x="466323" y="2812131"/>
            <a:ext cx="1240323" cy="1216800"/>
            <a:chOff x="423382" y="2728924"/>
            <a:chExt cx="1109185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8BFBF39-75AF-4CDA-8B94-02B10A5167C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5EDDB8B-091F-46BD-97DB-0C98CFCB3C7E}"/>
                </a:ext>
              </a:extLst>
            </p:cNvPr>
            <p:cNvSpPr/>
            <p:nvPr/>
          </p:nvSpPr>
          <p:spPr>
            <a:xfrm>
              <a:off x="423382" y="2943209"/>
              <a:ext cx="1071642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4E54B30-D982-4BA0-84BC-6BAF9F681E7D}"/>
              </a:ext>
            </a:extLst>
          </p:cNvPr>
          <p:cNvGrpSpPr/>
          <p:nvPr/>
        </p:nvGrpSpPr>
        <p:grpSpPr>
          <a:xfrm>
            <a:off x="5667986" y="3190670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A251BF5A-B7B5-45FA-B8E0-2B521013707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2D5FE865-F29D-412E-AFEF-DDEDAD0CE24C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 출력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17B50C99-680D-4E84-BEDF-60DC29C3D98F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1706645" y="3420531"/>
            <a:ext cx="140206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C8875B0-2DDF-491E-91C8-46E0B776BE6D}"/>
              </a:ext>
            </a:extLst>
          </p:cNvPr>
          <p:cNvGrpSpPr/>
          <p:nvPr/>
        </p:nvGrpSpPr>
        <p:grpSpPr>
          <a:xfrm>
            <a:off x="3108705" y="319067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12D949C0-C601-4BB8-89CA-7CABB44C772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F8C112B-E7F1-4892-AB3E-9DA3526B2E6B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EA67FAFB-B776-4B7E-B5F3-CCD6B2E729D9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9C674895-2789-46E9-8115-A64A1ABCB65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C7157B-2704-42F3-AD0D-7D590ED17E6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5FCD2EE-F5C2-4351-A260-8941250336A4}"/>
              </a:ext>
            </a:extLst>
          </p:cNvPr>
          <p:cNvSpPr txBox="1"/>
          <p:nvPr/>
        </p:nvSpPr>
        <p:spPr>
          <a:xfrm>
            <a:off x="4421327" y="34856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33BA6D4-5C16-43A0-8027-5DFCCCC9B693}"/>
              </a:ext>
            </a:extLst>
          </p:cNvPr>
          <p:cNvSpPr txBox="1"/>
          <p:nvPr/>
        </p:nvSpPr>
        <p:spPr>
          <a:xfrm>
            <a:off x="1884789" y="3183310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0E8EBFDF-E327-4400-A81C-2B4C6446D468}"/>
              </a:ext>
            </a:extLst>
          </p:cNvPr>
          <p:cNvCxnSpPr>
            <a:cxnSpLocks/>
            <a:stCxn id="26" idx="3"/>
            <a:endCxn id="33" idx="1"/>
          </p:cNvCxnSpPr>
          <p:nvPr/>
        </p:nvCxnSpPr>
        <p:spPr>
          <a:xfrm>
            <a:off x="4284977" y="3420531"/>
            <a:ext cx="138300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82856139-D4FC-4DDF-B8E1-5F54D90AA6AA}"/>
              </a:ext>
            </a:extLst>
          </p:cNvPr>
          <p:cNvSpPr txBox="1"/>
          <p:nvPr/>
        </p:nvSpPr>
        <p:spPr>
          <a:xfrm>
            <a:off x="4463121" y="3183310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5,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>
            <a:extLst>
              <a:ext uri="{FF2B5EF4-FFF2-40B4-BE49-F238E27FC236}">
                <a16:creationId xmlns:a16="http://schemas.microsoft.com/office/drawing/2014/main" id="{9C14FEE1-D898-403D-A8F0-665066E274C5}"/>
              </a:ext>
            </a:extLst>
          </p:cNvPr>
          <p:cNvCxnSpPr>
            <a:cxnSpLocks/>
            <a:stCxn id="26" idx="0"/>
            <a:endCxn id="49" idx="1"/>
          </p:cNvCxnSpPr>
          <p:nvPr/>
        </p:nvCxnSpPr>
        <p:spPr>
          <a:xfrm rot="5400000" flipH="1" flipV="1">
            <a:off x="4199181" y="1721866"/>
            <a:ext cx="9664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FF75529F-5EEC-4C43-AF30-F431875F1334}"/>
              </a:ext>
            </a:extLst>
          </p:cNvPr>
          <p:cNvGrpSpPr/>
          <p:nvPr/>
        </p:nvGrpSpPr>
        <p:grpSpPr>
          <a:xfrm>
            <a:off x="8265368" y="2812131"/>
            <a:ext cx="1207687" cy="1216800"/>
            <a:chOff x="452567" y="2728924"/>
            <a:chExt cx="1080000" cy="1080000"/>
          </a:xfrm>
        </p:grpSpPr>
        <p:sp>
          <p:nvSpPr>
            <p:cNvPr id="155" name="타원 154">
              <a:extLst>
                <a:ext uri="{FF2B5EF4-FFF2-40B4-BE49-F238E27FC236}">
                  <a16:creationId xmlns:a16="http://schemas.microsoft.com/office/drawing/2014/main" id="{360F11D0-DA1C-4A80-9EC9-1277C3AE6BF4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F5DE6808-08E4-451E-BC61-5483AA862AB5}"/>
                </a:ext>
              </a:extLst>
            </p:cNvPr>
            <p:cNvSpPr/>
            <p:nvPr/>
          </p:nvSpPr>
          <p:spPr>
            <a:xfrm>
              <a:off x="456745" y="3009407"/>
              <a:ext cx="1071641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종료</a:t>
              </a:r>
            </a:p>
          </p:txBody>
        </p:sp>
      </p:grpSp>
      <p:cxnSp>
        <p:nvCxnSpPr>
          <p:cNvPr id="157" name="직선 화살표 연결선 149">
            <a:extLst>
              <a:ext uri="{FF2B5EF4-FFF2-40B4-BE49-F238E27FC236}">
                <a16:creationId xmlns:a16="http://schemas.microsoft.com/office/drawing/2014/main" id="{1F7ACEDA-0341-4770-B595-1E3164BE845E}"/>
              </a:ext>
            </a:extLst>
          </p:cNvPr>
          <p:cNvCxnSpPr>
            <a:cxnSpLocks/>
            <a:stCxn id="33" idx="3"/>
            <a:endCxn id="156" idx="1"/>
          </p:cNvCxnSpPr>
          <p:nvPr/>
        </p:nvCxnSpPr>
        <p:spPr>
          <a:xfrm flipV="1">
            <a:off x="6844258" y="3420530"/>
            <a:ext cx="1425782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>
            <a:extLst>
              <a:ext uri="{FF2B5EF4-FFF2-40B4-BE49-F238E27FC236}">
                <a16:creationId xmlns:a16="http://schemas.microsoft.com/office/drawing/2014/main" id="{0BD0D2EC-177E-4643-B163-90149F1925E4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3" name="직선 화살표 연결선 149">
            <a:extLst>
              <a:ext uri="{FF2B5EF4-FFF2-40B4-BE49-F238E27FC236}">
                <a16:creationId xmlns:a16="http://schemas.microsoft.com/office/drawing/2014/main" id="{5C1D06D9-1E12-4C7C-BCDD-91BDFFFBF87B}"/>
              </a:ext>
            </a:extLst>
          </p:cNvPr>
          <p:cNvCxnSpPr>
            <a:cxnSpLocks/>
            <a:stCxn id="49" idx="3"/>
            <a:endCxn id="155" idx="0"/>
          </p:cNvCxnSpPr>
          <p:nvPr/>
        </p:nvCxnSpPr>
        <p:spPr>
          <a:xfrm>
            <a:off x="6844258" y="2224206"/>
            <a:ext cx="2024954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158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A7AD322-AF0A-4B47-9C2C-CE6C1ABF95B6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EF99535-14FC-4E5A-9D57-E3A197227310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98C99B-A458-47F4-A92D-C3BA1031F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F857FF0-CBA7-47CE-AD2F-8F5D9D0F2AA7}"/>
              </a:ext>
            </a:extLst>
          </p:cNvPr>
          <p:cNvGrpSpPr/>
          <p:nvPr/>
        </p:nvGrpSpPr>
        <p:grpSpPr>
          <a:xfrm>
            <a:off x="279598" y="2856266"/>
            <a:ext cx="1273683" cy="1216800"/>
            <a:chOff x="417063" y="2683285"/>
            <a:chExt cx="1150995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B3D4A1B-9BA0-4231-9B57-B0BACCA47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65255CEA-567C-43AA-BB70-5EFB78DE4630}"/>
                </a:ext>
              </a:extLst>
            </p:cNvPr>
            <p:cNvSpPr/>
            <p:nvPr/>
          </p:nvSpPr>
          <p:spPr>
            <a:xfrm>
              <a:off x="417063" y="3032802"/>
              <a:ext cx="1150995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10540A20-BC9E-42C7-801A-B6F13FFBD4DD}"/>
              </a:ext>
            </a:extLst>
          </p:cNvPr>
          <p:cNvGrpSpPr/>
          <p:nvPr/>
        </p:nvGrpSpPr>
        <p:grpSpPr>
          <a:xfrm>
            <a:off x="2478748" y="3234805"/>
            <a:ext cx="1322124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A5148922-02B9-4D47-86F3-A8D1AFC59E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E306EA41-813C-4555-A128-2BAF773A6A36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76F63704-5791-4C03-BB52-B328F1DD998E}"/>
              </a:ext>
            </a:extLst>
          </p:cNvPr>
          <p:cNvCxnSpPr>
            <a:cxnSpLocks/>
            <a:stCxn id="6" idx="6"/>
            <a:endCxn id="9" idx="1"/>
          </p:cNvCxnSpPr>
          <p:nvPr/>
        </p:nvCxnSpPr>
        <p:spPr>
          <a:xfrm>
            <a:off x="1513999" y="3464666"/>
            <a:ext cx="96474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D65E281-8554-43C9-808D-5305912574F5}"/>
              </a:ext>
            </a:extLst>
          </p:cNvPr>
          <p:cNvSpPr txBox="1"/>
          <p:nvPr/>
        </p:nvSpPr>
        <p:spPr>
          <a:xfrm>
            <a:off x="3626964" y="586166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F47F7A-79BB-4BDE-A1F6-B3AA3420E8FB}"/>
              </a:ext>
            </a:extLst>
          </p:cNvPr>
          <p:cNvSpPr txBox="1"/>
          <p:nvPr/>
        </p:nvSpPr>
        <p:spPr>
          <a:xfrm>
            <a:off x="1545792" y="3206348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604C5AA-B005-4FCA-A9D0-719839101DDD}"/>
              </a:ext>
            </a:extLst>
          </p:cNvPr>
          <p:cNvGrpSpPr/>
          <p:nvPr/>
        </p:nvGrpSpPr>
        <p:grpSpPr>
          <a:xfrm>
            <a:off x="3846222" y="4217412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FBC030F7-381A-4FFA-820F-23AB815E32C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A8E5F10-F788-4D13-9565-C147B98D2AE9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 출력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0163CFD-B0DC-4658-93FF-96CE371C7EDA}"/>
              </a:ext>
            </a:extLst>
          </p:cNvPr>
          <p:cNvSpPr txBox="1"/>
          <p:nvPr/>
        </p:nvSpPr>
        <p:spPr>
          <a:xfrm>
            <a:off x="7266728" y="5165336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22EE3FF-B1B3-4FA4-9661-80FF0E3B0B4E}"/>
              </a:ext>
            </a:extLst>
          </p:cNvPr>
          <p:cNvCxnSpPr>
            <a:cxnSpLocks/>
            <a:stCxn id="10" idx="2"/>
            <a:endCxn id="18" idx="1"/>
          </p:cNvCxnSpPr>
          <p:nvPr/>
        </p:nvCxnSpPr>
        <p:spPr>
          <a:xfrm rot="16200000" flipH="1">
            <a:off x="3106333" y="3707384"/>
            <a:ext cx="765536" cy="71424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3C6F5C0-809E-41F0-8CE1-8487D2902CBD}"/>
              </a:ext>
            </a:extLst>
          </p:cNvPr>
          <p:cNvSpPr txBox="1"/>
          <p:nvPr/>
        </p:nvSpPr>
        <p:spPr>
          <a:xfrm>
            <a:off x="3242301" y="3774781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32668C5-534D-4ABD-8DA1-5288F89C9DD1}"/>
              </a:ext>
            </a:extLst>
          </p:cNvPr>
          <p:cNvGrpSpPr/>
          <p:nvPr/>
        </p:nvGrpSpPr>
        <p:grpSpPr>
          <a:xfrm>
            <a:off x="3846222" y="5174948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AD560619-1D3B-4501-AAD1-ABB72F3DE2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BFE3789-CE1E-4EF8-943B-F3B88416CCC3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13F605A0-3280-4DD7-894A-8FE869FA2E81}"/>
              </a:ext>
            </a:extLst>
          </p:cNvPr>
          <p:cNvSpPr txBox="1"/>
          <p:nvPr/>
        </p:nvSpPr>
        <p:spPr>
          <a:xfrm>
            <a:off x="3392554" y="449013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E131F58-A1E7-4953-9C63-EB4684ACCE23}"/>
              </a:ext>
            </a:extLst>
          </p:cNvPr>
          <p:cNvGrpSpPr/>
          <p:nvPr/>
        </p:nvGrpSpPr>
        <p:grpSpPr>
          <a:xfrm>
            <a:off x="5613872" y="1933432"/>
            <a:ext cx="1176272" cy="459722"/>
            <a:chOff x="2332603" y="1075393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9259301E-0A67-4C54-9C03-72C0753DA6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5318AA7-875A-48F4-83B3-F4E5973C7E4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D397DB18-7877-445C-BF01-577F6D418613}"/>
              </a:ext>
            </a:extLst>
          </p:cNvPr>
          <p:cNvCxnSpPr>
            <a:cxnSpLocks/>
            <a:stCxn id="9" idx="0"/>
            <a:endCxn id="33" idx="1"/>
          </p:cNvCxnSpPr>
          <p:nvPr/>
        </p:nvCxnSpPr>
        <p:spPr>
          <a:xfrm rot="5400000" flipH="1" flipV="1">
            <a:off x="3841085" y="1462018"/>
            <a:ext cx="1071512" cy="247406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C6496D6-9E6C-43E0-A579-94ACDCDF0F57}"/>
              </a:ext>
            </a:extLst>
          </p:cNvPr>
          <p:cNvSpPr txBox="1"/>
          <p:nvPr/>
        </p:nvSpPr>
        <p:spPr>
          <a:xfrm>
            <a:off x="3387473" y="229709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E7AE698-3E75-4296-A424-1A655AB64D64}"/>
              </a:ext>
            </a:extLst>
          </p:cNvPr>
          <p:cNvGrpSpPr/>
          <p:nvPr/>
        </p:nvGrpSpPr>
        <p:grpSpPr>
          <a:xfrm>
            <a:off x="5574789" y="5080809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A2B8A79B-6023-4989-8F85-FC232484CDB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625E67C7-7FFC-4C71-B008-2855789D242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8781D8C2-20B2-4BA7-865D-E15E769C6955}"/>
              </a:ext>
            </a:extLst>
          </p:cNvPr>
          <p:cNvGrpSpPr/>
          <p:nvPr/>
        </p:nvGrpSpPr>
        <p:grpSpPr>
          <a:xfrm>
            <a:off x="7976141" y="5179323"/>
            <a:ext cx="1322124" cy="459722"/>
            <a:chOff x="2332602" y="113382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5AB08EC6-ED82-4774-AE70-13B9CE41D3B2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07D1B5-2729-4A36-8797-66B52555620C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96118AE-B40B-4436-AABC-C8DF25CE446E}"/>
              </a:ext>
            </a:extLst>
          </p:cNvPr>
          <p:cNvGrpSpPr/>
          <p:nvPr/>
        </p:nvGrpSpPr>
        <p:grpSpPr>
          <a:xfrm>
            <a:off x="3846222" y="6032193"/>
            <a:ext cx="1176272" cy="459722"/>
            <a:chOff x="2332603" y="1075393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8DFAA06-0C08-4BDE-A878-B1B22A8283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72F2C53-718D-4751-B387-5EB2DD6E2B2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4" name="직선 화살표 연결선 34">
            <a:extLst>
              <a:ext uri="{FF2B5EF4-FFF2-40B4-BE49-F238E27FC236}">
                <a16:creationId xmlns:a16="http://schemas.microsoft.com/office/drawing/2014/main" id="{D1F32184-3A38-49F8-A5DC-89D250151091}"/>
              </a:ext>
            </a:extLst>
          </p:cNvPr>
          <p:cNvCxnSpPr>
            <a:cxnSpLocks/>
            <a:stCxn id="26" idx="3"/>
            <a:endCxn id="43" idx="1"/>
          </p:cNvCxnSpPr>
          <p:nvPr/>
        </p:nvCxnSpPr>
        <p:spPr>
          <a:xfrm>
            <a:off x="5022494" y="5404809"/>
            <a:ext cx="55229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28A9E59-9651-4C51-B9E7-657726B7BEA4}"/>
              </a:ext>
            </a:extLst>
          </p:cNvPr>
          <p:cNvSpPr txBox="1"/>
          <p:nvPr/>
        </p:nvSpPr>
        <p:spPr>
          <a:xfrm>
            <a:off x="5086928" y="622485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1E0F6E-AA87-4A08-9ADA-2B70C193CA9E}"/>
              </a:ext>
            </a:extLst>
          </p:cNvPr>
          <p:cNvSpPr txBox="1"/>
          <p:nvPr/>
        </p:nvSpPr>
        <p:spPr>
          <a:xfrm>
            <a:off x="7491124" y="5445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직선 화살표 연결선 34">
            <a:extLst>
              <a:ext uri="{FF2B5EF4-FFF2-40B4-BE49-F238E27FC236}">
                <a16:creationId xmlns:a16="http://schemas.microsoft.com/office/drawing/2014/main" id="{0E94C4C0-7DAB-49E7-A929-49B0F4930745}"/>
              </a:ext>
            </a:extLst>
          </p:cNvPr>
          <p:cNvCxnSpPr>
            <a:cxnSpLocks/>
            <a:stCxn id="43" idx="3"/>
            <a:endCxn id="49" idx="1"/>
          </p:cNvCxnSpPr>
          <p:nvPr/>
        </p:nvCxnSpPr>
        <p:spPr>
          <a:xfrm>
            <a:off x="6978789" y="5404809"/>
            <a:ext cx="997352" cy="437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FE83BF76-0861-430D-91F1-88FDB751D799}"/>
              </a:ext>
            </a:extLst>
          </p:cNvPr>
          <p:cNvGrpSpPr/>
          <p:nvPr/>
        </p:nvGrpSpPr>
        <p:grpSpPr>
          <a:xfrm>
            <a:off x="5585126" y="4034600"/>
            <a:ext cx="1322124" cy="459722"/>
            <a:chOff x="2332602" y="1133823"/>
            <a:chExt cx="1176272" cy="459722"/>
          </a:xfrm>
        </p:grpSpPr>
        <p:sp>
          <p:nvSpPr>
            <p:cNvPr id="66" name="모서리가 둥근 직사각형 211">
              <a:extLst>
                <a:ext uri="{FF2B5EF4-FFF2-40B4-BE49-F238E27FC236}">
                  <a16:creationId xmlns:a16="http://schemas.microsoft.com/office/drawing/2014/main" id="{73F034DA-602B-45B7-8137-DDA77D11895B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B60AC908-97C6-4A39-8580-B8A54B34C2CF}"/>
                </a:ext>
              </a:extLst>
            </p:cNvPr>
            <p:cNvSpPr/>
            <p:nvPr/>
          </p:nvSpPr>
          <p:spPr>
            <a:xfrm>
              <a:off x="2533385" y="1176329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동기화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이동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1" name="직선 화살표 연결선 34">
            <a:extLst>
              <a:ext uri="{FF2B5EF4-FFF2-40B4-BE49-F238E27FC236}">
                <a16:creationId xmlns:a16="http://schemas.microsoft.com/office/drawing/2014/main" id="{0C02BD91-5909-48DD-8D33-3C30F4EF981D}"/>
              </a:ext>
            </a:extLst>
          </p:cNvPr>
          <p:cNvCxnSpPr>
            <a:cxnSpLocks/>
            <a:stCxn id="49" idx="0"/>
            <a:endCxn id="66" idx="3"/>
          </p:cNvCxnSpPr>
          <p:nvPr/>
        </p:nvCxnSpPr>
        <p:spPr>
          <a:xfrm rot="16200000" flipV="1">
            <a:off x="7314796" y="3856915"/>
            <a:ext cx="914862" cy="172995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5050135-984F-4612-A3A8-456463B04592}"/>
              </a:ext>
            </a:extLst>
          </p:cNvPr>
          <p:cNvSpPr txBox="1"/>
          <p:nvPr/>
        </p:nvSpPr>
        <p:spPr>
          <a:xfrm>
            <a:off x="8637202" y="4874177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F6181E73-E6BB-484A-9057-FAEAC5AA61ED}"/>
              </a:ext>
            </a:extLst>
          </p:cNvPr>
          <p:cNvGrpSpPr/>
          <p:nvPr/>
        </p:nvGrpSpPr>
        <p:grpSpPr>
          <a:xfrm>
            <a:off x="5589878" y="3234805"/>
            <a:ext cx="1322124" cy="459722"/>
            <a:chOff x="2332602" y="1133823"/>
            <a:chExt cx="1176272" cy="459722"/>
          </a:xfrm>
        </p:grpSpPr>
        <p:sp>
          <p:nvSpPr>
            <p:cNvPr id="76" name="모서리가 둥근 직사각형 211">
              <a:extLst>
                <a:ext uri="{FF2B5EF4-FFF2-40B4-BE49-F238E27FC236}">
                  <a16:creationId xmlns:a16="http://schemas.microsoft.com/office/drawing/2014/main" id="{B7AC413A-5C66-4819-8C72-96552189A35E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A0E25881-9AAE-4710-A3BE-E4BBD61808A6}"/>
                </a:ext>
              </a:extLst>
            </p:cNvPr>
            <p:cNvSpPr/>
            <p:nvPr/>
          </p:nvSpPr>
          <p:spPr>
            <a:xfrm>
              <a:off x="2533385" y="1176329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이동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9" name="직선 화살표 연결선 34">
            <a:extLst>
              <a:ext uri="{FF2B5EF4-FFF2-40B4-BE49-F238E27FC236}">
                <a16:creationId xmlns:a16="http://schemas.microsoft.com/office/drawing/2014/main" id="{A5F18A19-5EB3-4455-84D4-117DEB591F9C}"/>
              </a:ext>
            </a:extLst>
          </p:cNvPr>
          <p:cNvCxnSpPr>
            <a:cxnSpLocks/>
            <a:stCxn id="66" idx="0"/>
            <a:endCxn id="77" idx="2"/>
          </p:cNvCxnSpPr>
          <p:nvPr/>
        </p:nvCxnSpPr>
        <p:spPr>
          <a:xfrm flipV="1">
            <a:off x="6246188" y="3677421"/>
            <a:ext cx="4745" cy="35717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D820069-081E-46BD-89FD-CB802E8C4A4B}"/>
              </a:ext>
            </a:extLst>
          </p:cNvPr>
          <p:cNvGrpSpPr/>
          <p:nvPr/>
        </p:nvGrpSpPr>
        <p:grpSpPr>
          <a:xfrm>
            <a:off x="8388086" y="2856266"/>
            <a:ext cx="1273682" cy="1216800"/>
            <a:chOff x="417062" y="2683285"/>
            <a:chExt cx="1150994" cy="1080000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2C3C0EDA-3532-4CB2-ACE2-4CD204A18A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37A46AD-B827-4E75-BBDE-B738253D1395}"/>
                </a:ext>
              </a:extLst>
            </p:cNvPr>
            <p:cNvSpPr/>
            <p:nvPr/>
          </p:nvSpPr>
          <p:spPr>
            <a:xfrm>
              <a:off x="417062" y="3028180"/>
              <a:ext cx="115099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93" name="직선 화살표 연결선 34">
            <a:extLst>
              <a:ext uri="{FF2B5EF4-FFF2-40B4-BE49-F238E27FC236}">
                <a16:creationId xmlns:a16="http://schemas.microsoft.com/office/drawing/2014/main" id="{8BA2B7F8-0E38-4753-9389-DA6F64482964}"/>
              </a:ext>
            </a:extLst>
          </p:cNvPr>
          <p:cNvCxnSpPr>
            <a:cxnSpLocks/>
            <a:stCxn id="43" idx="2"/>
            <a:endCxn id="52" idx="3"/>
          </p:cNvCxnSpPr>
          <p:nvPr/>
        </p:nvCxnSpPr>
        <p:spPr>
          <a:xfrm rot="5400000">
            <a:off x="5383020" y="5368284"/>
            <a:ext cx="533245" cy="125429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화살표 연결선 34">
            <a:extLst>
              <a:ext uri="{FF2B5EF4-FFF2-40B4-BE49-F238E27FC236}">
                <a16:creationId xmlns:a16="http://schemas.microsoft.com/office/drawing/2014/main" id="{1C7DF270-11E3-4A61-A72B-63D477ED05D7}"/>
              </a:ext>
            </a:extLst>
          </p:cNvPr>
          <p:cNvCxnSpPr>
            <a:cxnSpLocks/>
            <a:stCxn id="52" idx="1"/>
            <a:endCxn id="26" idx="1"/>
          </p:cNvCxnSpPr>
          <p:nvPr/>
        </p:nvCxnSpPr>
        <p:spPr>
          <a:xfrm rot="10800000">
            <a:off x="3846222" y="5404810"/>
            <a:ext cx="12700" cy="857245"/>
          </a:xfrm>
          <a:prstGeom prst="bentConnector3">
            <a:avLst>
              <a:gd name="adj1" fmla="val 557476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화살표 연결선 20">
            <a:extLst>
              <a:ext uri="{FF2B5EF4-FFF2-40B4-BE49-F238E27FC236}">
                <a16:creationId xmlns:a16="http://schemas.microsoft.com/office/drawing/2014/main" id="{42EBE1EB-AC15-4F16-B29D-8457C680BBAC}"/>
              </a:ext>
            </a:extLst>
          </p:cNvPr>
          <p:cNvCxnSpPr>
            <a:cxnSpLocks/>
            <a:stCxn id="19" idx="2"/>
            <a:endCxn id="27" idx="0"/>
          </p:cNvCxnSpPr>
          <p:nvPr/>
        </p:nvCxnSpPr>
        <p:spPr>
          <a:xfrm rot="5400000">
            <a:off x="4155645" y="4936573"/>
            <a:ext cx="557426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5F0AD96C-1415-496A-8911-B1C011AA3695}"/>
              </a:ext>
            </a:extLst>
          </p:cNvPr>
          <p:cNvSpPr txBox="1"/>
          <p:nvPr/>
        </p:nvSpPr>
        <p:spPr>
          <a:xfrm>
            <a:off x="7491124" y="42930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16" name="직선 화살표 연결선 34">
            <a:extLst>
              <a:ext uri="{FF2B5EF4-FFF2-40B4-BE49-F238E27FC236}">
                <a16:creationId xmlns:a16="http://schemas.microsoft.com/office/drawing/2014/main" id="{64C22374-E7B6-47F0-BA0B-5933DA6F7D0B}"/>
              </a:ext>
            </a:extLst>
          </p:cNvPr>
          <p:cNvCxnSpPr>
            <a:cxnSpLocks/>
            <a:stCxn id="49" idx="3"/>
            <a:endCxn id="33" idx="0"/>
          </p:cNvCxnSpPr>
          <p:nvPr/>
        </p:nvCxnSpPr>
        <p:spPr>
          <a:xfrm flipH="1" flipV="1">
            <a:off x="6202008" y="1933432"/>
            <a:ext cx="3096257" cy="3475752"/>
          </a:xfrm>
          <a:prstGeom prst="bentConnector4">
            <a:avLst>
              <a:gd name="adj1" fmla="val -14264"/>
              <a:gd name="adj2" fmla="val 10657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C5A61E26-8CE4-429D-B4DC-4EF6AA5E2F58}"/>
              </a:ext>
            </a:extLst>
          </p:cNvPr>
          <p:cNvSpPr txBox="1"/>
          <p:nvPr/>
        </p:nvSpPr>
        <p:spPr>
          <a:xfrm>
            <a:off x="9498896" y="54453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3" name="직선 화살표 연결선 34">
            <a:extLst>
              <a:ext uri="{FF2B5EF4-FFF2-40B4-BE49-F238E27FC236}">
                <a16:creationId xmlns:a16="http://schemas.microsoft.com/office/drawing/2014/main" id="{103B8172-77E7-4983-960F-9C6D21CE88DD}"/>
              </a:ext>
            </a:extLst>
          </p:cNvPr>
          <p:cNvCxnSpPr>
            <a:cxnSpLocks/>
            <a:stCxn id="33" idx="3"/>
            <a:endCxn id="83" idx="0"/>
          </p:cNvCxnSpPr>
          <p:nvPr/>
        </p:nvCxnSpPr>
        <p:spPr>
          <a:xfrm>
            <a:off x="6790144" y="2163293"/>
            <a:ext cx="2234784" cy="69297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직선 화살표 연결선 34">
            <a:extLst>
              <a:ext uri="{FF2B5EF4-FFF2-40B4-BE49-F238E27FC236}">
                <a16:creationId xmlns:a16="http://schemas.microsoft.com/office/drawing/2014/main" id="{9DD2E477-F004-4472-A4BC-D073D97025AB}"/>
              </a:ext>
            </a:extLst>
          </p:cNvPr>
          <p:cNvCxnSpPr>
            <a:cxnSpLocks/>
            <a:stCxn id="76" idx="3"/>
            <a:endCxn id="83" idx="2"/>
          </p:cNvCxnSpPr>
          <p:nvPr/>
        </p:nvCxnSpPr>
        <p:spPr>
          <a:xfrm>
            <a:off x="6912002" y="3464666"/>
            <a:ext cx="151536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716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6EEE9B0-9E15-4A46-BF8D-57DBBEFDC019}"/>
              </a:ext>
            </a:extLst>
          </p:cNvPr>
          <p:cNvGrpSpPr/>
          <p:nvPr/>
        </p:nvGrpSpPr>
        <p:grpSpPr>
          <a:xfrm>
            <a:off x="366803" y="2816471"/>
            <a:ext cx="1195121" cy="1216800"/>
            <a:chOff x="452560" y="2683285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1C310415-F9CB-4793-A31B-C2D8FA54D825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B5C634C-B1B7-42CB-B9B6-B1665FAF1604}"/>
                </a:ext>
              </a:extLst>
            </p:cNvPr>
            <p:cNvSpPr/>
            <p:nvPr/>
          </p:nvSpPr>
          <p:spPr>
            <a:xfrm>
              <a:off x="509773" y="2923533"/>
              <a:ext cx="96557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명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6F7B1D8-77C1-439D-8674-61FCB5FC54E6}"/>
              </a:ext>
            </a:extLst>
          </p:cNvPr>
          <p:cNvGrpSpPr/>
          <p:nvPr/>
        </p:nvGrpSpPr>
        <p:grpSpPr>
          <a:xfrm>
            <a:off x="8344077" y="2816471"/>
            <a:ext cx="1195121" cy="1216800"/>
            <a:chOff x="452560" y="2683285"/>
            <a:chExt cx="1080000" cy="1080000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68E71C61-FD42-41D6-ADF0-C12F57A45FD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0997E73-90C8-4DF7-AF8B-05F31F35F019}"/>
                </a:ext>
              </a:extLst>
            </p:cNvPr>
            <p:cNvSpPr/>
            <p:nvPr/>
          </p:nvSpPr>
          <p:spPr>
            <a:xfrm>
              <a:off x="505688" y="2923533"/>
              <a:ext cx="97374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명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종료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F325CB49-A389-4082-A503-D50DCE8FD2FD}"/>
              </a:ext>
            </a:extLst>
          </p:cNvPr>
          <p:cNvGrpSpPr/>
          <p:nvPr/>
        </p:nvGrpSpPr>
        <p:grpSpPr>
          <a:xfrm>
            <a:off x="2597271" y="3195010"/>
            <a:ext cx="1322124" cy="459722"/>
            <a:chOff x="2335496" y="1213210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6612029C-6F20-4CCA-AEBF-89E6009C49A4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2F4DA62-534B-402B-9FBB-0B55E7B9AA26}"/>
                </a:ext>
              </a:extLst>
            </p:cNvPr>
            <p:cNvSpPr/>
            <p:nvPr/>
          </p:nvSpPr>
          <p:spPr>
            <a:xfrm>
              <a:off x="2533392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 출력</a:t>
              </a:r>
            </a:p>
          </p:txBody>
        </p:sp>
      </p:grp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E946DE7-5576-4FAD-84FE-F8F0A0E62DD4}"/>
              </a:ext>
            </a:extLst>
          </p:cNvPr>
          <p:cNvCxnSpPr>
            <a:cxnSpLocks/>
            <a:stCxn id="9" idx="6"/>
            <a:endCxn id="15" idx="1"/>
          </p:cNvCxnSpPr>
          <p:nvPr/>
        </p:nvCxnSpPr>
        <p:spPr>
          <a:xfrm>
            <a:off x="1561924" y="3424871"/>
            <a:ext cx="10353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305B60A-1963-4E28-B940-618EF502A69B}"/>
              </a:ext>
            </a:extLst>
          </p:cNvPr>
          <p:cNvGrpSpPr/>
          <p:nvPr/>
        </p:nvGrpSpPr>
        <p:grpSpPr>
          <a:xfrm>
            <a:off x="2670197" y="4074343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E1422A4-36FF-4CB1-9E5A-FFAD14EF011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586DAFC-2545-4CF5-9587-AFD9EDB895B7}"/>
                </a:ext>
              </a:extLst>
            </p:cNvPr>
            <p:cNvSpPr/>
            <p:nvPr/>
          </p:nvSpPr>
          <p:spPr>
            <a:xfrm>
              <a:off x="2636044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CF39253C-C01D-4387-98B5-8EFA59E49DF1}"/>
              </a:ext>
            </a:extLst>
          </p:cNvPr>
          <p:cNvCxnSpPr>
            <a:cxnSpLocks/>
            <a:stCxn id="15" idx="2"/>
            <a:endCxn id="22" idx="0"/>
          </p:cNvCxnSpPr>
          <p:nvPr/>
        </p:nvCxnSpPr>
        <p:spPr>
          <a:xfrm>
            <a:off x="3258333" y="3654732"/>
            <a:ext cx="0" cy="4196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D0DEF45-5B11-4595-8843-73E0C5041E4D}"/>
              </a:ext>
            </a:extLst>
          </p:cNvPr>
          <p:cNvGrpSpPr/>
          <p:nvPr/>
        </p:nvGrpSpPr>
        <p:grpSpPr>
          <a:xfrm>
            <a:off x="2556333" y="4953676"/>
            <a:ext cx="1404000" cy="648000"/>
            <a:chOff x="2096156" y="976385"/>
            <a:chExt cx="1649166" cy="763508"/>
          </a:xfrm>
        </p:grpSpPr>
        <p:sp>
          <p:nvSpPr>
            <p:cNvPr id="28" name="순서도: 판단 27">
              <a:extLst>
                <a:ext uri="{FF2B5EF4-FFF2-40B4-BE49-F238E27FC236}">
                  <a16:creationId xmlns:a16="http://schemas.microsoft.com/office/drawing/2014/main" id="{6D62C813-6BAB-4582-9B44-B0EF7A2DE67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777AD04-46EC-469C-BB21-DCD619F5695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724342F-60F4-40C9-9909-3484A915321A}"/>
              </a:ext>
            </a:extLst>
          </p:cNvPr>
          <p:cNvGrpSpPr/>
          <p:nvPr/>
        </p:nvGrpSpPr>
        <p:grpSpPr>
          <a:xfrm>
            <a:off x="5190705" y="5047815"/>
            <a:ext cx="1322124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F53219BE-EF40-4B2F-9258-72865FBE2A2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0A418B01-FE86-429D-B590-091EBE19CA35}"/>
                </a:ext>
              </a:extLst>
            </p:cNvPr>
            <p:cNvSpPr/>
            <p:nvPr/>
          </p:nvSpPr>
          <p:spPr>
            <a:xfrm>
              <a:off x="2513426" y="1180636"/>
              <a:ext cx="81462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C6BA41E-A58F-42F8-B273-B8919992A50E}"/>
              </a:ext>
            </a:extLst>
          </p:cNvPr>
          <p:cNvCxnSpPr>
            <a:cxnSpLocks/>
            <a:stCxn id="23" idx="2"/>
            <a:endCxn id="28" idx="0"/>
          </p:cNvCxnSpPr>
          <p:nvPr/>
        </p:nvCxnSpPr>
        <p:spPr>
          <a:xfrm>
            <a:off x="3258332" y="4514791"/>
            <a:ext cx="1" cy="43888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ADE0BD87-3A44-44FB-9EAD-DC84FB2F5D7A}"/>
              </a:ext>
            </a:extLst>
          </p:cNvPr>
          <p:cNvCxnSpPr>
            <a:cxnSpLocks/>
            <a:stCxn id="28" idx="3"/>
            <a:endCxn id="31" idx="1"/>
          </p:cNvCxnSpPr>
          <p:nvPr/>
        </p:nvCxnSpPr>
        <p:spPr>
          <a:xfrm>
            <a:off x="3960333" y="5277676"/>
            <a:ext cx="123037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3804010-84D0-4AC4-8002-8FEE03E31B05}"/>
              </a:ext>
            </a:extLst>
          </p:cNvPr>
          <p:cNvGrpSpPr/>
          <p:nvPr/>
        </p:nvGrpSpPr>
        <p:grpSpPr>
          <a:xfrm>
            <a:off x="2670197" y="6021288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B2F9859D-EBCF-42FE-838B-04247B8D321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E9824F8-5B4D-494E-8A68-EB709131CAB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110291-4BCF-41F4-B67D-F4252F0AEA42}"/>
              </a:ext>
            </a:extLst>
          </p:cNvPr>
          <p:cNvCxnSpPr>
            <a:cxnSpLocks/>
            <a:stCxn id="40" idx="1"/>
            <a:endCxn id="22" idx="1"/>
          </p:cNvCxnSpPr>
          <p:nvPr/>
        </p:nvCxnSpPr>
        <p:spPr>
          <a:xfrm rot="10800000">
            <a:off x="2670197" y="4304205"/>
            <a:ext cx="12700" cy="1946945"/>
          </a:xfrm>
          <a:prstGeom prst="bentConnector3">
            <a:avLst>
              <a:gd name="adj1" fmla="val 180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2D8BBA4E-2FD6-4A9E-A711-2A345DE94C10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3258333" y="5601676"/>
            <a:ext cx="0" cy="41961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D0CD7C0-E6FE-46D2-85E7-8474E9210256}"/>
              </a:ext>
            </a:extLst>
          </p:cNvPr>
          <p:cNvSpPr txBox="1"/>
          <p:nvPr/>
        </p:nvSpPr>
        <p:spPr>
          <a:xfrm>
            <a:off x="1865570" y="60357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1B292C-1DF9-486E-89C5-60D4481405DE}"/>
              </a:ext>
            </a:extLst>
          </p:cNvPr>
          <p:cNvSpPr txBox="1"/>
          <p:nvPr/>
        </p:nvSpPr>
        <p:spPr>
          <a:xfrm>
            <a:off x="4420766" y="53116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AB09320-BE74-4C46-9F5C-F07699B03DEC}"/>
              </a:ext>
            </a:extLst>
          </p:cNvPr>
          <p:cNvSpPr txBox="1"/>
          <p:nvPr/>
        </p:nvSpPr>
        <p:spPr>
          <a:xfrm>
            <a:off x="4053145" y="5033316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65FAE11-479A-4B9D-9FCD-918150651C1C}"/>
              </a:ext>
            </a:extLst>
          </p:cNvPr>
          <p:cNvGrpSpPr/>
          <p:nvPr/>
        </p:nvGrpSpPr>
        <p:grpSpPr>
          <a:xfrm>
            <a:off x="5190705" y="3195010"/>
            <a:ext cx="1322124" cy="459722"/>
            <a:chOff x="2332602" y="1133823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5CA8D102-8A5B-4D89-9713-179FB772B26E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78B3155-FB5D-4901-AD0D-44E2D76749C6}"/>
                </a:ext>
              </a:extLst>
            </p:cNvPr>
            <p:cNvSpPr/>
            <p:nvPr/>
          </p:nvSpPr>
          <p:spPr>
            <a:xfrm>
              <a:off x="2533385" y="1176329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이동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3AE779F4-BF92-409E-BF47-6F17D71E6DC5}"/>
              </a:ext>
            </a:extLst>
          </p:cNvPr>
          <p:cNvCxnSpPr>
            <a:cxnSpLocks/>
            <a:stCxn id="32" idx="0"/>
            <a:endCxn id="52" idx="2"/>
          </p:cNvCxnSpPr>
          <p:nvPr/>
        </p:nvCxnSpPr>
        <p:spPr>
          <a:xfrm flipV="1">
            <a:off x="5851767" y="3654732"/>
            <a:ext cx="0" cy="14454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2716772-A5DB-4E7F-9734-466A48EF1D26}"/>
              </a:ext>
            </a:extLst>
          </p:cNvPr>
          <p:cNvSpPr txBox="1"/>
          <p:nvPr/>
        </p:nvSpPr>
        <p:spPr>
          <a:xfrm>
            <a:off x="5555075" y="428796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63F801-3EF9-4238-B744-C97F58FA58E8}"/>
              </a:ext>
            </a:extLst>
          </p:cNvPr>
          <p:cNvSpPr txBox="1"/>
          <p:nvPr/>
        </p:nvSpPr>
        <p:spPr>
          <a:xfrm>
            <a:off x="5809384" y="4780634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CEE76E7A-6D88-4EA6-AA45-B24AA3A39CBE}"/>
              </a:ext>
            </a:extLst>
          </p:cNvPr>
          <p:cNvGrpSpPr/>
          <p:nvPr/>
        </p:nvGrpSpPr>
        <p:grpSpPr>
          <a:xfrm>
            <a:off x="7064547" y="5047815"/>
            <a:ext cx="1176272" cy="459722"/>
            <a:chOff x="2332603" y="1075393"/>
            <a:chExt cx="1176272" cy="459722"/>
          </a:xfrm>
        </p:grpSpPr>
        <p:sp>
          <p:nvSpPr>
            <p:cNvPr id="61" name="모서리가 둥근 직사각형 211">
              <a:extLst>
                <a:ext uri="{FF2B5EF4-FFF2-40B4-BE49-F238E27FC236}">
                  <a16:creationId xmlns:a16="http://schemas.microsoft.com/office/drawing/2014/main" id="{1AF6647E-4A32-48AD-A45C-EE12296C9EE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0FD6E965-A209-4FF6-9E8A-D274CAF724F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092092A8-33B7-43B7-A963-B5332EE30C12}"/>
              </a:ext>
            </a:extLst>
          </p:cNvPr>
          <p:cNvCxnSpPr>
            <a:cxnSpLocks/>
            <a:stCxn id="31" idx="3"/>
            <a:endCxn id="61" idx="1"/>
          </p:cNvCxnSpPr>
          <p:nvPr/>
        </p:nvCxnSpPr>
        <p:spPr>
          <a:xfrm>
            <a:off x="6512829" y="5277676"/>
            <a:ext cx="5517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06C28FE4-E71C-4B74-BD9F-E1791D5CC358}"/>
              </a:ext>
            </a:extLst>
          </p:cNvPr>
          <p:cNvSpPr txBox="1"/>
          <p:nvPr/>
        </p:nvSpPr>
        <p:spPr>
          <a:xfrm>
            <a:off x="6665096" y="53116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826A6BAD-B104-4BCA-9FAA-7218A49DCE01}"/>
              </a:ext>
            </a:extLst>
          </p:cNvPr>
          <p:cNvCxnSpPr>
            <a:cxnSpLocks/>
            <a:stCxn id="61" idx="3"/>
            <a:endCxn id="12" idx="4"/>
          </p:cNvCxnSpPr>
          <p:nvPr/>
        </p:nvCxnSpPr>
        <p:spPr>
          <a:xfrm flipV="1">
            <a:off x="8240819" y="4033271"/>
            <a:ext cx="700819" cy="124440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6E567ED5-9AF5-4720-8367-C7013BC3B41F}"/>
              </a:ext>
            </a:extLst>
          </p:cNvPr>
          <p:cNvCxnSpPr>
            <a:cxnSpLocks/>
            <a:stCxn id="52" idx="3"/>
            <a:endCxn id="12" idx="2"/>
          </p:cNvCxnSpPr>
          <p:nvPr/>
        </p:nvCxnSpPr>
        <p:spPr>
          <a:xfrm>
            <a:off x="6512829" y="3424871"/>
            <a:ext cx="18312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709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342FD38-6B8E-4A1A-9097-6C146F757165}"/>
              </a:ext>
            </a:extLst>
          </p:cNvPr>
          <p:cNvGrpSpPr/>
          <p:nvPr/>
        </p:nvGrpSpPr>
        <p:grpSpPr>
          <a:xfrm>
            <a:off x="0" y="2276872"/>
            <a:ext cx="1273683" cy="1216800"/>
            <a:chOff x="417064" y="2683285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816DE0D8-A43A-4A18-9101-A965D3FA5B5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F5A5479D-1FCC-443B-B78B-45F3CA883FFF}"/>
                </a:ext>
              </a:extLst>
            </p:cNvPr>
            <p:cNvSpPr/>
            <p:nvPr/>
          </p:nvSpPr>
          <p:spPr>
            <a:xfrm>
              <a:off x="417064" y="2923533"/>
              <a:ext cx="115099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멤버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74C2566-01CA-4E15-BE26-E91B94BE4326}"/>
              </a:ext>
            </a:extLst>
          </p:cNvPr>
          <p:cNvGrpSpPr/>
          <p:nvPr/>
        </p:nvGrpSpPr>
        <p:grpSpPr>
          <a:xfrm>
            <a:off x="8632317" y="2276872"/>
            <a:ext cx="1273683" cy="1216800"/>
            <a:chOff x="417064" y="2683285"/>
            <a:chExt cx="1150994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C0AB0DF3-210A-4861-BEFF-B6EC154778B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D342A50-BA7F-4753-8356-C0467352253B}"/>
                </a:ext>
              </a:extLst>
            </p:cNvPr>
            <p:cNvSpPr/>
            <p:nvPr/>
          </p:nvSpPr>
          <p:spPr>
            <a:xfrm>
              <a:off x="417064" y="2923533"/>
              <a:ext cx="115099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멤버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83625C2-4872-4EBD-BCAE-583F72291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95758B1-0145-4094-804F-F9A733E949C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5351C55-B2A1-45B2-8890-537BC3885CB1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멤버 수정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C44E27E6-FE6A-48BE-8A24-F589D78C50E4}"/>
              </a:ext>
            </a:extLst>
          </p:cNvPr>
          <p:cNvGrpSpPr/>
          <p:nvPr/>
        </p:nvGrpSpPr>
        <p:grpSpPr>
          <a:xfrm>
            <a:off x="2319774" y="2655411"/>
            <a:ext cx="1322124" cy="459722"/>
            <a:chOff x="2335496" y="1213210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60A86AA1-D021-4398-8659-7B8B3A04FE42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34497057-F3C4-4000-B015-2CF25136A77C}"/>
                </a:ext>
              </a:extLst>
            </p:cNvPr>
            <p:cNvSpPr/>
            <p:nvPr/>
          </p:nvSpPr>
          <p:spPr>
            <a:xfrm>
              <a:off x="2533394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99903845-7710-4B50-81A1-B5BF1D82EF89}"/>
              </a:ext>
            </a:extLst>
          </p:cNvPr>
          <p:cNvCxnSpPr>
            <a:cxnSpLocks/>
            <a:stCxn id="3" idx="6"/>
            <a:endCxn id="12" idx="1"/>
          </p:cNvCxnSpPr>
          <p:nvPr/>
        </p:nvCxnSpPr>
        <p:spPr>
          <a:xfrm>
            <a:off x="1234401" y="2885272"/>
            <a:ext cx="108537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EB5455F-9DCF-4DDF-A560-4227FD128A9D}"/>
              </a:ext>
            </a:extLst>
          </p:cNvPr>
          <p:cNvSpPr txBox="1"/>
          <p:nvPr/>
        </p:nvSpPr>
        <p:spPr>
          <a:xfrm>
            <a:off x="1316159" y="2653016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093D9340-18EA-4FDB-BD58-ABFC6EA4882B}"/>
              </a:ext>
            </a:extLst>
          </p:cNvPr>
          <p:cNvGrpSpPr/>
          <p:nvPr/>
        </p:nvGrpSpPr>
        <p:grpSpPr>
          <a:xfrm>
            <a:off x="5046892" y="2655411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499256B0-5A2B-4D7E-BB2A-F44F8932303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37EBF39-27D9-47F4-9666-2F5127D46BF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D50245A5-6A10-4CD1-94BD-8571A4395A7B}"/>
              </a:ext>
            </a:extLst>
          </p:cNvPr>
          <p:cNvCxnSpPr>
            <a:cxnSpLocks/>
            <a:stCxn id="12" idx="3"/>
            <a:endCxn id="20" idx="1"/>
          </p:cNvCxnSpPr>
          <p:nvPr/>
        </p:nvCxnSpPr>
        <p:spPr>
          <a:xfrm>
            <a:off x="3641898" y="2885272"/>
            <a:ext cx="140499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AAA4E5-20F0-4CE4-BAE3-F3651148EB3A}"/>
              </a:ext>
            </a:extLst>
          </p:cNvPr>
          <p:cNvGrpSpPr/>
          <p:nvPr/>
        </p:nvGrpSpPr>
        <p:grpSpPr>
          <a:xfrm>
            <a:off x="2392700" y="3567278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C8550613-50DE-402D-B6E1-F02200FBA4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7AE38DE-0DD0-4A52-A310-5B26897B048D}"/>
                </a:ext>
              </a:extLst>
            </p:cNvPr>
            <p:cNvSpPr/>
            <p:nvPr/>
          </p:nvSpPr>
          <p:spPr>
            <a:xfrm>
              <a:off x="2398800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 출력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34316AA-2C73-4E07-93B7-E3BD8385BFFE}"/>
              </a:ext>
            </a:extLst>
          </p:cNvPr>
          <p:cNvSpPr txBox="1"/>
          <p:nvPr/>
        </p:nvSpPr>
        <p:spPr>
          <a:xfrm>
            <a:off x="3165823" y="3142754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4DC80D7B-16F2-4E9B-B526-2B4A029E88DC}"/>
              </a:ext>
            </a:extLst>
          </p:cNvPr>
          <p:cNvCxnSpPr>
            <a:cxnSpLocks/>
            <a:stCxn id="13" idx="2"/>
            <a:endCxn id="26" idx="0"/>
          </p:cNvCxnSpPr>
          <p:nvPr/>
        </p:nvCxnSpPr>
        <p:spPr>
          <a:xfrm>
            <a:off x="2977586" y="3085327"/>
            <a:ext cx="3250" cy="48195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57D939E-D532-49F1-8E95-6D9B8550298A}"/>
              </a:ext>
            </a:extLst>
          </p:cNvPr>
          <p:cNvGrpSpPr/>
          <p:nvPr/>
        </p:nvGrpSpPr>
        <p:grpSpPr>
          <a:xfrm>
            <a:off x="2392700" y="4479145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A0168F51-6395-442D-829C-2B6B4E0A50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72F117-8A51-48E8-8613-8DE889A4B533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D350B0C5-C233-4A6D-93FA-FDC237654A07}"/>
              </a:ext>
            </a:extLst>
          </p:cNvPr>
          <p:cNvGrpSpPr/>
          <p:nvPr/>
        </p:nvGrpSpPr>
        <p:grpSpPr>
          <a:xfrm>
            <a:off x="2278836" y="5391011"/>
            <a:ext cx="1404000" cy="648000"/>
            <a:chOff x="2096156" y="976385"/>
            <a:chExt cx="1649166" cy="763508"/>
          </a:xfrm>
        </p:grpSpPr>
        <p:sp>
          <p:nvSpPr>
            <p:cNvPr id="38" name="순서도: 판단 37">
              <a:extLst>
                <a:ext uri="{FF2B5EF4-FFF2-40B4-BE49-F238E27FC236}">
                  <a16:creationId xmlns:a16="http://schemas.microsoft.com/office/drawing/2014/main" id="{4973BC36-E6A0-4CC2-9E63-0A0ACD95A51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7704DFD9-2971-43AA-BCC9-12CF88D133A3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C758927B-75BA-4227-944A-ACB9251DD928}"/>
              </a:ext>
            </a:extLst>
          </p:cNvPr>
          <p:cNvCxnSpPr>
            <a:cxnSpLocks/>
            <a:stCxn id="35" idx="2"/>
            <a:endCxn id="38" idx="0"/>
          </p:cNvCxnSpPr>
          <p:nvPr/>
        </p:nvCxnSpPr>
        <p:spPr>
          <a:xfrm>
            <a:off x="2980836" y="4938867"/>
            <a:ext cx="0" cy="4521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777B5A22-F48D-4E4A-A1AE-FB56901903E5}"/>
              </a:ext>
            </a:extLst>
          </p:cNvPr>
          <p:cNvCxnSpPr>
            <a:cxnSpLocks/>
            <a:stCxn id="26" idx="2"/>
            <a:endCxn id="35" idx="0"/>
          </p:cNvCxnSpPr>
          <p:nvPr/>
        </p:nvCxnSpPr>
        <p:spPr>
          <a:xfrm>
            <a:off x="2980836" y="4027000"/>
            <a:ext cx="0" cy="45214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630FB03-1841-4307-956A-DFA7B4C03AEE}"/>
              </a:ext>
            </a:extLst>
          </p:cNvPr>
          <p:cNvGrpSpPr/>
          <p:nvPr/>
        </p:nvGrpSpPr>
        <p:grpSpPr>
          <a:xfrm>
            <a:off x="685547" y="5485150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ADE7445D-7EC7-4E2D-B7D6-94F92FAE111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8E65280-1874-4246-9512-7977F68121C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018569EA-3096-4B44-A4C6-3901D417ADEF}"/>
              </a:ext>
            </a:extLst>
          </p:cNvPr>
          <p:cNvCxnSpPr>
            <a:cxnSpLocks/>
            <a:stCxn id="38" idx="1"/>
            <a:endCxn id="49" idx="3"/>
          </p:cNvCxnSpPr>
          <p:nvPr/>
        </p:nvCxnSpPr>
        <p:spPr>
          <a:xfrm flipH="1">
            <a:off x="1861819" y="5715011"/>
            <a:ext cx="41701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89BC6E5D-2A90-4F19-91F5-BD9145D02101}"/>
              </a:ext>
            </a:extLst>
          </p:cNvPr>
          <p:cNvCxnSpPr>
            <a:cxnSpLocks/>
            <a:stCxn id="49" idx="0"/>
            <a:endCxn id="35" idx="1"/>
          </p:cNvCxnSpPr>
          <p:nvPr/>
        </p:nvCxnSpPr>
        <p:spPr>
          <a:xfrm rot="5400000" flipH="1" flipV="1">
            <a:off x="1445119" y="4537570"/>
            <a:ext cx="776144" cy="111901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7DE9B919-9CCB-4809-878C-6132E84BC952}"/>
              </a:ext>
            </a:extLst>
          </p:cNvPr>
          <p:cNvGrpSpPr/>
          <p:nvPr/>
        </p:nvGrpSpPr>
        <p:grpSpPr>
          <a:xfrm>
            <a:off x="5072872" y="5485150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6B19E059-DED3-48CF-B4EA-006FE59E4F5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E198A595-5CB1-4A8A-98F4-96039C29B3E5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</a:p>
          </p:txBody>
        </p:sp>
      </p:grp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3AECA100-726B-467F-8872-A361438B243A}"/>
              </a:ext>
            </a:extLst>
          </p:cNvPr>
          <p:cNvCxnSpPr>
            <a:cxnSpLocks/>
            <a:stCxn id="38" idx="3"/>
            <a:endCxn id="58" idx="1"/>
          </p:cNvCxnSpPr>
          <p:nvPr/>
        </p:nvCxnSpPr>
        <p:spPr>
          <a:xfrm>
            <a:off x="3682836" y="5715011"/>
            <a:ext cx="139003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C010EC34-BFB6-4145-893F-02CA18A4C298}"/>
              </a:ext>
            </a:extLst>
          </p:cNvPr>
          <p:cNvSpPr txBox="1"/>
          <p:nvPr/>
        </p:nvSpPr>
        <p:spPr>
          <a:xfrm>
            <a:off x="3753129" y="5484827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5575D65-D309-4066-8E30-257B52E3F99A}"/>
              </a:ext>
            </a:extLst>
          </p:cNvPr>
          <p:cNvSpPr txBox="1"/>
          <p:nvPr/>
        </p:nvSpPr>
        <p:spPr>
          <a:xfrm>
            <a:off x="6223164" y="5484665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0ABF7296-46B9-49A1-9EF9-25B3705202A5}"/>
              </a:ext>
            </a:extLst>
          </p:cNvPr>
          <p:cNvGrpSpPr/>
          <p:nvPr/>
        </p:nvGrpSpPr>
        <p:grpSpPr>
          <a:xfrm>
            <a:off x="7471623" y="5485150"/>
            <a:ext cx="1322124" cy="459722"/>
            <a:chOff x="2332602" y="1133823"/>
            <a:chExt cx="1176272" cy="459722"/>
          </a:xfrm>
        </p:grpSpPr>
        <p:sp>
          <p:nvSpPr>
            <p:cNvPr id="66" name="모서리가 둥근 직사각형 211">
              <a:extLst>
                <a:ext uri="{FF2B5EF4-FFF2-40B4-BE49-F238E27FC236}">
                  <a16:creationId xmlns:a16="http://schemas.microsoft.com/office/drawing/2014/main" id="{8431CB3C-FA93-408C-8207-30F5E82D087C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1DD87CB1-1333-4B1F-8D1A-54CC3AE907A8}"/>
                </a:ext>
              </a:extLst>
            </p:cNvPr>
            <p:cNvSpPr/>
            <p:nvPr/>
          </p:nvSpPr>
          <p:spPr>
            <a:xfrm>
              <a:off x="2533385" y="1176329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이동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AB4C6BF4-77D3-4160-832F-21B78FE00C42}"/>
              </a:ext>
            </a:extLst>
          </p:cNvPr>
          <p:cNvCxnSpPr>
            <a:cxnSpLocks/>
            <a:stCxn id="58" idx="3"/>
            <a:endCxn id="66" idx="1"/>
          </p:cNvCxnSpPr>
          <p:nvPr/>
        </p:nvCxnSpPr>
        <p:spPr>
          <a:xfrm>
            <a:off x="6249144" y="5715011"/>
            <a:ext cx="122247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EC8852FE-9312-42BC-9545-C01F5559AA1B}"/>
              </a:ext>
            </a:extLst>
          </p:cNvPr>
          <p:cNvCxnSpPr>
            <a:cxnSpLocks/>
            <a:stCxn id="58" idx="0"/>
            <a:endCxn id="20" idx="2"/>
          </p:cNvCxnSpPr>
          <p:nvPr/>
        </p:nvCxnSpPr>
        <p:spPr>
          <a:xfrm flipH="1" flipV="1">
            <a:off x="5635028" y="3115133"/>
            <a:ext cx="25980" cy="23700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56BA19A-B923-4E3E-A041-6AADF7DFD674}"/>
              </a:ext>
            </a:extLst>
          </p:cNvPr>
          <p:cNvSpPr txBox="1"/>
          <p:nvPr/>
        </p:nvSpPr>
        <p:spPr>
          <a:xfrm>
            <a:off x="2094958" y="57490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ED3571A-AA5F-4918-8C13-A4C7FF76BAAE}"/>
              </a:ext>
            </a:extLst>
          </p:cNvPr>
          <p:cNvSpPr txBox="1"/>
          <p:nvPr/>
        </p:nvSpPr>
        <p:spPr>
          <a:xfrm>
            <a:off x="4241272" y="577423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B484FE1-E8A0-44D6-AF35-F90C70CEE295}"/>
              </a:ext>
            </a:extLst>
          </p:cNvPr>
          <p:cNvSpPr txBox="1"/>
          <p:nvPr/>
        </p:nvSpPr>
        <p:spPr>
          <a:xfrm>
            <a:off x="6709968" y="578191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2A39192A-A943-4A96-8565-031D0988E69D}"/>
              </a:ext>
            </a:extLst>
          </p:cNvPr>
          <p:cNvCxnSpPr>
            <a:cxnSpLocks/>
            <a:stCxn id="20" idx="3"/>
            <a:endCxn id="6" idx="2"/>
          </p:cNvCxnSpPr>
          <p:nvPr/>
        </p:nvCxnSpPr>
        <p:spPr>
          <a:xfrm>
            <a:off x="6223164" y="2885272"/>
            <a:ext cx="24484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화살표 연결선 80">
            <a:extLst>
              <a:ext uri="{FF2B5EF4-FFF2-40B4-BE49-F238E27FC236}">
                <a16:creationId xmlns:a16="http://schemas.microsoft.com/office/drawing/2014/main" id="{3C0688DE-BC85-48EF-9352-CF4A270F612E}"/>
              </a:ext>
            </a:extLst>
          </p:cNvPr>
          <p:cNvCxnSpPr>
            <a:cxnSpLocks/>
            <a:stCxn id="66" idx="3"/>
            <a:endCxn id="6" idx="4"/>
          </p:cNvCxnSpPr>
          <p:nvPr/>
        </p:nvCxnSpPr>
        <p:spPr>
          <a:xfrm flipV="1">
            <a:off x="8793747" y="3493672"/>
            <a:ext cx="475411" cy="222133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758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507ED42-8236-4624-9697-3905AFEB0B8A}"/>
              </a:ext>
            </a:extLst>
          </p:cNvPr>
          <p:cNvGrpSpPr/>
          <p:nvPr/>
        </p:nvGrpSpPr>
        <p:grpSpPr>
          <a:xfrm>
            <a:off x="530086" y="2326213"/>
            <a:ext cx="1273683" cy="1216800"/>
            <a:chOff x="417065" y="2683285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2AA4D90E-25CD-407C-9D8F-8149BF331A0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B05C042-C2A6-4456-82E4-DED111C6F9E7}"/>
                </a:ext>
              </a:extLst>
            </p:cNvPr>
            <p:cNvSpPr/>
            <p:nvPr/>
          </p:nvSpPr>
          <p:spPr>
            <a:xfrm>
              <a:off x="417065" y="3032802"/>
              <a:ext cx="1150994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4691344-F8A7-4AC4-90C4-76C36A886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8EE0600-B317-4456-A6D3-37808EE95881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0BA1CD2-B048-4A2D-9194-A39C2E58D39E}"/>
              </a:ext>
            </a:extLst>
          </p:cNvPr>
          <p:cNvGrpSpPr/>
          <p:nvPr/>
        </p:nvGrpSpPr>
        <p:grpSpPr>
          <a:xfrm>
            <a:off x="8409384" y="2326213"/>
            <a:ext cx="1273682" cy="1216800"/>
            <a:chOff x="417065" y="2683285"/>
            <a:chExt cx="1150993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D21B0C5-808F-43C8-94A4-E6889B0BDA9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8482D4C-71D8-4770-A4A4-38264A044A0C}"/>
                </a:ext>
              </a:extLst>
            </p:cNvPr>
            <p:cNvSpPr/>
            <p:nvPr/>
          </p:nvSpPr>
          <p:spPr>
            <a:xfrm>
              <a:off x="417065" y="2923533"/>
              <a:ext cx="1150993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4D7EDB7-4349-4E86-9AB1-EEFBAF6BE8DE}"/>
              </a:ext>
            </a:extLst>
          </p:cNvPr>
          <p:cNvGrpSpPr/>
          <p:nvPr/>
        </p:nvGrpSpPr>
        <p:grpSpPr>
          <a:xfrm>
            <a:off x="3266664" y="270475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E1A1119-822C-459D-8ED8-6DAA7E866B8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008A644-AE1F-4388-BD71-B00E2B18DE28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946987A-C6AA-4F8A-B270-B0A7EF4C3F8B}"/>
              </a:ext>
            </a:extLst>
          </p:cNvPr>
          <p:cNvGrpSpPr/>
          <p:nvPr/>
        </p:nvGrpSpPr>
        <p:grpSpPr>
          <a:xfrm>
            <a:off x="3152800" y="3825637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34577A80-CE69-46BB-8055-C0AAC503CE0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0896BAC-C04B-4530-B329-8554AFE04E0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45F37B1-3A8E-4BA4-B1FC-6F8C723C094A}"/>
              </a:ext>
            </a:extLst>
          </p:cNvPr>
          <p:cNvGrpSpPr/>
          <p:nvPr/>
        </p:nvGrpSpPr>
        <p:grpSpPr>
          <a:xfrm>
            <a:off x="3266664" y="5134799"/>
            <a:ext cx="1176272" cy="459722"/>
            <a:chOff x="2332605" y="1068349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457AD43-E65A-4AA6-A759-4267EA167C55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134CA64-4E28-4387-8DD0-8C3C2C59DC06}"/>
                </a:ext>
              </a:extLst>
            </p:cNvPr>
            <p:cNvSpPr/>
            <p:nvPr/>
          </p:nvSpPr>
          <p:spPr>
            <a:xfrm>
              <a:off x="2398803" y="1175100"/>
              <a:ext cx="104387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51D9D2D-96BA-4E0B-AD73-F9599E82D951}"/>
              </a:ext>
            </a:extLst>
          </p:cNvPr>
          <p:cNvGrpSpPr/>
          <p:nvPr/>
        </p:nvGrpSpPr>
        <p:grpSpPr>
          <a:xfrm>
            <a:off x="5815421" y="2704752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0B1A7B4D-71C2-4103-A4A7-3321B820F54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FB08FF6-1E42-4776-A421-10C36BBAB73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06C0392-75B7-4330-BC98-E24261D8C991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64486" y="2934613"/>
            <a:ext cx="15021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B553CC33-3A18-4C51-84D0-97E935E82861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3854799" y="3145200"/>
            <a:ext cx="1" cy="68043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7815E136-775C-4D63-8D31-5B2187924D71}"/>
              </a:ext>
            </a:extLst>
          </p:cNvPr>
          <p:cNvCxnSpPr>
            <a:cxnSpLocks/>
            <a:stCxn id="14" idx="2"/>
            <a:endCxn id="17" idx="0"/>
          </p:cNvCxnSpPr>
          <p:nvPr/>
        </p:nvCxnSpPr>
        <p:spPr>
          <a:xfrm>
            <a:off x="3854800" y="4473637"/>
            <a:ext cx="0" cy="66116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D9F9587-2C9E-4AFF-899F-7241C2B4AFD9}"/>
              </a:ext>
            </a:extLst>
          </p:cNvPr>
          <p:cNvSpPr txBox="1"/>
          <p:nvPr/>
        </p:nvSpPr>
        <p:spPr>
          <a:xfrm>
            <a:off x="3873000" y="4464051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CFC2C9-01AB-4D15-9E4B-0B72734523B9}"/>
              </a:ext>
            </a:extLst>
          </p:cNvPr>
          <p:cNvSpPr txBox="1"/>
          <p:nvPr/>
        </p:nvSpPr>
        <p:spPr>
          <a:xfrm>
            <a:off x="3625816" y="447363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8DC1687F-795F-48CB-9AEC-FE5219C55031}"/>
              </a:ext>
            </a:extLst>
          </p:cNvPr>
          <p:cNvCxnSpPr>
            <a:cxnSpLocks/>
            <a:stCxn id="14" idx="3"/>
            <a:endCxn id="20" idx="1"/>
          </p:cNvCxnSpPr>
          <p:nvPr/>
        </p:nvCxnSpPr>
        <p:spPr>
          <a:xfrm flipV="1">
            <a:off x="4556800" y="2934613"/>
            <a:ext cx="1258621" cy="12150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5">
            <a:extLst>
              <a:ext uri="{FF2B5EF4-FFF2-40B4-BE49-F238E27FC236}">
                <a16:creationId xmlns:a16="http://schemas.microsoft.com/office/drawing/2014/main" id="{4649C914-B2E9-43C5-9014-EE97A7E937B2}"/>
              </a:ext>
            </a:extLst>
          </p:cNvPr>
          <p:cNvCxnSpPr>
            <a:cxnSpLocks/>
            <a:stCxn id="17" idx="3"/>
            <a:endCxn id="20" idx="2"/>
          </p:cNvCxnSpPr>
          <p:nvPr/>
        </p:nvCxnSpPr>
        <p:spPr>
          <a:xfrm flipV="1">
            <a:off x="4442936" y="3164474"/>
            <a:ext cx="1960621" cy="220018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A033F5E-F76B-4523-A97F-2683A005C242}"/>
              </a:ext>
            </a:extLst>
          </p:cNvPr>
          <p:cNvSpPr txBox="1"/>
          <p:nvPr/>
        </p:nvSpPr>
        <p:spPr>
          <a:xfrm>
            <a:off x="4603529" y="51564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35">
            <a:extLst>
              <a:ext uri="{FF2B5EF4-FFF2-40B4-BE49-F238E27FC236}">
                <a16:creationId xmlns:a16="http://schemas.microsoft.com/office/drawing/2014/main" id="{0310CDC8-664C-4544-8B62-3F5FD16C6167}"/>
              </a:ext>
            </a:extLst>
          </p:cNvPr>
          <p:cNvCxnSpPr>
            <a:cxnSpLocks/>
            <a:stCxn id="17" idx="2"/>
            <a:endCxn id="8" idx="4"/>
          </p:cNvCxnSpPr>
          <p:nvPr/>
        </p:nvCxnSpPr>
        <p:spPr>
          <a:xfrm rot="5400000" flipH="1" flipV="1">
            <a:off x="5424758" y="1973055"/>
            <a:ext cx="2051508" cy="5191424"/>
          </a:xfrm>
          <a:prstGeom prst="bentConnector3">
            <a:avLst>
              <a:gd name="adj1" fmla="val -11143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35">
            <a:extLst>
              <a:ext uri="{FF2B5EF4-FFF2-40B4-BE49-F238E27FC236}">
                <a16:creationId xmlns:a16="http://schemas.microsoft.com/office/drawing/2014/main" id="{ABE9C06F-9637-48EF-AA9D-D1679732AAF0}"/>
              </a:ext>
            </a:extLst>
          </p:cNvPr>
          <p:cNvCxnSpPr>
            <a:cxnSpLocks/>
            <a:stCxn id="20" idx="3"/>
            <a:endCxn id="8" idx="2"/>
          </p:cNvCxnSpPr>
          <p:nvPr/>
        </p:nvCxnSpPr>
        <p:spPr>
          <a:xfrm>
            <a:off x="6991693" y="2934613"/>
            <a:ext cx="14569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6909C404-D110-4194-9725-B5EB01692970}"/>
              </a:ext>
            </a:extLst>
          </p:cNvPr>
          <p:cNvSpPr txBox="1"/>
          <p:nvPr/>
        </p:nvSpPr>
        <p:spPr>
          <a:xfrm>
            <a:off x="4603684" y="39516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56CA4B2-8E04-444F-9472-51073349D0EC}"/>
              </a:ext>
            </a:extLst>
          </p:cNvPr>
          <p:cNvSpPr txBox="1"/>
          <p:nvPr/>
        </p:nvSpPr>
        <p:spPr>
          <a:xfrm>
            <a:off x="4603529" y="58560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0917A6B-7B43-484D-95BE-0242991FCB79}"/>
              </a:ext>
            </a:extLst>
          </p:cNvPr>
          <p:cNvSpPr txBox="1"/>
          <p:nvPr/>
        </p:nvSpPr>
        <p:spPr>
          <a:xfrm>
            <a:off x="4310713" y="558751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0645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A08DA0-F703-4809-AA92-5873D3561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9E438C0-C77B-4110-A2AF-642A5E9CB2F8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EE85FBA-91B1-41FE-B606-A57AAFA0A1D7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오픈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384A7C8-D992-42DE-BDCB-469FAD0541E7}"/>
              </a:ext>
            </a:extLst>
          </p:cNvPr>
          <p:cNvGrpSpPr/>
          <p:nvPr/>
        </p:nvGrpSpPr>
        <p:grpSpPr>
          <a:xfrm>
            <a:off x="121538" y="1936021"/>
            <a:ext cx="1307569" cy="1278732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B5A91EC2-BC5B-48D6-8B46-CAE034E3E76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74E819D-D2E9-43AE-B755-1A805996FA12}"/>
                </a:ext>
              </a:extLst>
            </p:cNvPr>
            <p:cNvSpPr/>
            <p:nvPr/>
          </p:nvSpPr>
          <p:spPr>
            <a:xfrm>
              <a:off x="573403" y="3098858"/>
              <a:ext cx="852256" cy="2488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EC35ED-A2EE-40B7-B7F4-F627DA326651}"/>
              </a:ext>
            </a:extLst>
          </p:cNvPr>
          <p:cNvGrpSpPr/>
          <p:nvPr/>
        </p:nvGrpSpPr>
        <p:grpSpPr>
          <a:xfrm>
            <a:off x="8072057" y="2304125"/>
            <a:ext cx="1322124" cy="468239"/>
            <a:chOff x="2336787" y="1166899"/>
            <a:chExt cx="1176272" cy="468239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23380B17-4AD9-411E-82F8-005B950A846D}"/>
                </a:ext>
              </a:extLst>
            </p:cNvPr>
            <p:cNvSpPr/>
            <p:nvPr/>
          </p:nvSpPr>
          <p:spPr>
            <a:xfrm>
              <a:off x="2336787" y="116689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79D3B40-DDFC-4CA9-B031-1BB9EFDCAB17}"/>
                </a:ext>
              </a:extLst>
            </p:cNvPr>
            <p:cNvSpPr/>
            <p:nvPr/>
          </p:nvSpPr>
          <p:spPr>
            <a:xfrm>
              <a:off x="2590443" y="1235028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대화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 요청</a:t>
              </a:r>
            </a:p>
          </p:txBody>
        </p:sp>
      </p:grp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41F5D00A-F1E4-4C01-B665-E20797315900}"/>
              </a:ext>
            </a:extLst>
          </p:cNvPr>
          <p:cNvGrpSpPr/>
          <p:nvPr/>
        </p:nvGrpSpPr>
        <p:grpSpPr>
          <a:xfrm>
            <a:off x="8451248" y="751510"/>
            <a:ext cx="1176272" cy="459722"/>
            <a:chOff x="2332603" y="1128278"/>
            <a:chExt cx="1176272" cy="459722"/>
          </a:xfrm>
        </p:grpSpPr>
        <p:sp>
          <p:nvSpPr>
            <p:cNvPr id="79" name="모서리가 둥근 직사각형 211">
              <a:extLst>
                <a:ext uri="{FF2B5EF4-FFF2-40B4-BE49-F238E27FC236}">
                  <a16:creationId xmlns:a16="http://schemas.microsoft.com/office/drawing/2014/main" id="{ADA72D68-9091-4385-B535-81C6CD5B183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직사각형 79">
              <a:extLst>
                <a:ext uri="{FF2B5EF4-FFF2-40B4-BE49-F238E27FC236}">
                  <a16:creationId xmlns:a16="http://schemas.microsoft.com/office/drawing/2014/main" id="{3639AB55-B6CC-43B7-A6FB-B3AF4E9366B3}"/>
                </a:ext>
              </a:extLst>
            </p:cNvPr>
            <p:cNvSpPr/>
            <p:nvPr/>
          </p:nvSpPr>
          <p:spPr>
            <a:xfrm>
              <a:off x="2549487" y="1175100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F3BED4B9-4FDF-49E6-B4A1-F8984503F749}"/>
              </a:ext>
            </a:extLst>
          </p:cNvPr>
          <p:cNvGrpSpPr/>
          <p:nvPr/>
        </p:nvGrpSpPr>
        <p:grpSpPr>
          <a:xfrm>
            <a:off x="4074488" y="4683019"/>
            <a:ext cx="1176272" cy="459722"/>
            <a:chOff x="2332603" y="1128278"/>
            <a:chExt cx="1176272" cy="459722"/>
          </a:xfrm>
        </p:grpSpPr>
        <p:sp>
          <p:nvSpPr>
            <p:cNvPr id="110" name="모서리가 둥근 직사각형 211">
              <a:extLst>
                <a:ext uri="{FF2B5EF4-FFF2-40B4-BE49-F238E27FC236}">
                  <a16:creationId xmlns:a16="http://schemas.microsoft.com/office/drawing/2014/main" id="{961731C3-DFD6-4ABE-85F8-815D36F2D07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" name="직사각형 110">
              <a:extLst>
                <a:ext uri="{FF2B5EF4-FFF2-40B4-BE49-F238E27FC236}">
                  <a16:creationId xmlns:a16="http://schemas.microsoft.com/office/drawing/2014/main" id="{170B5DF4-24A9-4124-8070-8B26406AB04B}"/>
                </a:ext>
              </a:extLst>
            </p:cNvPr>
            <p:cNvSpPr/>
            <p:nvPr/>
          </p:nvSpPr>
          <p:spPr>
            <a:xfrm>
              <a:off x="2334680" y="1234180"/>
              <a:ext cx="117211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생성 요청</a:t>
              </a:r>
            </a:p>
          </p:txBody>
        </p:sp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B2376B3E-34E6-44CF-8D88-F6432101621F}"/>
              </a:ext>
            </a:extLst>
          </p:cNvPr>
          <p:cNvGrpSpPr/>
          <p:nvPr/>
        </p:nvGrpSpPr>
        <p:grpSpPr>
          <a:xfrm>
            <a:off x="5124308" y="777079"/>
            <a:ext cx="698558" cy="215444"/>
            <a:chOff x="2571460" y="1230830"/>
            <a:chExt cx="698558" cy="215444"/>
          </a:xfrm>
        </p:grpSpPr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773E17DF-46B7-4DFA-B3E7-9B87E2171365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" name="직사각형 122">
              <a:extLst>
                <a:ext uri="{FF2B5EF4-FFF2-40B4-BE49-F238E27FC236}">
                  <a16:creationId xmlns:a16="http://schemas.microsoft.com/office/drawing/2014/main" id="{0A8EE07E-236F-4408-9700-5CAC8053CDF0}"/>
                </a:ext>
              </a:extLst>
            </p:cNvPr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A7355D25-251A-4382-8FFE-89F082EF7DD6}"/>
              </a:ext>
            </a:extLst>
          </p:cNvPr>
          <p:cNvGrpSpPr/>
          <p:nvPr/>
        </p:nvGrpSpPr>
        <p:grpSpPr>
          <a:xfrm>
            <a:off x="6626982" y="643788"/>
            <a:ext cx="734496" cy="215444"/>
            <a:chOff x="2553492" y="1230830"/>
            <a:chExt cx="734496" cy="215444"/>
          </a:xfrm>
        </p:grpSpPr>
        <p:sp>
          <p:nvSpPr>
            <p:cNvPr id="148" name="직사각형 147">
              <a:extLst>
                <a:ext uri="{FF2B5EF4-FFF2-40B4-BE49-F238E27FC236}">
                  <a16:creationId xmlns:a16="http://schemas.microsoft.com/office/drawing/2014/main" id="{381ADA59-E2A7-46AE-95F5-FF20621F422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5D8055A4-64E3-4B44-83E5-A9413065CD8E}"/>
                </a:ext>
              </a:extLst>
            </p:cNvPr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grpSp>
        <p:nvGrpSpPr>
          <p:cNvPr id="172" name="그룹 171">
            <a:extLst>
              <a:ext uri="{FF2B5EF4-FFF2-40B4-BE49-F238E27FC236}">
                <a16:creationId xmlns:a16="http://schemas.microsoft.com/office/drawing/2014/main" id="{DFB79D97-0BA9-4056-B474-4AD12C071BCD}"/>
              </a:ext>
            </a:extLst>
          </p:cNvPr>
          <p:cNvGrpSpPr/>
          <p:nvPr/>
        </p:nvGrpSpPr>
        <p:grpSpPr>
          <a:xfrm>
            <a:off x="4071566" y="5487644"/>
            <a:ext cx="1176272" cy="459722"/>
            <a:chOff x="2332603" y="1128278"/>
            <a:chExt cx="1176272" cy="459722"/>
          </a:xfrm>
        </p:grpSpPr>
        <p:sp>
          <p:nvSpPr>
            <p:cNvPr id="173" name="모서리가 둥근 직사각형 211">
              <a:extLst>
                <a:ext uri="{FF2B5EF4-FFF2-40B4-BE49-F238E27FC236}">
                  <a16:creationId xmlns:a16="http://schemas.microsoft.com/office/drawing/2014/main" id="{B51525A1-26CD-40FD-AA8D-BEB75A26ED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4" name="직사각형 173">
              <a:extLst>
                <a:ext uri="{FF2B5EF4-FFF2-40B4-BE49-F238E27FC236}">
                  <a16:creationId xmlns:a16="http://schemas.microsoft.com/office/drawing/2014/main" id="{2D573121-2CAD-4905-9002-839F6E01195C}"/>
                </a:ext>
              </a:extLst>
            </p:cNvPr>
            <p:cNvSpPr/>
            <p:nvPr/>
          </p:nvSpPr>
          <p:spPr>
            <a:xfrm>
              <a:off x="2417246" y="1235877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정보 요청</a:t>
              </a:r>
            </a:p>
          </p:txBody>
        </p:sp>
      </p:grpSp>
      <p:grpSp>
        <p:nvGrpSpPr>
          <p:cNvPr id="211" name="그룹 210">
            <a:extLst>
              <a:ext uri="{FF2B5EF4-FFF2-40B4-BE49-F238E27FC236}">
                <a16:creationId xmlns:a16="http://schemas.microsoft.com/office/drawing/2014/main" id="{2B426630-413F-4E20-A238-DDE3C4ADAC6E}"/>
              </a:ext>
            </a:extLst>
          </p:cNvPr>
          <p:cNvGrpSpPr/>
          <p:nvPr/>
        </p:nvGrpSpPr>
        <p:grpSpPr>
          <a:xfrm>
            <a:off x="8178944" y="4813518"/>
            <a:ext cx="734496" cy="215444"/>
            <a:chOff x="2553492" y="1230830"/>
            <a:chExt cx="734496" cy="215444"/>
          </a:xfrm>
        </p:grpSpPr>
        <p:sp>
          <p:nvSpPr>
            <p:cNvPr id="212" name="직사각형 211">
              <a:extLst>
                <a:ext uri="{FF2B5EF4-FFF2-40B4-BE49-F238E27FC236}">
                  <a16:creationId xmlns:a16="http://schemas.microsoft.com/office/drawing/2014/main" id="{D49982BC-C7B2-4EC8-A08E-6E21170CF5E6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3" name="직사각형 212">
              <a:extLst>
                <a:ext uri="{FF2B5EF4-FFF2-40B4-BE49-F238E27FC236}">
                  <a16:creationId xmlns:a16="http://schemas.microsoft.com/office/drawing/2014/main" id="{A38FECE6-B969-42AA-A3CB-73E31B49A5C4}"/>
                </a:ext>
              </a:extLst>
            </p:cNvPr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</a:t>
              </a:r>
            </a:p>
          </p:txBody>
        </p:sp>
      </p:grpSp>
      <p:cxnSp>
        <p:nvCxnSpPr>
          <p:cNvPr id="214" name="직선 화살표 연결선 184">
            <a:extLst>
              <a:ext uri="{FF2B5EF4-FFF2-40B4-BE49-F238E27FC236}">
                <a16:creationId xmlns:a16="http://schemas.microsoft.com/office/drawing/2014/main" id="{A4518546-00E8-404E-9C65-342D6ACF11E8}"/>
              </a:ext>
            </a:extLst>
          </p:cNvPr>
          <p:cNvCxnSpPr>
            <a:cxnSpLocks/>
            <a:stCxn id="227" idx="3"/>
            <a:endCxn id="212" idx="1"/>
          </p:cNvCxnSpPr>
          <p:nvPr/>
        </p:nvCxnSpPr>
        <p:spPr>
          <a:xfrm>
            <a:off x="7876695" y="4919445"/>
            <a:ext cx="320217" cy="179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7" name="그룹 216">
            <a:extLst>
              <a:ext uri="{FF2B5EF4-FFF2-40B4-BE49-F238E27FC236}">
                <a16:creationId xmlns:a16="http://schemas.microsoft.com/office/drawing/2014/main" id="{B8F81D74-2455-4AEC-ABA2-F8C43FEE542F}"/>
              </a:ext>
            </a:extLst>
          </p:cNvPr>
          <p:cNvGrpSpPr/>
          <p:nvPr/>
        </p:nvGrpSpPr>
        <p:grpSpPr>
          <a:xfrm>
            <a:off x="5652021" y="4685480"/>
            <a:ext cx="1176272" cy="459722"/>
            <a:chOff x="2332602" y="1201469"/>
            <a:chExt cx="1176272" cy="459722"/>
          </a:xfrm>
        </p:grpSpPr>
        <p:sp>
          <p:nvSpPr>
            <p:cNvPr id="218" name="모서리가 둥근 직사각형 211">
              <a:extLst>
                <a:ext uri="{FF2B5EF4-FFF2-40B4-BE49-F238E27FC236}">
                  <a16:creationId xmlns:a16="http://schemas.microsoft.com/office/drawing/2014/main" id="{8F30EDD4-DE03-43A3-8B95-940C6AA2225D}"/>
                </a:ext>
              </a:extLst>
            </p:cNvPr>
            <p:cNvSpPr/>
            <p:nvPr/>
          </p:nvSpPr>
          <p:spPr>
            <a:xfrm>
              <a:off x="2332602" y="120146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48D90C40-0126-47FB-828C-300DD9FBE5D2}"/>
                </a:ext>
              </a:extLst>
            </p:cNvPr>
            <p:cNvSpPr/>
            <p:nvPr/>
          </p:nvSpPr>
          <p:spPr>
            <a:xfrm>
              <a:off x="2421243" y="1234180"/>
              <a:ext cx="9989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20" name="직선 화살표 연결선 184">
            <a:extLst>
              <a:ext uri="{FF2B5EF4-FFF2-40B4-BE49-F238E27FC236}">
                <a16:creationId xmlns:a16="http://schemas.microsoft.com/office/drawing/2014/main" id="{EC438230-C779-4BEA-842D-1BF06513A851}"/>
              </a:ext>
            </a:extLst>
          </p:cNvPr>
          <p:cNvCxnSpPr>
            <a:cxnSpLocks/>
            <a:stCxn id="111" idx="3"/>
            <a:endCxn id="218" idx="1"/>
          </p:cNvCxnSpPr>
          <p:nvPr/>
        </p:nvCxnSpPr>
        <p:spPr>
          <a:xfrm>
            <a:off x="5248682" y="4912032"/>
            <a:ext cx="403339" cy="330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화살표 연결선 184">
            <a:extLst>
              <a:ext uri="{FF2B5EF4-FFF2-40B4-BE49-F238E27FC236}">
                <a16:creationId xmlns:a16="http://schemas.microsoft.com/office/drawing/2014/main" id="{F0593681-EC30-40E9-AA4E-1F2C299FC83D}"/>
              </a:ext>
            </a:extLst>
          </p:cNvPr>
          <p:cNvCxnSpPr>
            <a:cxnSpLocks/>
            <a:stCxn id="218" idx="3"/>
            <a:endCxn id="226" idx="1"/>
          </p:cNvCxnSpPr>
          <p:nvPr/>
        </p:nvCxnSpPr>
        <p:spPr>
          <a:xfrm>
            <a:off x="6828293" y="4915341"/>
            <a:ext cx="331874" cy="41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" name="그룹 224">
            <a:extLst>
              <a:ext uri="{FF2B5EF4-FFF2-40B4-BE49-F238E27FC236}">
                <a16:creationId xmlns:a16="http://schemas.microsoft.com/office/drawing/2014/main" id="{D735B05B-9EF5-454A-902A-3DE9894B060A}"/>
              </a:ext>
            </a:extLst>
          </p:cNvPr>
          <p:cNvGrpSpPr/>
          <p:nvPr/>
        </p:nvGrpSpPr>
        <p:grpSpPr>
          <a:xfrm>
            <a:off x="7142199" y="4811723"/>
            <a:ext cx="734496" cy="215444"/>
            <a:chOff x="2553492" y="1230830"/>
            <a:chExt cx="734496" cy="215444"/>
          </a:xfrm>
        </p:grpSpPr>
        <p:sp>
          <p:nvSpPr>
            <p:cNvPr id="226" name="직사각형 225">
              <a:extLst>
                <a:ext uri="{FF2B5EF4-FFF2-40B4-BE49-F238E27FC236}">
                  <a16:creationId xmlns:a16="http://schemas.microsoft.com/office/drawing/2014/main" id="{C7032047-6165-41DA-9A7B-50AA0F4ACA2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7" name="직사각형 226">
              <a:extLst>
                <a:ext uri="{FF2B5EF4-FFF2-40B4-BE49-F238E27FC236}">
                  <a16:creationId xmlns:a16="http://schemas.microsoft.com/office/drawing/2014/main" id="{2C9D9FC1-DAA3-404F-9658-204391CAC5B1}"/>
                </a:ext>
              </a:extLst>
            </p:cNvPr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cxnSp>
        <p:nvCxnSpPr>
          <p:cNvPr id="232" name="직선 화살표 연결선 184">
            <a:extLst>
              <a:ext uri="{FF2B5EF4-FFF2-40B4-BE49-F238E27FC236}">
                <a16:creationId xmlns:a16="http://schemas.microsoft.com/office/drawing/2014/main" id="{CCC6CAEC-916A-4B2D-8FB0-58D147F992D5}"/>
              </a:ext>
            </a:extLst>
          </p:cNvPr>
          <p:cNvCxnSpPr>
            <a:cxnSpLocks/>
            <a:stCxn id="111" idx="1"/>
          </p:cNvCxnSpPr>
          <p:nvPr/>
        </p:nvCxnSpPr>
        <p:spPr>
          <a:xfrm rot="10800000" flipV="1">
            <a:off x="2953693" y="4912032"/>
            <a:ext cx="1122872" cy="21557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5" name="그룹 234">
            <a:extLst>
              <a:ext uri="{FF2B5EF4-FFF2-40B4-BE49-F238E27FC236}">
                <a16:creationId xmlns:a16="http://schemas.microsoft.com/office/drawing/2014/main" id="{CC11F531-EC73-43EF-B424-D910FC077364}"/>
              </a:ext>
            </a:extLst>
          </p:cNvPr>
          <p:cNvGrpSpPr/>
          <p:nvPr/>
        </p:nvGrpSpPr>
        <p:grpSpPr>
          <a:xfrm>
            <a:off x="5657792" y="5489558"/>
            <a:ext cx="1176272" cy="459722"/>
            <a:chOff x="2332602" y="1201469"/>
            <a:chExt cx="1176272" cy="459722"/>
          </a:xfrm>
        </p:grpSpPr>
        <p:sp>
          <p:nvSpPr>
            <p:cNvPr id="236" name="모서리가 둥근 직사각형 211">
              <a:extLst>
                <a:ext uri="{FF2B5EF4-FFF2-40B4-BE49-F238E27FC236}">
                  <a16:creationId xmlns:a16="http://schemas.microsoft.com/office/drawing/2014/main" id="{2CFD89EC-37FA-457A-B4A3-C201E6750C1F}"/>
                </a:ext>
              </a:extLst>
            </p:cNvPr>
            <p:cNvSpPr/>
            <p:nvPr/>
          </p:nvSpPr>
          <p:spPr>
            <a:xfrm>
              <a:off x="2332602" y="120146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7" name="직사각형 236">
              <a:extLst>
                <a:ext uri="{FF2B5EF4-FFF2-40B4-BE49-F238E27FC236}">
                  <a16:creationId xmlns:a16="http://schemas.microsoft.com/office/drawing/2014/main" id="{21E8A489-5731-4194-8D3E-F674A5301DC0}"/>
                </a:ext>
              </a:extLst>
            </p:cNvPr>
            <p:cNvSpPr/>
            <p:nvPr/>
          </p:nvSpPr>
          <p:spPr>
            <a:xfrm>
              <a:off x="2485363" y="123418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38" name="직선 화살표 연결선 184">
            <a:extLst>
              <a:ext uri="{FF2B5EF4-FFF2-40B4-BE49-F238E27FC236}">
                <a16:creationId xmlns:a16="http://schemas.microsoft.com/office/drawing/2014/main" id="{667ADFF6-6873-42FD-B614-B74783C5657B}"/>
              </a:ext>
            </a:extLst>
          </p:cNvPr>
          <p:cNvCxnSpPr>
            <a:cxnSpLocks/>
            <a:stCxn id="174" idx="3"/>
            <a:endCxn id="236" idx="1"/>
          </p:cNvCxnSpPr>
          <p:nvPr/>
        </p:nvCxnSpPr>
        <p:spPr>
          <a:xfrm>
            <a:off x="5200086" y="5718354"/>
            <a:ext cx="457706" cy="106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1" name="그룹 240">
            <a:extLst>
              <a:ext uri="{FF2B5EF4-FFF2-40B4-BE49-F238E27FC236}">
                <a16:creationId xmlns:a16="http://schemas.microsoft.com/office/drawing/2014/main" id="{2AEBCB99-8CAC-4380-A1D9-5BE34658A70D}"/>
              </a:ext>
            </a:extLst>
          </p:cNvPr>
          <p:cNvGrpSpPr/>
          <p:nvPr/>
        </p:nvGrpSpPr>
        <p:grpSpPr>
          <a:xfrm>
            <a:off x="7156495" y="5611048"/>
            <a:ext cx="698558" cy="215444"/>
            <a:chOff x="2571460" y="1230830"/>
            <a:chExt cx="698558" cy="215444"/>
          </a:xfrm>
        </p:grpSpPr>
        <p:sp>
          <p:nvSpPr>
            <p:cNvPr id="242" name="직사각형 241">
              <a:extLst>
                <a:ext uri="{FF2B5EF4-FFF2-40B4-BE49-F238E27FC236}">
                  <a16:creationId xmlns:a16="http://schemas.microsoft.com/office/drawing/2014/main" id="{B47DEAF8-B8A7-40BB-B540-169D40F97BEE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3" name="직사각형 242">
              <a:extLst>
                <a:ext uri="{FF2B5EF4-FFF2-40B4-BE49-F238E27FC236}">
                  <a16:creationId xmlns:a16="http://schemas.microsoft.com/office/drawing/2014/main" id="{82001BA1-BED4-4C31-AE9D-DDA775B6D59D}"/>
                </a:ext>
              </a:extLst>
            </p:cNvPr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정보</a:t>
              </a:r>
            </a:p>
          </p:txBody>
        </p:sp>
      </p:grpSp>
      <p:grpSp>
        <p:nvGrpSpPr>
          <p:cNvPr id="244" name="그룹 243">
            <a:extLst>
              <a:ext uri="{FF2B5EF4-FFF2-40B4-BE49-F238E27FC236}">
                <a16:creationId xmlns:a16="http://schemas.microsoft.com/office/drawing/2014/main" id="{1A20D907-D064-4CCA-A0EC-E1775078A61D}"/>
              </a:ext>
            </a:extLst>
          </p:cNvPr>
          <p:cNvGrpSpPr/>
          <p:nvPr/>
        </p:nvGrpSpPr>
        <p:grpSpPr>
          <a:xfrm>
            <a:off x="8208675" y="5617164"/>
            <a:ext cx="698558" cy="215444"/>
            <a:chOff x="2571460" y="1230830"/>
            <a:chExt cx="698558" cy="215444"/>
          </a:xfrm>
        </p:grpSpPr>
        <p:sp>
          <p:nvSpPr>
            <p:cNvPr id="245" name="직사각형 244">
              <a:extLst>
                <a:ext uri="{FF2B5EF4-FFF2-40B4-BE49-F238E27FC236}">
                  <a16:creationId xmlns:a16="http://schemas.microsoft.com/office/drawing/2014/main" id="{5EB9809C-0CA9-4394-801B-7F24DD5CC4A7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6" name="직사각형 245">
              <a:extLst>
                <a:ext uri="{FF2B5EF4-FFF2-40B4-BE49-F238E27FC236}">
                  <a16:creationId xmlns:a16="http://schemas.microsoft.com/office/drawing/2014/main" id="{35148040-BE51-4B3A-99E5-D7D0BB93215F}"/>
                </a:ext>
              </a:extLst>
            </p:cNvPr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</a:t>
              </a:r>
            </a:p>
          </p:txBody>
        </p:sp>
      </p:grpSp>
      <p:cxnSp>
        <p:nvCxnSpPr>
          <p:cNvPr id="247" name="직선 화살표 연결선 184">
            <a:extLst>
              <a:ext uri="{FF2B5EF4-FFF2-40B4-BE49-F238E27FC236}">
                <a16:creationId xmlns:a16="http://schemas.microsoft.com/office/drawing/2014/main" id="{4F3D3D4D-C800-4B63-AC15-18577DBC70C0}"/>
              </a:ext>
            </a:extLst>
          </p:cNvPr>
          <p:cNvCxnSpPr>
            <a:cxnSpLocks/>
            <a:stCxn id="242" idx="3"/>
            <a:endCxn id="245" idx="1"/>
          </p:cNvCxnSpPr>
          <p:nvPr/>
        </p:nvCxnSpPr>
        <p:spPr>
          <a:xfrm>
            <a:off x="7855053" y="5718771"/>
            <a:ext cx="353622" cy="611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직선 화살표 연결선 184">
            <a:extLst>
              <a:ext uri="{FF2B5EF4-FFF2-40B4-BE49-F238E27FC236}">
                <a16:creationId xmlns:a16="http://schemas.microsoft.com/office/drawing/2014/main" id="{C625A391-EC8C-4E74-B0D8-AAEBACD7F484}"/>
              </a:ext>
            </a:extLst>
          </p:cNvPr>
          <p:cNvCxnSpPr>
            <a:cxnSpLocks/>
            <a:stCxn id="236" idx="3"/>
            <a:endCxn id="242" idx="1"/>
          </p:cNvCxnSpPr>
          <p:nvPr/>
        </p:nvCxnSpPr>
        <p:spPr>
          <a:xfrm flipV="1">
            <a:off x="6834064" y="5718771"/>
            <a:ext cx="322431" cy="64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4" name="그룹 253">
            <a:extLst>
              <a:ext uri="{FF2B5EF4-FFF2-40B4-BE49-F238E27FC236}">
                <a16:creationId xmlns:a16="http://schemas.microsoft.com/office/drawing/2014/main" id="{8DB57AB6-F6EE-4ADF-92E0-3EE9B443A74F}"/>
              </a:ext>
            </a:extLst>
          </p:cNvPr>
          <p:cNvGrpSpPr/>
          <p:nvPr/>
        </p:nvGrpSpPr>
        <p:grpSpPr>
          <a:xfrm>
            <a:off x="2050085" y="3508107"/>
            <a:ext cx="1404000" cy="648000"/>
            <a:chOff x="2096156" y="976385"/>
            <a:chExt cx="1649166" cy="763508"/>
          </a:xfrm>
        </p:grpSpPr>
        <p:sp>
          <p:nvSpPr>
            <p:cNvPr id="255" name="순서도: 판단 254">
              <a:extLst>
                <a:ext uri="{FF2B5EF4-FFF2-40B4-BE49-F238E27FC236}">
                  <a16:creationId xmlns:a16="http://schemas.microsoft.com/office/drawing/2014/main" id="{A8AD8E77-7B24-4F23-B4B1-818962576044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6" name="직사각형 255">
              <a:extLst>
                <a:ext uri="{FF2B5EF4-FFF2-40B4-BE49-F238E27FC236}">
                  <a16:creationId xmlns:a16="http://schemas.microsoft.com/office/drawing/2014/main" id="{FA1AF1D9-AF20-4CF5-89A4-C5319AA77D7D}"/>
                </a:ext>
              </a:extLst>
            </p:cNvPr>
            <p:cNvSpPr/>
            <p:nvPr/>
          </p:nvSpPr>
          <p:spPr>
            <a:xfrm>
              <a:off x="2232346" y="1235028"/>
              <a:ext cx="1376792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생성 여부</a:t>
              </a:r>
            </a:p>
          </p:txBody>
        </p:sp>
      </p:grpSp>
      <p:cxnSp>
        <p:nvCxnSpPr>
          <p:cNvPr id="259" name="직선 화살표 연결선 184">
            <a:extLst>
              <a:ext uri="{FF2B5EF4-FFF2-40B4-BE49-F238E27FC236}">
                <a16:creationId xmlns:a16="http://schemas.microsoft.com/office/drawing/2014/main" id="{B98E5C00-7F27-4146-9C47-67EFCFA8881A}"/>
              </a:ext>
            </a:extLst>
          </p:cNvPr>
          <p:cNvCxnSpPr>
            <a:cxnSpLocks/>
            <a:endCxn id="173" idx="1"/>
          </p:cNvCxnSpPr>
          <p:nvPr/>
        </p:nvCxnSpPr>
        <p:spPr>
          <a:xfrm>
            <a:off x="3655693" y="5451604"/>
            <a:ext cx="415873" cy="26590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4" name="TextBox 263">
            <a:extLst>
              <a:ext uri="{FF2B5EF4-FFF2-40B4-BE49-F238E27FC236}">
                <a16:creationId xmlns:a16="http://schemas.microsoft.com/office/drawing/2014/main" id="{39BB1FF4-DBDE-4AE4-918B-B7CC21FACA43}"/>
              </a:ext>
            </a:extLst>
          </p:cNvPr>
          <p:cNvSpPr txBox="1"/>
          <p:nvPr/>
        </p:nvSpPr>
        <p:spPr>
          <a:xfrm>
            <a:off x="3712777" y="524889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18AA8B9F-846B-478C-A937-1F04E2FFBC4E}"/>
              </a:ext>
            </a:extLst>
          </p:cNvPr>
          <p:cNvSpPr txBox="1"/>
          <p:nvPr/>
        </p:nvSpPr>
        <p:spPr>
          <a:xfrm>
            <a:off x="1916875" y="359267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276D83F6-E2BD-46D7-B736-EA4C9CAAA2B7}"/>
              </a:ext>
            </a:extLst>
          </p:cNvPr>
          <p:cNvGrpSpPr/>
          <p:nvPr/>
        </p:nvGrpSpPr>
        <p:grpSpPr>
          <a:xfrm>
            <a:off x="3474071" y="2351326"/>
            <a:ext cx="1322124" cy="459722"/>
            <a:chOff x="2332603" y="1202036"/>
            <a:chExt cx="1176272" cy="459722"/>
          </a:xfrm>
        </p:grpSpPr>
        <p:sp>
          <p:nvSpPr>
            <p:cNvPr id="83" name="모서리가 둥근 직사각형 211">
              <a:extLst>
                <a:ext uri="{FF2B5EF4-FFF2-40B4-BE49-F238E27FC236}">
                  <a16:creationId xmlns:a16="http://schemas.microsoft.com/office/drawing/2014/main" id="{8B7FCCAF-13B2-461F-8099-58B71FADC7DE}"/>
                </a:ext>
              </a:extLst>
            </p:cNvPr>
            <p:cNvSpPr/>
            <p:nvPr/>
          </p:nvSpPr>
          <p:spPr>
            <a:xfrm>
              <a:off x="2332603" y="120203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AC222FD3-8649-4D3B-B0F3-4E6E23918BC9}"/>
                </a:ext>
              </a:extLst>
            </p:cNvPr>
            <p:cNvSpPr/>
            <p:nvPr/>
          </p:nvSpPr>
          <p:spPr>
            <a:xfrm>
              <a:off x="2590440" y="1235028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</a:rPr>
                <a:t>그룹 대화</a:t>
              </a:r>
              <a:endParaRPr lang="en-US" altLang="ko-KR" sz="1000" b="1" dirty="0">
                <a:latin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</a:rPr>
                <a:t>선택</a:t>
              </a:r>
            </a:p>
          </p:txBody>
        </p:sp>
      </p:grpSp>
      <p:cxnSp>
        <p:nvCxnSpPr>
          <p:cNvPr id="85" name="직선 화살표 연결선 184">
            <a:extLst>
              <a:ext uri="{FF2B5EF4-FFF2-40B4-BE49-F238E27FC236}">
                <a16:creationId xmlns:a16="http://schemas.microsoft.com/office/drawing/2014/main" id="{DD20FC6C-A378-41A1-94A5-45528F0DF34A}"/>
              </a:ext>
            </a:extLst>
          </p:cNvPr>
          <p:cNvCxnSpPr>
            <a:cxnSpLocks/>
            <a:endCxn id="83" idx="1"/>
          </p:cNvCxnSpPr>
          <p:nvPr/>
        </p:nvCxnSpPr>
        <p:spPr>
          <a:xfrm>
            <a:off x="3127564" y="2578001"/>
            <a:ext cx="346507" cy="318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AC39A9D5-8747-4A31-A156-6D026CF22984}"/>
              </a:ext>
            </a:extLst>
          </p:cNvPr>
          <p:cNvGrpSpPr/>
          <p:nvPr/>
        </p:nvGrpSpPr>
        <p:grpSpPr>
          <a:xfrm>
            <a:off x="5124308" y="2290346"/>
            <a:ext cx="933442" cy="213174"/>
            <a:chOff x="2571460" y="1230830"/>
            <a:chExt cx="698558" cy="215444"/>
          </a:xfrm>
        </p:grpSpPr>
        <p:sp>
          <p:nvSpPr>
            <p:cNvPr id="112" name="직사각형 111">
              <a:extLst>
                <a:ext uri="{FF2B5EF4-FFF2-40B4-BE49-F238E27FC236}">
                  <a16:creationId xmlns:a16="http://schemas.microsoft.com/office/drawing/2014/main" id="{E50D2EB3-2967-4181-88D4-2AB9E9A91AAC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3" name="직사각형 112">
              <a:extLst>
                <a:ext uri="{FF2B5EF4-FFF2-40B4-BE49-F238E27FC236}">
                  <a16:creationId xmlns:a16="http://schemas.microsoft.com/office/drawing/2014/main" id="{EC8696EB-77F7-4CF2-AF84-F6E9C31D855F}"/>
                </a:ext>
              </a:extLst>
            </p:cNvPr>
            <p:cNvSpPr/>
            <p:nvPr/>
          </p:nvSpPr>
          <p:spPr>
            <a:xfrm>
              <a:off x="2684292" y="1230830"/>
              <a:ext cx="47289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2F106278-1044-43E7-9675-DC4CB72C7918}"/>
              </a:ext>
            </a:extLst>
          </p:cNvPr>
          <p:cNvGrpSpPr/>
          <p:nvPr/>
        </p:nvGrpSpPr>
        <p:grpSpPr>
          <a:xfrm>
            <a:off x="5127627" y="2679529"/>
            <a:ext cx="933442" cy="215444"/>
            <a:chOff x="2571460" y="1230830"/>
            <a:chExt cx="698558" cy="217738"/>
          </a:xfrm>
        </p:grpSpPr>
        <p:sp>
          <p:nvSpPr>
            <p:cNvPr id="115" name="직사각형 114">
              <a:extLst>
                <a:ext uri="{FF2B5EF4-FFF2-40B4-BE49-F238E27FC236}">
                  <a16:creationId xmlns:a16="http://schemas.microsoft.com/office/drawing/2014/main" id="{48DACEE1-BBD6-4B5F-99BC-D7E362754CFC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6" name="직사각형 115">
              <a:extLst>
                <a:ext uri="{FF2B5EF4-FFF2-40B4-BE49-F238E27FC236}">
                  <a16:creationId xmlns:a16="http://schemas.microsoft.com/office/drawing/2014/main" id="{CBED520F-7082-4A54-9BD6-3B9BC54289E8}"/>
                </a:ext>
              </a:extLst>
            </p:cNvPr>
            <p:cNvSpPr/>
            <p:nvPr/>
          </p:nvSpPr>
          <p:spPr>
            <a:xfrm>
              <a:off x="2684291" y="1230830"/>
              <a:ext cx="472897" cy="2177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동료 정보</a:t>
              </a:r>
            </a:p>
          </p:txBody>
        </p:sp>
      </p:grpSp>
      <p:cxnSp>
        <p:nvCxnSpPr>
          <p:cNvPr id="117" name="연결선: 꺾임 116">
            <a:extLst>
              <a:ext uri="{FF2B5EF4-FFF2-40B4-BE49-F238E27FC236}">
                <a16:creationId xmlns:a16="http://schemas.microsoft.com/office/drawing/2014/main" id="{458CB02A-3419-4B4B-9A3D-D5ACEE7D985E}"/>
              </a:ext>
            </a:extLst>
          </p:cNvPr>
          <p:cNvCxnSpPr>
            <a:cxnSpLocks/>
            <a:stCxn id="83" idx="3"/>
            <a:endCxn id="115" idx="1"/>
          </p:cNvCxnSpPr>
          <p:nvPr/>
        </p:nvCxnSpPr>
        <p:spPr>
          <a:xfrm>
            <a:off x="4796195" y="2581187"/>
            <a:ext cx="331432" cy="20493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연결선: 꺾임 117">
            <a:extLst>
              <a:ext uri="{FF2B5EF4-FFF2-40B4-BE49-F238E27FC236}">
                <a16:creationId xmlns:a16="http://schemas.microsoft.com/office/drawing/2014/main" id="{6316F459-3736-4D71-A303-078D82287AD8}"/>
              </a:ext>
            </a:extLst>
          </p:cNvPr>
          <p:cNvCxnSpPr>
            <a:cxnSpLocks/>
            <a:stCxn id="83" idx="3"/>
            <a:endCxn id="112" idx="1"/>
          </p:cNvCxnSpPr>
          <p:nvPr/>
        </p:nvCxnSpPr>
        <p:spPr>
          <a:xfrm flipV="1">
            <a:off x="4796195" y="2396934"/>
            <a:ext cx="328113" cy="18425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7" name="그룹 126">
            <a:extLst>
              <a:ext uri="{FF2B5EF4-FFF2-40B4-BE49-F238E27FC236}">
                <a16:creationId xmlns:a16="http://schemas.microsoft.com/office/drawing/2014/main" id="{B3A83A1D-D36E-4EB4-9882-5311C3024BD1}"/>
              </a:ext>
            </a:extLst>
          </p:cNvPr>
          <p:cNvGrpSpPr/>
          <p:nvPr/>
        </p:nvGrpSpPr>
        <p:grpSpPr>
          <a:xfrm>
            <a:off x="5124308" y="3069540"/>
            <a:ext cx="933442" cy="215444"/>
            <a:chOff x="2571460" y="1230830"/>
            <a:chExt cx="698558" cy="217738"/>
          </a:xfrm>
        </p:grpSpPr>
        <p:sp>
          <p:nvSpPr>
            <p:cNvPr id="128" name="직사각형 127">
              <a:extLst>
                <a:ext uri="{FF2B5EF4-FFF2-40B4-BE49-F238E27FC236}">
                  <a16:creationId xmlns:a16="http://schemas.microsoft.com/office/drawing/2014/main" id="{D8106B1D-7C1C-43D6-A83C-7A267498785F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9" name="직사각형 128">
              <a:extLst>
                <a:ext uri="{FF2B5EF4-FFF2-40B4-BE49-F238E27FC236}">
                  <a16:creationId xmlns:a16="http://schemas.microsoft.com/office/drawing/2014/main" id="{52CB2F02-6741-4A99-8547-65F4018AB99E}"/>
                </a:ext>
              </a:extLst>
            </p:cNvPr>
            <p:cNvSpPr/>
            <p:nvPr/>
          </p:nvSpPr>
          <p:spPr>
            <a:xfrm>
              <a:off x="2645902" y="1230830"/>
              <a:ext cx="549673" cy="2177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</a:t>
              </a:r>
            </a:p>
          </p:txBody>
        </p:sp>
      </p:grpSp>
      <p:cxnSp>
        <p:nvCxnSpPr>
          <p:cNvPr id="130" name="연결선: 꺾임 129">
            <a:extLst>
              <a:ext uri="{FF2B5EF4-FFF2-40B4-BE49-F238E27FC236}">
                <a16:creationId xmlns:a16="http://schemas.microsoft.com/office/drawing/2014/main" id="{DC06BE3D-0608-4977-A319-6A592722209C}"/>
              </a:ext>
            </a:extLst>
          </p:cNvPr>
          <p:cNvCxnSpPr>
            <a:cxnSpLocks/>
            <a:stCxn id="83" idx="3"/>
            <a:endCxn id="128" idx="1"/>
          </p:cNvCxnSpPr>
          <p:nvPr/>
        </p:nvCxnSpPr>
        <p:spPr>
          <a:xfrm>
            <a:off x="4796195" y="2581187"/>
            <a:ext cx="328113" cy="59494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그룹 132">
            <a:extLst>
              <a:ext uri="{FF2B5EF4-FFF2-40B4-BE49-F238E27FC236}">
                <a16:creationId xmlns:a16="http://schemas.microsoft.com/office/drawing/2014/main" id="{2B684C71-C040-4F2F-AB93-7778801F525C}"/>
              </a:ext>
            </a:extLst>
          </p:cNvPr>
          <p:cNvGrpSpPr/>
          <p:nvPr/>
        </p:nvGrpSpPr>
        <p:grpSpPr>
          <a:xfrm>
            <a:off x="5124308" y="1903336"/>
            <a:ext cx="933442" cy="215444"/>
            <a:chOff x="2571460" y="1230830"/>
            <a:chExt cx="698558" cy="217738"/>
          </a:xfrm>
        </p:grpSpPr>
        <p:sp>
          <p:nvSpPr>
            <p:cNvPr id="134" name="직사각형 133">
              <a:extLst>
                <a:ext uri="{FF2B5EF4-FFF2-40B4-BE49-F238E27FC236}">
                  <a16:creationId xmlns:a16="http://schemas.microsoft.com/office/drawing/2014/main" id="{6037AFFF-5E7B-44B8-9E08-69B6CB916440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5" name="직사각형 134">
              <a:extLst>
                <a:ext uri="{FF2B5EF4-FFF2-40B4-BE49-F238E27FC236}">
                  <a16:creationId xmlns:a16="http://schemas.microsoft.com/office/drawing/2014/main" id="{D1111EF3-DCD1-48E0-99A5-FD9B5B34C7F6}"/>
                </a:ext>
              </a:extLst>
            </p:cNvPr>
            <p:cNvSpPr/>
            <p:nvPr/>
          </p:nvSpPr>
          <p:spPr>
            <a:xfrm>
              <a:off x="2645902" y="1230830"/>
              <a:ext cx="549673" cy="2177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cxnSp>
        <p:nvCxnSpPr>
          <p:cNvPr id="136" name="연결선: 꺾임 135">
            <a:extLst>
              <a:ext uri="{FF2B5EF4-FFF2-40B4-BE49-F238E27FC236}">
                <a16:creationId xmlns:a16="http://schemas.microsoft.com/office/drawing/2014/main" id="{5FB8AA7B-BA3A-4A2D-9819-5B1F1F3963BE}"/>
              </a:ext>
            </a:extLst>
          </p:cNvPr>
          <p:cNvCxnSpPr>
            <a:cxnSpLocks/>
            <a:stCxn id="83" idx="3"/>
            <a:endCxn id="134" idx="1"/>
          </p:cNvCxnSpPr>
          <p:nvPr/>
        </p:nvCxnSpPr>
        <p:spPr>
          <a:xfrm flipV="1">
            <a:off x="4796195" y="2009924"/>
            <a:ext cx="328113" cy="57126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857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96DCA5-944D-4E49-89C4-B3B5CE8F9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2C20C40-6684-4B37-8798-11290FB8FDD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CE9D1C5-74C2-4C07-8ACC-F38223D65FE6}"/>
              </a:ext>
            </a:extLst>
          </p:cNvPr>
          <p:cNvSpPr/>
          <p:nvPr/>
        </p:nvSpPr>
        <p:spPr>
          <a:xfrm>
            <a:off x="278480" y="406405"/>
            <a:ext cx="28092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쪽지 보내기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B89B05B-7580-4A50-A857-57F4DA76C851}"/>
              </a:ext>
            </a:extLst>
          </p:cNvPr>
          <p:cNvGrpSpPr/>
          <p:nvPr/>
        </p:nvGrpSpPr>
        <p:grpSpPr>
          <a:xfrm>
            <a:off x="200472" y="2694345"/>
            <a:ext cx="1614042" cy="1469309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7B92A65-0114-4F11-8DEC-BC891D53661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1E21418-21DC-44A6-9FC5-A51542638E08}"/>
                </a:ext>
              </a:extLst>
            </p:cNvPr>
            <p:cNvSpPr/>
            <p:nvPr/>
          </p:nvSpPr>
          <p:spPr>
            <a:xfrm>
              <a:off x="566561" y="3008368"/>
              <a:ext cx="852256" cy="4298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쪽지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보내기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8217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0754B3-14B0-4FBB-81E2-F40195BCF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9F934E3-DF53-4550-B4A3-0B81E28F4A2B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64651EA-B607-4B45-80E4-C190F2E4F549}"/>
              </a:ext>
            </a:extLst>
          </p:cNvPr>
          <p:cNvSpPr/>
          <p:nvPr/>
        </p:nvSpPr>
        <p:spPr>
          <a:xfrm>
            <a:off x="278480" y="406405"/>
            <a:ext cx="30036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Organization Search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3EA03E9-AA28-45CB-93EE-50455BC5B642}"/>
              </a:ext>
            </a:extLst>
          </p:cNvPr>
          <p:cNvGrpSpPr/>
          <p:nvPr/>
        </p:nvGrpSpPr>
        <p:grpSpPr>
          <a:xfrm>
            <a:off x="51574" y="3573016"/>
            <a:ext cx="1733073" cy="1140057"/>
            <a:chOff x="271567" y="2683285"/>
            <a:chExt cx="1441998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E73ABDC-F8F1-4513-A1C6-20997220A36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AECAEB1E-96EC-4880-8B45-93A3651F4E3E}"/>
                </a:ext>
              </a:extLst>
            </p:cNvPr>
            <p:cNvSpPr/>
            <p:nvPr/>
          </p:nvSpPr>
          <p:spPr>
            <a:xfrm>
              <a:off x="271567" y="3054008"/>
              <a:ext cx="144199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Organization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Search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A055385-FF3B-4D2F-AAA4-DF76100CC996}"/>
              </a:ext>
            </a:extLst>
          </p:cNvPr>
          <p:cNvGrpSpPr/>
          <p:nvPr/>
        </p:nvGrpSpPr>
        <p:grpSpPr>
          <a:xfrm>
            <a:off x="1946420" y="4040576"/>
            <a:ext cx="820561" cy="215444"/>
            <a:chOff x="2571460" y="1230830"/>
            <a:chExt cx="698558" cy="215444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A170C6E-DEA4-4218-99C3-59E4DB395FA0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BA75719-74EB-45AB-9B7E-8AE96ECBAB77}"/>
                </a:ext>
              </a:extLst>
            </p:cNvPr>
            <p:cNvSpPr/>
            <p:nvPr/>
          </p:nvSpPr>
          <p:spPr>
            <a:xfrm>
              <a:off x="2651766" y="1230830"/>
              <a:ext cx="5379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입력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29E87109-0780-40E4-BE9B-4897EACA5E56}"/>
              </a:ext>
            </a:extLst>
          </p:cNvPr>
          <p:cNvCxnSpPr>
            <a:cxnSpLocks/>
            <a:stCxn id="6" idx="6"/>
          </p:cNvCxnSpPr>
          <p:nvPr/>
        </p:nvCxnSpPr>
        <p:spPr>
          <a:xfrm>
            <a:off x="1567105" y="4143045"/>
            <a:ext cx="371011" cy="5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18BF375-A3E0-4C6A-9438-38DEB0BF718B}"/>
              </a:ext>
            </a:extLst>
          </p:cNvPr>
          <p:cNvGrpSpPr/>
          <p:nvPr/>
        </p:nvGrpSpPr>
        <p:grpSpPr>
          <a:xfrm>
            <a:off x="3082651" y="3819044"/>
            <a:ext cx="1404000" cy="648000"/>
            <a:chOff x="2096156" y="976385"/>
            <a:chExt cx="1649166" cy="763508"/>
          </a:xfrm>
        </p:grpSpPr>
        <p:sp>
          <p:nvSpPr>
            <p:cNvPr id="15" name="순서도: 판단 14">
              <a:extLst>
                <a:ext uri="{FF2B5EF4-FFF2-40B4-BE49-F238E27FC236}">
                  <a16:creationId xmlns:a16="http://schemas.microsoft.com/office/drawing/2014/main" id="{E6D8ED4C-1425-421D-9D74-EDCAD3FE057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567337B-85AC-4E2B-B93C-ABFECE0F5010}"/>
                </a:ext>
              </a:extLst>
            </p:cNvPr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D3A4B6EB-91B6-4AEB-8862-8CF30E6A064F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766981" y="4143043"/>
            <a:ext cx="332686" cy="525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4E076A02-1D0A-4A00-9F6F-950C6C04F2D6}"/>
              </a:ext>
            </a:extLst>
          </p:cNvPr>
          <p:cNvGrpSpPr/>
          <p:nvPr/>
        </p:nvGrpSpPr>
        <p:grpSpPr>
          <a:xfrm>
            <a:off x="3073008" y="2076207"/>
            <a:ext cx="1404000" cy="648000"/>
            <a:chOff x="2096156" y="976385"/>
            <a:chExt cx="1649166" cy="763508"/>
          </a:xfrm>
        </p:grpSpPr>
        <p:sp>
          <p:nvSpPr>
            <p:cNvPr id="21" name="순서도: 판단 20">
              <a:extLst>
                <a:ext uri="{FF2B5EF4-FFF2-40B4-BE49-F238E27FC236}">
                  <a16:creationId xmlns:a16="http://schemas.microsoft.com/office/drawing/2014/main" id="{388A5F34-695D-47B3-8989-9EBA5554F5A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DFD7E7D-1AFB-45C1-8E59-5DDC063B6473}"/>
                </a:ext>
              </a:extLst>
            </p:cNvPr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44B9BE61-07E0-46FE-9D3E-331C3DE242B1}"/>
              </a:ext>
            </a:extLst>
          </p:cNvPr>
          <p:cNvGrpSpPr/>
          <p:nvPr/>
        </p:nvGrpSpPr>
        <p:grpSpPr>
          <a:xfrm>
            <a:off x="3347672" y="3163903"/>
            <a:ext cx="873957" cy="215444"/>
            <a:chOff x="2483765" y="1230830"/>
            <a:chExt cx="873957" cy="215444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742E8161-BFE1-4BE4-B3D7-664CBED1EC16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C5411894-46C9-4E88-ABCD-154416CBA208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8AE83CDC-96C3-4A86-A2ED-948E463A20B6}"/>
              </a:ext>
            </a:extLst>
          </p:cNvPr>
          <p:cNvCxnSpPr>
            <a:cxnSpLocks/>
            <a:stCxn id="15" idx="0"/>
            <a:endCxn id="28" idx="2"/>
          </p:cNvCxnSpPr>
          <p:nvPr/>
        </p:nvCxnSpPr>
        <p:spPr>
          <a:xfrm flipV="1">
            <a:off x="3784651" y="3379347"/>
            <a:ext cx="0" cy="4396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93EFBDA4-092D-4F25-AF25-71E4C9ADEA25}"/>
              </a:ext>
            </a:extLst>
          </p:cNvPr>
          <p:cNvCxnSpPr>
            <a:cxnSpLocks/>
          </p:cNvCxnSpPr>
          <p:nvPr/>
        </p:nvCxnSpPr>
        <p:spPr>
          <a:xfrm flipV="1">
            <a:off x="3797767" y="2724206"/>
            <a:ext cx="0" cy="4396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EC5DDB7-F727-4789-B6B1-EA26AB46AB86}"/>
              </a:ext>
            </a:extLst>
          </p:cNvPr>
          <p:cNvSpPr txBox="1"/>
          <p:nvPr/>
        </p:nvSpPr>
        <p:spPr>
          <a:xfrm>
            <a:off x="4829408" y="250469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73AAF87-4BB9-4AA6-AF11-29FAD4F3082C}"/>
              </a:ext>
            </a:extLst>
          </p:cNvPr>
          <p:cNvSpPr txBox="1"/>
          <p:nvPr/>
        </p:nvSpPr>
        <p:spPr>
          <a:xfrm>
            <a:off x="3797767" y="172247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507CB60A-ADEE-4215-9028-3BCD08A2E12F}"/>
              </a:ext>
            </a:extLst>
          </p:cNvPr>
          <p:cNvCxnSpPr>
            <a:cxnSpLocks/>
            <a:endCxn id="10" idx="0"/>
          </p:cNvCxnSpPr>
          <p:nvPr/>
        </p:nvCxnSpPr>
        <p:spPr>
          <a:xfrm rot="5400000">
            <a:off x="2089667" y="2332475"/>
            <a:ext cx="1975138" cy="1441065"/>
          </a:xfrm>
          <a:prstGeom prst="bentConnector3">
            <a:avLst>
              <a:gd name="adj1" fmla="val -2775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322EECCB-3610-4D59-ADB9-AF992DF635C9}"/>
              </a:ext>
            </a:extLst>
          </p:cNvPr>
          <p:cNvCxnSpPr>
            <a:cxnSpLocks/>
            <a:stCxn id="21" idx="3"/>
            <a:endCxn id="57" idx="0"/>
          </p:cNvCxnSpPr>
          <p:nvPr/>
        </p:nvCxnSpPr>
        <p:spPr>
          <a:xfrm>
            <a:off x="4477008" y="2400207"/>
            <a:ext cx="1002822" cy="15129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05E72916-B87D-4538-AE56-922F31E82CE4}"/>
              </a:ext>
            </a:extLst>
          </p:cNvPr>
          <p:cNvGrpSpPr/>
          <p:nvPr/>
        </p:nvGrpSpPr>
        <p:grpSpPr>
          <a:xfrm>
            <a:off x="4891694" y="3913182"/>
            <a:ext cx="1176272" cy="459722"/>
            <a:chOff x="2332603" y="1128278"/>
            <a:chExt cx="1176272" cy="459722"/>
          </a:xfrm>
        </p:grpSpPr>
        <p:sp>
          <p:nvSpPr>
            <p:cNvPr id="57" name="모서리가 둥근 직사각형 76">
              <a:extLst>
                <a:ext uri="{FF2B5EF4-FFF2-40B4-BE49-F238E27FC236}">
                  <a16:creationId xmlns:a16="http://schemas.microsoft.com/office/drawing/2014/main" id="{5C3E5002-34DF-475D-BCA0-34FF1A2283E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3770739-C092-4C21-8EA3-542318D60396}"/>
                </a:ext>
              </a:extLst>
            </p:cNvPr>
            <p:cNvSpPr/>
            <p:nvPr/>
          </p:nvSpPr>
          <p:spPr>
            <a:xfrm>
              <a:off x="2398810" y="1235028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정보 조회</a:t>
              </a:r>
            </a:p>
          </p:txBody>
        </p:sp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D455C822-B600-445B-84E8-AC21EC504DEC}"/>
              </a:ext>
            </a:extLst>
          </p:cNvPr>
          <p:cNvGrpSpPr/>
          <p:nvPr/>
        </p:nvGrpSpPr>
        <p:grpSpPr>
          <a:xfrm>
            <a:off x="6473009" y="4035320"/>
            <a:ext cx="1322984" cy="215444"/>
            <a:chOff x="2571460" y="1230830"/>
            <a:chExt cx="698558" cy="215444"/>
          </a:xfrm>
        </p:grpSpPr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10D33814-1C32-4357-B107-FBEB8F56512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32CCFC78-167E-42B6-BEE7-91603A45B595}"/>
                </a:ext>
              </a:extLst>
            </p:cNvPr>
            <p:cNvSpPr/>
            <p:nvPr/>
          </p:nvSpPr>
          <p:spPr>
            <a:xfrm>
              <a:off x="2662928" y="1230830"/>
              <a:ext cx="51563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결과 리스트</a:t>
              </a:r>
            </a:p>
          </p:txBody>
        </p:sp>
      </p:grp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42372312-7C9F-4B4E-820B-771D607C52DB}"/>
              </a:ext>
            </a:extLst>
          </p:cNvPr>
          <p:cNvGrpSpPr/>
          <p:nvPr/>
        </p:nvGrpSpPr>
        <p:grpSpPr>
          <a:xfrm>
            <a:off x="8201036" y="4032085"/>
            <a:ext cx="698558" cy="215444"/>
            <a:chOff x="2571460" y="1230830"/>
            <a:chExt cx="698558" cy="215444"/>
          </a:xfrm>
        </p:grpSpPr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5D6BC787-172E-47AA-A865-66AAE4CC5A37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9103817D-5A05-446B-9EAA-90A74FEA3D5B}"/>
                </a:ext>
              </a:extLst>
            </p:cNvPr>
            <p:cNvSpPr/>
            <p:nvPr/>
          </p:nvSpPr>
          <p:spPr>
            <a:xfrm>
              <a:off x="2604791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CF4EA4B0-25D2-43A0-AC08-465A59D3BABE}"/>
              </a:ext>
            </a:extLst>
          </p:cNvPr>
          <p:cNvGrpSpPr/>
          <p:nvPr/>
        </p:nvGrpSpPr>
        <p:grpSpPr>
          <a:xfrm>
            <a:off x="8183072" y="3585878"/>
            <a:ext cx="734496" cy="215444"/>
            <a:chOff x="2553496" y="1230830"/>
            <a:chExt cx="734496" cy="215444"/>
          </a:xfrm>
        </p:grpSpPr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88E655E4-7B4E-4EEF-80DF-DF2554CB75D5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124D4FCE-CAE2-4A60-93BD-CB02D3B10189}"/>
                </a:ext>
              </a:extLst>
            </p:cNvPr>
            <p:cNvSpPr/>
            <p:nvPr/>
          </p:nvSpPr>
          <p:spPr>
            <a:xfrm>
              <a:off x="2553496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</a:t>
              </a:r>
            </a:p>
          </p:txBody>
        </p:sp>
      </p:grp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854F59F8-3D6D-4E33-B855-D497891B5FEC}"/>
              </a:ext>
            </a:extLst>
          </p:cNvPr>
          <p:cNvGrpSpPr/>
          <p:nvPr/>
        </p:nvGrpSpPr>
        <p:grpSpPr>
          <a:xfrm>
            <a:off x="8187629" y="4478292"/>
            <a:ext cx="734496" cy="215444"/>
            <a:chOff x="2553496" y="1230830"/>
            <a:chExt cx="734496" cy="215444"/>
          </a:xfrm>
        </p:grpSpPr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D5F0C972-F315-4CBA-985C-FB9293B11C7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264EED2F-9F1A-4F07-B973-8A7FBB1205FB}"/>
                </a:ext>
              </a:extLst>
            </p:cNvPr>
            <p:cNvSpPr/>
            <p:nvPr/>
          </p:nvSpPr>
          <p:spPr>
            <a:xfrm>
              <a:off x="2553496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활성화 정보</a:t>
              </a:r>
            </a:p>
          </p:txBody>
        </p:sp>
      </p:grpSp>
      <p:cxnSp>
        <p:nvCxnSpPr>
          <p:cNvPr id="78" name="직선 화살표 연결선 77">
            <a:extLst>
              <a:ext uri="{FF2B5EF4-FFF2-40B4-BE49-F238E27FC236}">
                <a16:creationId xmlns:a16="http://schemas.microsoft.com/office/drawing/2014/main" id="{FDEA0596-2F3C-4609-83E7-80D1B7F8025F}"/>
              </a:ext>
            </a:extLst>
          </p:cNvPr>
          <p:cNvCxnSpPr>
            <a:cxnSpLocks/>
            <a:endCxn id="67" idx="1"/>
          </p:cNvCxnSpPr>
          <p:nvPr/>
        </p:nvCxnSpPr>
        <p:spPr>
          <a:xfrm>
            <a:off x="6060595" y="4139807"/>
            <a:ext cx="412414" cy="323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화살표 연결선 79">
            <a:extLst>
              <a:ext uri="{FF2B5EF4-FFF2-40B4-BE49-F238E27FC236}">
                <a16:creationId xmlns:a16="http://schemas.microsoft.com/office/drawing/2014/main" id="{815D0B5E-54A5-439A-A9FA-001FBC46D010}"/>
              </a:ext>
            </a:extLst>
          </p:cNvPr>
          <p:cNvCxnSpPr>
            <a:cxnSpLocks/>
          </p:cNvCxnSpPr>
          <p:nvPr/>
        </p:nvCxnSpPr>
        <p:spPr>
          <a:xfrm>
            <a:off x="7801333" y="4145671"/>
            <a:ext cx="412414" cy="323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화살표 연결선 80">
            <a:extLst>
              <a:ext uri="{FF2B5EF4-FFF2-40B4-BE49-F238E27FC236}">
                <a16:creationId xmlns:a16="http://schemas.microsoft.com/office/drawing/2014/main" id="{3D7D7368-E964-4D57-A43C-D7211D3DBA21}"/>
              </a:ext>
            </a:extLst>
          </p:cNvPr>
          <p:cNvCxnSpPr>
            <a:cxnSpLocks/>
            <a:stCxn id="67" idx="3"/>
            <a:endCxn id="76" idx="1"/>
          </p:cNvCxnSpPr>
          <p:nvPr/>
        </p:nvCxnSpPr>
        <p:spPr>
          <a:xfrm>
            <a:off x="7795993" y="4143043"/>
            <a:ext cx="409600" cy="4429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9023DF3D-DABA-4600-8366-D2D03DBD05E1}"/>
              </a:ext>
            </a:extLst>
          </p:cNvPr>
          <p:cNvCxnSpPr>
            <a:cxnSpLocks/>
          </p:cNvCxnSpPr>
          <p:nvPr/>
        </p:nvCxnSpPr>
        <p:spPr>
          <a:xfrm flipV="1">
            <a:off x="7795993" y="3706966"/>
            <a:ext cx="396061" cy="4237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34">
            <a:extLst>
              <a:ext uri="{FF2B5EF4-FFF2-40B4-BE49-F238E27FC236}">
                <a16:creationId xmlns:a16="http://schemas.microsoft.com/office/drawing/2014/main" id="{4019B411-A34D-4A12-A79E-FFF530F50AAF}"/>
              </a:ext>
            </a:extLst>
          </p:cNvPr>
          <p:cNvCxnSpPr>
            <a:cxnSpLocks/>
            <a:stCxn id="67" idx="2"/>
            <a:endCxn id="6" idx="4"/>
          </p:cNvCxnSpPr>
          <p:nvPr/>
        </p:nvCxnSpPr>
        <p:spPr>
          <a:xfrm rot="5400000">
            <a:off x="3795139" y="1373710"/>
            <a:ext cx="462327" cy="6216398"/>
          </a:xfrm>
          <a:prstGeom prst="bentConnector3">
            <a:avLst>
              <a:gd name="adj1" fmla="val 299223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1655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C5312F-1ED8-47A8-9806-385928142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5E26CCE-0F79-4641-975A-E6E3C46CB061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8B82046-EBFE-4E8E-85D9-ABE8B59B78C3}"/>
              </a:ext>
            </a:extLst>
          </p:cNvPr>
          <p:cNvSpPr/>
          <p:nvPr/>
        </p:nvSpPr>
        <p:spPr>
          <a:xfrm>
            <a:off x="278480" y="406405"/>
            <a:ext cx="37112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Chat Room Management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F9BE2616-F09A-4C67-AFA9-AFC947CAD6F4}"/>
              </a:ext>
            </a:extLst>
          </p:cNvPr>
          <p:cNvGrpSpPr/>
          <p:nvPr/>
        </p:nvGrpSpPr>
        <p:grpSpPr>
          <a:xfrm>
            <a:off x="115103" y="3650961"/>
            <a:ext cx="1476686" cy="1368152"/>
            <a:chOff x="428088" y="2744814"/>
            <a:chExt cx="1128968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B8EC2F79-A400-4278-8E08-E9CA5ED42C78}"/>
                </a:ext>
              </a:extLst>
            </p:cNvPr>
            <p:cNvSpPr/>
            <p:nvPr/>
          </p:nvSpPr>
          <p:spPr>
            <a:xfrm>
              <a:off x="452572" y="274481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0262A03E-CEE5-47A5-AE49-AA182E61A9C7}"/>
                </a:ext>
              </a:extLst>
            </p:cNvPr>
            <p:cNvSpPr/>
            <p:nvPr/>
          </p:nvSpPr>
          <p:spPr>
            <a:xfrm>
              <a:off x="428088" y="3054008"/>
              <a:ext cx="1128968" cy="4616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Chat Room</a:t>
              </a:r>
              <a:b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Management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AEE02A28-AE34-4DF1-85D9-D22E498D01D9}"/>
              </a:ext>
            </a:extLst>
          </p:cNvPr>
          <p:cNvGrpSpPr/>
          <p:nvPr/>
        </p:nvGrpSpPr>
        <p:grpSpPr>
          <a:xfrm>
            <a:off x="1856657" y="4227315"/>
            <a:ext cx="976550" cy="215444"/>
            <a:chOff x="2505062" y="1230830"/>
            <a:chExt cx="831354" cy="215444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C1ABB48C-3575-440E-8736-F0F0187FC914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139A42D-A35A-45DF-A348-4DC9EC404C93}"/>
                </a:ext>
              </a:extLst>
            </p:cNvPr>
            <p:cNvSpPr/>
            <p:nvPr/>
          </p:nvSpPr>
          <p:spPr>
            <a:xfrm>
              <a:off x="2505062" y="1230830"/>
              <a:ext cx="8313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검색 입력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60ECC837-6048-41B8-8B21-43322D38C4C9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1559764" y="4335037"/>
            <a:ext cx="37488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B4994427-2FA7-4B49-A05E-AE5395C435CE}"/>
              </a:ext>
            </a:extLst>
          </p:cNvPr>
          <p:cNvGrpSpPr/>
          <p:nvPr/>
        </p:nvGrpSpPr>
        <p:grpSpPr>
          <a:xfrm>
            <a:off x="3040178" y="4011037"/>
            <a:ext cx="1404000" cy="648000"/>
            <a:chOff x="2096156" y="976385"/>
            <a:chExt cx="1649166" cy="763508"/>
          </a:xfrm>
        </p:grpSpPr>
        <p:sp>
          <p:nvSpPr>
            <p:cNvPr id="18" name="순서도: 판단 17">
              <a:extLst>
                <a:ext uri="{FF2B5EF4-FFF2-40B4-BE49-F238E27FC236}">
                  <a16:creationId xmlns:a16="http://schemas.microsoft.com/office/drawing/2014/main" id="{67CD2CD9-4352-41F1-8EF7-CF7657AA801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5731D16-253C-4FE2-81E5-0FF8C2F47774}"/>
                </a:ext>
              </a:extLst>
            </p:cNvPr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21E6256F-27F9-4B49-A588-C2BBBAB942C5}"/>
              </a:ext>
            </a:extLst>
          </p:cNvPr>
          <p:cNvCxnSpPr>
            <a:cxnSpLocks/>
          </p:cNvCxnSpPr>
          <p:nvPr/>
        </p:nvCxnSpPr>
        <p:spPr>
          <a:xfrm>
            <a:off x="2723757" y="4335036"/>
            <a:ext cx="37488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EC03D89C-8733-406C-AAD0-F0119D14C2C8}"/>
              </a:ext>
            </a:extLst>
          </p:cNvPr>
          <p:cNvGrpSpPr/>
          <p:nvPr/>
        </p:nvGrpSpPr>
        <p:grpSpPr>
          <a:xfrm>
            <a:off x="3296816" y="3440456"/>
            <a:ext cx="873957" cy="215444"/>
            <a:chOff x="2483765" y="1230830"/>
            <a:chExt cx="873957" cy="215444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2E1E1EC-8D55-40BD-8B8D-6A457445483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2437924-54DC-4F54-B158-AFD066545C8B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4F9115E-5853-44E3-9BE0-3137C559DF55}"/>
              </a:ext>
            </a:extLst>
          </p:cNvPr>
          <p:cNvGrpSpPr/>
          <p:nvPr/>
        </p:nvGrpSpPr>
        <p:grpSpPr>
          <a:xfrm>
            <a:off x="3040178" y="2468447"/>
            <a:ext cx="1404000" cy="648000"/>
            <a:chOff x="2096156" y="976385"/>
            <a:chExt cx="1649166" cy="763508"/>
          </a:xfrm>
        </p:grpSpPr>
        <p:sp>
          <p:nvSpPr>
            <p:cNvPr id="25" name="순서도: 판단 24">
              <a:extLst>
                <a:ext uri="{FF2B5EF4-FFF2-40B4-BE49-F238E27FC236}">
                  <a16:creationId xmlns:a16="http://schemas.microsoft.com/office/drawing/2014/main" id="{CE2E2E90-BACE-4998-9749-84642E70C28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32A4A5E-2842-4F5E-969D-E96383E40CDE}"/>
                </a:ext>
              </a:extLst>
            </p:cNvPr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030BEE9D-D0E5-47E0-BB9A-0833E7B98B73}"/>
              </a:ext>
            </a:extLst>
          </p:cNvPr>
          <p:cNvCxnSpPr>
            <a:cxnSpLocks/>
            <a:stCxn id="18" idx="0"/>
            <a:endCxn id="23" idx="2"/>
          </p:cNvCxnSpPr>
          <p:nvPr/>
        </p:nvCxnSpPr>
        <p:spPr>
          <a:xfrm flipH="1" flipV="1">
            <a:off x="3733795" y="3655900"/>
            <a:ext cx="8383" cy="35513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8C8B472-3DBC-47CF-89E2-3433F06F6043}"/>
              </a:ext>
            </a:extLst>
          </p:cNvPr>
          <p:cNvCxnSpPr>
            <a:cxnSpLocks/>
            <a:stCxn id="23" idx="0"/>
          </p:cNvCxnSpPr>
          <p:nvPr/>
        </p:nvCxnSpPr>
        <p:spPr>
          <a:xfrm flipV="1">
            <a:off x="3733795" y="3123196"/>
            <a:ext cx="1" cy="31726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16484C98-5650-4B75-8DC1-BEF5A93B04C1}"/>
              </a:ext>
            </a:extLst>
          </p:cNvPr>
          <p:cNvGrpSpPr/>
          <p:nvPr/>
        </p:nvGrpSpPr>
        <p:grpSpPr>
          <a:xfrm>
            <a:off x="5304431" y="4105175"/>
            <a:ext cx="1176272" cy="459722"/>
            <a:chOff x="2332603" y="1128278"/>
            <a:chExt cx="1176272" cy="459722"/>
          </a:xfrm>
        </p:grpSpPr>
        <p:sp>
          <p:nvSpPr>
            <p:cNvPr id="37" name="모서리가 둥근 직사각형 100">
              <a:extLst>
                <a:ext uri="{FF2B5EF4-FFF2-40B4-BE49-F238E27FC236}">
                  <a16:creationId xmlns:a16="http://schemas.microsoft.com/office/drawing/2014/main" id="{1FB7D939-957A-4830-A8F7-CBA2B18EE88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452178F3-9C7A-4F70-93FA-46751421DBBF}"/>
                </a:ext>
              </a:extLst>
            </p:cNvPr>
            <p:cNvSpPr/>
            <p:nvPr/>
          </p:nvSpPr>
          <p:spPr>
            <a:xfrm>
              <a:off x="2571929" y="1178062"/>
              <a:ext cx="6976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목록조회</a:t>
              </a:r>
            </a:p>
          </p:txBody>
        </p:sp>
      </p:grp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0B63B170-B0F4-4428-8491-5825751CABBE}"/>
              </a:ext>
            </a:extLst>
          </p:cNvPr>
          <p:cNvCxnSpPr>
            <a:cxnSpLocks/>
            <a:stCxn id="25" idx="3"/>
            <a:endCxn id="37" idx="1"/>
          </p:cNvCxnSpPr>
          <p:nvPr/>
        </p:nvCxnSpPr>
        <p:spPr>
          <a:xfrm>
            <a:off x="4444178" y="2792447"/>
            <a:ext cx="860253" cy="154258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F02A5387-77B6-4AFA-B10A-B40A90B81963}"/>
              </a:ext>
            </a:extLst>
          </p:cNvPr>
          <p:cNvGrpSpPr/>
          <p:nvPr/>
        </p:nvGrpSpPr>
        <p:grpSpPr>
          <a:xfrm>
            <a:off x="7153451" y="3088456"/>
            <a:ext cx="1176272" cy="459722"/>
            <a:chOff x="2332603" y="1128278"/>
            <a:chExt cx="1176272" cy="459722"/>
          </a:xfrm>
        </p:grpSpPr>
        <p:sp>
          <p:nvSpPr>
            <p:cNvPr id="43" name="모서리가 둥근 직사각형 100">
              <a:extLst>
                <a:ext uri="{FF2B5EF4-FFF2-40B4-BE49-F238E27FC236}">
                  <a16:creationId xmlns:a16="http://schemas.microsoft.com/office/drawing/2014/main" id="{BE5D4C11-B086-4167-A96A-12214B2E101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803CAA7A-24F1-4DF9-88C0-E8991351696C}"/>
                </a:ext>
              </a:extLst>
            </p:cNvPr>
            <p:cNvSpPr/>
            <p:nvPr/>
          </p:nvSpPr>
          <p:spPr>
            <a:xfrm>
              <a:off x="2636049" y="1178062"/>
              <a:ext cx="56938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8C29650-3AA9-4262-9E68-135219559A72}"/>
              </a:ext>
            </a:extLst>
          </p:cNvPr>
          <p:cNvGrpSpPr/>
          <p:nvPr/>
        </p:nvGrpSpPr>
        <p:grpSpPr>
          <a:xfrm>
            <a:off x="7153451" y="4125153"/>
            <a:ext cx="1176272" cy="459722"/>
            <a:chOff x="2332603" y="1128278"/>
            <a:chExt cx="1176272" cy="459722"/>
          </a:xfrm>
        </p:grpSpPr>
        <p:sp>
          <p:nvSpPr>
            <p:cNvPr id="46" name="모서리가 둥근 직사각형 100">
              <a:extLst>
                <a:ext uri="{FF2B5EF4-FFF2-40B4-BE49-F238E27FC236}">
                  <a16:creationId xmlns:a16="http://schemas.microsoft.com/office/drawing/2014/main" id="{7A22D53C-9C15-4274-81EE-3CB55F1FC09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5397451-668B-463B-B7D3-1BA1A9B59642}"/>
                </a:ext>
              </a:extLst>
            </p:cNvPr>
            <p:cNvSpPr/>
            <p:nvPr/>
          </p:nvSpPr>
          <p:spPr>
            <a:xfrm>
              <a:off x="2636049" y="1178062"/>
              <a:ext cx="56938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A44BE2FE-4026-451D-829C-BB271F5A9882}"/>
              </a:ext>
            </a:extLst>
          </p:cNvPr>
          <p:cNvGrpSpPr/>
          <p:nvPr/>
        </p:nvGrpSpPr>
        <p:grpSpPr>
          <a:xfrm>
            <a:off x="5304431" y="5019113"/>
            <a:ext cx="1176272" cy="459722"/>
            <a:chOff x="2332603" y="1128278"/>
            <a:chExt cx="1176272" cy="459722"/>
          </a:xfrm>
        </p:grpSpPr>
        <p:sp>
          <p:nvSpPr>
            <p:cNvPr id="49" name="모서리가 둥근 직사각형 100">
              <a:hlinkClick r:id="rId2" action="ppaction://hlinksldjump"/>
              <a:extLst>
                <a:ext uri="{FF2B5EF4-FFF2-40B4-BE49-F238E27FC236}">
                  <a16:creationId xmlns:a16="http://schemas.microsoft.com/office/drawing/2014/main" id="{B3DC9D09-6CDB-486C-A1F7-429F1D98902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6D62017-3DBC-4BE2-976E-AE8D9D788FD4}"/>
                </a:ext>
              </a:extLst>
            </p:cNvPr>
            <p:cNvSpPr/>
            <p:nvPr/>
          </p:nvSpPr>
          <p:spPr>
            <a:xfrm>
              <a:off x="2549487" y="1178062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조회</a:t>
              </a:r>
            </a:p>
          </p:txBody>
        </p:sp>
      </p:grp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0D490244-D9E3-4B86-9998-E3B16F9784FF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6480703" y="4335036"/>
            <a:ext cx="68343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085BB715-564C-4EF6-B463-0A5C3941FCB3}"/>
              </a:ext>
            </a:extLst>
          </p:cNvPr>
          <p:cNvCxnSpPr>
            <a:cxnSpLocks/>
            <a:stCxn id="38" idx="2"/>
            <a:endCxn id="49" idx="0"/>
          </p:cNvCxnSpPr>
          <p:nvPr/>
        </p:nvCxnSpPr>
        <p:spPr>
          <a:xfrm flipH="1">
            <a:off x="5892567" y="4555069"/>
            <a:ext cx="4" cy="4640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E35FF297-BD77-4599-BFCF-336A6148E900}"/>
              </a:ext>
            </a:extLst>
          </p:cNvPr>
          <p:cNvCxnSpPr>
            <a:cxnSpLocks/>
            <a:stCxn id="37" idx="3"/>
            <a:endCxn id="43" idx="1"/>
          </p:cNvCxnSpPr>
          <p:nvPr/>
        </p:nvCxnSpPr>
        <p:spPr>
          <a:xfrm flipV="1">
            <a:off x="6480703" y="3318317"/>
            <a:ext cx="672748" cy="101671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0A5E0E16-9E30-4368-87E3-A4083F8D4A5C}"/>
              </a:ext>
            </a:extLst>
          </p:cNvPr>
          <p:cNvGrpSpPr/>
          <p:nvPr/>
        </p:nvGrpSpPr>
        <p:grpSpPr>
          <a:xfrm>
            <a:off x="5304431" y="3188484"/>
            <a:ext cx="1176272" cy="459722"/>
            <a:chOff x="2332603" y="1128278"/>
            <a:chExt cx="1176272" cy="459722"/>
          </a:xfrm>
        </p:grpSpPr>
        <p:sp>
          <p:nvSpPr>
            <p:cNvPr id="62" name="모서리가 둥근 직사각형 100">
              <a:extLst>
                <a:ext uri="{FF2B5EF4-FFF2-40B4-BE49-F238E27FC236}">
                  <a16:creationId xmlns:a16="http://schemas.microsoft.com/office/drawing/2014/main" id="{F1277648-1D6A-49C8-9483-03119DA2631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2254D711-ED37-43F3-88E1-8A46BE50DF00}"/>
                </a:ext>
              </a:extLst>
            </p:cNvPr>
            <p:cNvSpPr/>
            <p:nvPr/>
          </p:nvSpPr>
          <p:spPr>
            <a:xfrm>
              <a:off x="2549487" y="1178062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 조회</a:t>
              </a:r>
            </a:p>
          </p:txBody>
        </p:sp>
      </p:grp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10CD0582-88D8-4189-BC41-64C4D1DE265F}"/>
              </a:ext>
            </a:extLst>
          </p:cNvPr>
          <p:cNvCxnSpPr>
            <a:cxnSpLocks/>
            <a:stCxn id="37" idx="0"/>
            <a:endCxn id="63" idx="2"/>
          </p:cNvCxnSpPr>
          <p:nvPr/>
        </p:nvCxnSpPr>
        <p:spPr>
          <a:xfrm flipV="1">
            <a:off x="5892567" y="3638378"/>
            <a:ext cx="4" cy="4667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4491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B22679-9F4C-44EA-9FCC-57DA7FC52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A3ED1B9-7760-40A5-B247-31AE52688CA9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AEDFB14-7635-496B-86CE-6877C4BF26A0}"/>
              </a:ext>
            </a:extLst>
          </p:cNvPr>
          <p:cNvSpPr/>
          <p:nvPr/>
        </p:nvSpPr>
        <p:spPr>
          <a:xfrm>
            <a:off x="278480" y="406405"/>
            <a:ext cx="297549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Chat Room Settings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EF5BE999-A972-454F-83C4-1B8E49210183}"/>
              </a:ext>
            </a:extLst>
          </p:cNvPr>
          <p:cNvGrpSpPr/>
          <p:nvPr/>
        </p:nvGrpSpPr>
        <p:grpSpPr>
          <a:xfrm>
            <a:off x="147128" y="3650961"/>
            <a:ext cx="1412636" cy="1368152"/>
            <a:chOff x="452572" y="274481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8DEEB0A5-7BFC-460E-97D4-647FC9B6ECC2}"/>
                </a:ext>
              </a:extLst>
            </p:cNvPr>
            <p:cNvSpPr/>
            <p:nvPr/>
          </p:nvSpPr>
          <p:spPr>
            <a:xfrm>
              <a:off x="452572" y="274481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F6173907-F6FA-452C-8A89-B86D3527BB2A}"/>
                </a:ext>
              </a:extLst>
            </p:cNvPr>
            <p:cNvSpPr/>
            <p:nvPr/>
          </p:nvSpPr>
          <p:spPr>
            <a:xfrm>
              <a:off x="505003" y="3054008"/>
              <a:ext cx="975138" cy="4616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Chat Room</a:t>
              </a:r>
              <a:b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Settings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64283D7F-8239-44B9-85C3-449412D6F347}"/>
              </a:ext>
            </a:extLst>
          </p:cNvPr>
          <p:cNvGrpSpPr/>
          <p:nvPr/>
        </p:nvGrpSpPr>
        <p:grpSpPr>
          <a:xfrm>
            <a:off x="2033980" y="4105176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100">
              <a:extLst>
                <a:ext uri="{FF2B5EF4-FFF2-40B4-BE49-F238E27FC236}">
                  <a16:creationId xmlns:a16="http://schemas.microsoft.com/office/drawing/2014/main" id="{C6FF5117-4309-4BDC-89CD-6E00B3191E5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61FDAB5-6FA5-4A5D-B0C8-26526E4F6FB0}"/>
                </a:ext>
              </a:extLst>
            </p:cNvPr>
            <p:cNvSpPr/>
            <p:nvPr/>
          </p:nvSpPr>
          <p:spPr>
            <a:xfrm>
              <a:off x="2549487" y="1178062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조회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4F62246B-F3F5-4A86-8FE5-063726885880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1559764" y="4335037"/>
            <a:ext cx="47421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375682B-74E2-4F8D-9A74-20581A38EFB6}"/>
              </a:ext>
            </a:extLst>
          </p:cNvPr>
          <p:cNvGrpSpPr/>
          <p:nvPr/>
        </p:nvGrpSpPr>
        <p:grpSpPr>
          <a:xfrm>
            <a:off x="3728864" y="4103706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100">
              <a:extLst>
                <a:ext uri="{FF2B5EF4-FFF2-40B4-BE49-F238E27FC236}">
                  <a16:creationId xmlns:a16="http://schemas.microsoft.com/office/drawing/2014/main" id="{AF7C9534-90DA-427E-829D-354166E4DFF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C1AFEE1-F826-40CF-887D-08AE29BC8291}"/>
                </a:ext>
              </a:extLst>
            </p:cNvPr>
            <p:cNvSpPr/>
            <p:nvPr/>
          </p:nvSpPr>
          <p:spPr>
            <a:xfrm>
              <a:off x="2549487" y="1178062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수정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80BA86BA-5158-4C11-9B85-0566E5A7DFD2}"/>
              </a:ext>
            </a:extLst>
          </p:cNvPr>
          <p:cNvCxnSpPr>
            <a:cxnSpLocks/>
            <a:stCxn id="9" idx="3"/>
            <a:endCxn id="17" idx="1"/>
          </p:cNvCxnSpPr>
          <p:nvPr/>
        </p:nvCxnSpPr>
        <p:spPr>
          <a:xfrm flipV="1">
            <a:off x="3210252" y="4333567"/>
            <a:ext cx="518612" cy="147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1F7650C-C729-455D-B776-9BAC230C049A}"/>
              </a:ext>
            </a:extLst>
          </p:cNvPr>
          <p:cNvGrpSpPr/>
          <p:nvPr/>
        </p:nvGrpSpPr>
        <p:grpSpPr>
          <a:xfrm>
            <a:off x="5313040" y="4225845"/>
            <a:ext cx="873957" cy="215444"/>
            <a:chOff x="2483765" y="1230830"/>
            <a:chExt cx="873957" cy="215444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F3278FE9-80A4-432D-8EB2-5C7F566BB948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A0FC245A-08F3-486E-93CA-58E16BCBAB5E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정보 입력</a:t>
              </a: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5D685D49-612E-4BEE-B042-566485AB39F5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>
            <a:off x="4905136" y="4333567"/>
            <a:ext cx="4079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FA12FB77-38E2-4C81-835F-A3C4A8536103}"/>
              </a:ext>
            </a:extLst>
          </p:cNvPr>
          <p:cNvGrpSpPr/>
          <p:nvPr/>
        </p:nvGrpSpPr>
        <p:grpSpPr>
          <a:xfrm>
            <a:off x="6594901" y="4006120"/>
            <a:ext cx="1404000" cy="648000"/>
            <a:chOff x="2096156" y="976385"/>
            <a:chExt cx="1649166" cy="763508"/>
          </a:xfrm>
        </p:grpSpPr>
        <p:sp>
          <p:nvSpPr>
            <p:cNvPr id="34" name="순서도: 판단 33">
              <a:extLst>
                <a:ext uri="{FF2B5EF4-FFF2-40B4-BE49-F238E27FC236}">
                  <a16:creationId xmlns:a16="http://schemas.microsoft.com/office/drawing/2014/main" id="{2A3F8606-3695-4559-9BFC-3E7ED22A5A8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0AD2E999-E485-4DA8-AC6E-516BBF98C3DA}"/>
                </a:ext>
              </a:extLst>
            </p:cNvPr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E7DD3D2A-18A1-4E38-AE5D-ADDBD09416B5}"/>
              </a:ext>
            </a:extLst>
          </p:cNvPr>
          <p:cNvGrpSpPr/>
          <p:nvPr/>
        </p:nvGrpSpPr>
        <p:grpSpPr>
          <a:xfrm>
            <a:off x="6851539" y="3408844"/>
            <a:ext cx="873957" cy="215444"/>
            <a:chOff x="2483765" y="1230830"/>
            <a:chExt cx="873957" cy="215444"/>
          </a:xfrm>
        </p:grpSpPr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AF06D0E-04BB-4A98-B755-7107460F315B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C54CDA26-C1E5-432D-96CD-59D41F0FF1F1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38FBE462-556B-44CB-AD08-1A7F75FEC99D}"/>
              </a:ext>
            </a:extLst>
          </p:cNvPr>
          <p:cNvGrpSpPr/>
          <p:nvPr/>
        </p:nvGrpSpPr>
        <p:grpSpPr>
          <a:xfrm>
            <a:off x="6594901" y="2436835"/>
            <a:ext cx="1404000" cy="648000"/>
            <a:chOff x="2096156" y="976385"/>
            <a:chExt cx="1649166" cy="763508"/>
          </a:xfrm>
        </p:grpSpPr>
        <p:sp>
          <p:nvSpPr>
            <p:cNvPr id="40" name="순서도: 판단 39">
              <a:extLst>
                <a:ext uri="{FF2B5EF4-FFF2-40B4-BE49-F238E27FC236}">
                  <a16:creationId xmlns:a16="http://schemas.microsoft.com/office/drawing/2014/main" id="{09C35463-ECFF-4A48-A0D2-1A8C07F32AF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B2635AEB-975F-4B6B-9B75-38BA907058BD}"/>
                </a:ext>
              </a:extLst>
            </p:cNvPr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4C821D7C-B4A4-4CA4-9F05-D450F59C379B}"/>
              </a:ext>
            </a:extLst>
          </p:cNvPr>
          <p:cNvCxnSpPr>
            <a:cxnSpLocks/>
            <a:stCxn id="29" idx="3"/>
            <a:endCxn id="34" idx="1"/>
          </p:cNvCxnSpPr>
          <p:nvPr/>
        </p:nvCxnSpPr>
        <p:spPr>
          <a:xfrm flipV="1">
            <a:off x="6186997" y="4330120"/>
            <a:ext cx="407904" cy="34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C3CF43FA-153B-4868-99B6-2C1517A3898F}"/>
              </a:ext>
            </a:extLst>
          </p:cNvPr>
          <p:cNvCxnSpPr>
            <a:cxnSpLocks/>
            <a:stCxn id="34" idx="0"/>
            <a:endCxn id="38" idx="2"/>
          </p:cNvCxnSpPr>
          <p:nvPr/>
        </p:nvCxnSpPr>
        <p:spPr>
          <a:xfrm flipH="1" flipV="1">
            <a:off x="7288518" y="3624288"/>
            <a:ext cx="8383" cy="3818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1624E430-C871-420E-9DF2-29524539245D}"/>
              </a:ext>
            </a:extLst>
          </p:cNvPr>
          <p:cNvCxnSpPr>
            <a:cxnSpLocks/>
          </p:cNvCxnSpPr>
          <p:nvPr/>
        </p:nvCxnSpPr>
        <p:spPr>
          <a:xfrm flipH="1" flipV="1">
            <a:off x="7280130" y="3067146"/>
            <a:ext cx="8383" cy="3818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2318E656-8DF6-4ECB-A67D-9A3B9AF074CB}"/>
              </a:ext>
            </a:extLst>
          </p:cNvPr>
          <p:cNvCxnSpPr>
            <a:cxnSpLocks/>
            <a:stCxn id="40" idx="0"/>
            <a:endCxn id="9" idx="0"/>
          </p:cNvCxnSpPr>
          <p:nvPr/>
        </p:nvCxnSpPr>
        <p:spPr>
          <a:xfrm rot="16200000" flipH="1" flipV="1">
            <a:off x="4125338" y="933612"/>
            <a:ext cx="1668341" cy="4674785"/>
          </a:xfrm>
          <a:prstGeom prst="bentConnector3">
            <a:avLst>
              <a:gd name="adj1" fmla="val -1370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6570DD4B-797E-40EF-BD03-B97E268027E8}"/>
              </a:ext>
            </a:extLst>
          </p:cNvPr>
          <p:cNvGrpSpPr/>
          <p:nvPr/>
        </p:nvGrpSpPr>
        <p:grpSpPr>
          <a:xfrm>
            <a:off x="8384839" y="2530973"/>
            <a:ext cx="1176272" cy="459722"/>
            <a:chOff x="2332603" y="1128278"/>
            <a:chExt cx="1176272" cy="459722"/>
          </a:xfrm>
        </p:grpSpPr>
        <p:sp>
          <p:nvSpPr>
            <p:cNvPr id="54" name="모서리가 둥근 직사각형 100">
              <a:extLst>
                <a:ext uri="{FF2B5EF4-FFF2-40B4-BE49-F238E27FC236}">
                  <a16:creationId xmlns:a16="http://schemas.microsoft.com/office/drawing/2014/main" id="{62E11D1A-0B96-42E0-A646-50BADB90EC8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7270D8E-F110-444A-BA31-9F314A0C7E67}"/>
                </a:ext>
              </a:extLst>
            </p:cNvPr>
            <p:cNvSpPr/>
            <p:nvPr/>
          </p:nvSpPr>
          <p:spPr>
            <a:xfrm>
              <a:off x="2549487" y="1178062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수정</a:t>
              </a:r>
            </a:p>
          </p:txBody>
        </p:sp>
      </p:grp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EC45A9F4-A248-4BBA-BF3C-7A9D5F6626AD}"/>
              </a:ext>
            </a:extLst>
          </p:cNvPr>
          <p:cNvCxnSpPr>
            <a:cxnSpLocks/>
          </p:cNvCxnSpPr>
          <p:nvPr/>
        </p:nvCxnSpPr>
        <p:spPr>
          <a:xfrm flipV="1">
            <a:off x="7987916" y="2752294"/>
            <a:ext cx="407904" cy="34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49">
            <a:extLst>
              <a:ext uri="{FF2B5EF4-FFF2-40B4-BE49-F238E27FC236}">
                <a16:creationId xmlns:a16="http://schemas.microsoft.com/office/drawing/2014/main" id="{CED2473F-4EAD-481C-8F1C-4C3CD5D56FBA}"/>
              </a:ext>
            </a:extLst>
          </p:cNvPr>
          <p:cNvCxnSpPr>
            <a:cxnSpLocks/>
            <a:stCxn id="54" idx="2"/>
            <a:endCxn id="10" idx="2"/>
          </p:cNvCxnSpPr>
          <p:nvPr/>
        </p:nvCxnSpPr>
        <p:spPr>
          <a:xfrm rot="5400000">
            <a:off x="5015361" y="597455"/>
            <a:ext cx="1564375" cy="6350855"/>
          </a:xfrm>
          <a:prstGeom prst="bentConnector3">
            <a:avLst>
              <a:gd name="adj1" fmla="val 150365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62758392-030C-4CF3-B802-CCD68F95E0D2}"/>
              </a:ext>
            </a:extLst>
          </p:cNvPr>
          <p:cNvSpPr txBox="1"/>
          <p:nvPr/>
        </p:nvSpPr>
        <p:spPr>
          <a:xfrm>
            <a:off x="8029213" y="254760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5B04DB1-30B6-465B-9FC6-974843751798}"/>
              </a:ext>
            </a:extLst>
          </p:cNvPr>
          <p:cNvSpPr txBox="1"/>
          <p:nvPr/>
        </p:nvSpPr>
        <p:spPr>
          <a:xfrm>
            <a:off x="7156538" y="198484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4098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2879FD-93E9-4521-98D3-A3697315B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D29FE6C-A212-45AF-B545-B2ECD4A670EE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BD5462D-C5FA-436C-8D6D-F28D2308E1F8}"/>
              </a:ext>
            </a:extLst>
          </p:cNvPr>
          <p:cNvSpPr/>
          <p:nvPr/>
        </p:nvSpPr>
        <p:spPr>
          <a:xfrm>
            <a:off x="278480" y="406405"/>
            <a:ext cx="278473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Chat Management</a:t>
            </a:r>
          </a:p>
        </p:txBody>
      </p:sp>
    </p:spTree>
    <p:extLst>
      <p:ext uri="{BB962C8B-B14F-4D97-AF65-F5344CB8AC3E}">
        <p14:creationId xmlns:p14="http://schemas.microsoft.com/office/powerpoint/2010/main" val="3062162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EB4F6C-C07D-4245-80F5-48DACB631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D59F5CC-907C-48B4-BCA7-2E969288056B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969BE96-2CD6-4EC6-B0D1-D5E425032223}"/>
              </a:ext>
            </a:extLst>
          </p:cNvPr>
          <p:cNvSpPr/>
          <p:nvPr/>
        </p:nvSpPr>
        <p:spPr>
          <a:xfrm>
            <a:off x="278480" y="406405"/>
            <a:ext cx="272382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File Management 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80119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F2854A-F32A-49CA-B07E-9C0918560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DFC7436-8079-40E2-8330-F0858AE19289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BACEBBD-0CB3-4083-A583-B5F5DF91492E}"/>
              </a:ext>
            </a:extLst>
          </p:cNvPr>
          <p:cNvSpPr/>
          <p:nvPr/>
        </p:nvSpPr>
        <p:spPr>
          <a:xfrm>
            <a:off x="278480" y="406405"/>
            <a:ext cx="311232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Gallery Management</a:t>
            </a:r>
          </a:p>
        </p:txBody>
      </p:sp>
    </p:spTree>
    <p:extLst>
      <p:ext uri="{BB962C8B-B14F-4D97-AF65-F5344CB8AC3E}">
        <p14:creationId xmlns:p14="http://schemas.microsoft.com/office/powerpoint/2010/main" val="2810545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554729-F2F2-4820-A379-51D3F3F5E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E907722-6A43-4994-9AE5-E81C20669FA7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8D12355-59D5-4571-87E4-B5C0D5A7AD52}"/>
              </a:ext>
            </a:extLst>
          </p:cNvPr>
          <p:cNvSpPr/>
          <p:nvPr/>
        </p:nvSpPr>
        <p:spPr>
          <a:xfrm>
            <a:off x="278480" y="406405"/>
            <a:ext cx="393453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Organization Management</a:t>
            </a:r>
          </a:p>
        </p:txBody>
      </p:sp>
    </p:spTree>
    <p:extLst>
      <p:ext uri="{BB962C8B-B14F-4D97-AF65-F5344CB8AC3E}">
        <p14:creationId xmlns:p14="http://schemas.microsoft.com/office/powerpoint/2010/main" val="21629816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99776C-1AE1-4655-9A3C-0FD290D5E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408D2DB-7544-4D2F-9364-2B135D5A1E95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FFB5811-3F17-4528-B39A-BB2CCBDCBC49}"/>
              </a:ext>
            </a:extLst>
          </p:cNvPr>
          <p:cNvSpPr/>
          <p:nvPr/>
        </p:nvSpPr>
        <p:spPr>
          <a:xfrm>
            <a:off x="278480" y="406405"/>
            <a:ext cx="336983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Message Management</a:t>
            </a:r>
          </a:p>
        </p:txBody>
      </p:sp>
    </p:spTree>
    <p:extLst>
      <p:ext uri="{BB962C8B-B14F-4D97-AF65-F5344CB8AC3E}">
        <p14:creationId xmlns:p14="http://schemas.microsoft.com/office/powerpoint/2010/main" val="23109851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284326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Update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344488" y="1608647"/>
            <a:ext cx="1080000" cy="1080000"/>
            <a:chOff x="452560" y="2683285"/>
            <a:chExt cx="1080000" cy="1080000"/>
          </a:xfrm>
        </p:grpSpPr>
        <p:sp>
          <p:nvSpPr>
            <p:cNvPr id="25" name="타원 24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667507" y="3054008"/>
              <a:ext cx="65011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Start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1784648" y="2040925"/>
            <a:ext cx="1250821" cy="215444"/>
            <a:chOff x="2461394" y="1230830"/>
            <a:chExt cx="918692" cy="215444"/>
          </a:xfrm>
        </p:grpSpPr>
        <p:sp>
          <p:nvSpPr>
            <p:cNvPr id="28" name="직사각형 2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2461394" y="1230830"/>
              <a:ext cx="91869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업데이트 확인</a:t>
              </a:r>
            </a:p>
          </p:txBody>
        </p:sp>
      </p:grpSp>
      <p:cxnSp>
        <p:nvCxnSpPr>
          <p:cNvPr id="31" name="직선 화살표 연결선 30"/>
          <p:cNvCxnSpPr>
            <a:stCxn id="25" idx="6"/>
            <a:endCxn id="28" idx="1"/>
          </p:cNvCxnSpPr>
          <p:nvPr/>
        </p:nvCxnSpPr>
        <p:spPr>
          <a:xfrm>
            <a:off x="1424488" y="2148647"/>
            <a:ext cx="510017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그룹 32"/>
          <p:cNvGrpSpPr/>
          <p:nvPr/>
        </p:nvGrpSpPr>
        <p:grpSpPr>
          <a:xfrm>
            <a:off x="3296816" y="1824647"/>
            <a:ext cx="1404000" cy="648000"/>
            <a:chOff x="2096156" y="976385"/>
            <a:chExt cx="1649166" cy="763508"/>
          </a:xfrm>
        </p:grpSpPr>
        <p:sp>
          <p:nvSpPr>
            <p:cNvPr id="34" name="순서도: 판단 33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334026" y="1146101"/>
              <a:ext cx="1173434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업데이트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6" name="직선 화살표 연결선 35"/>
          <p:cNvCxnSpPr>
            <a:stCxn id="28" idx="3"/>
            <a:endCxn id="34" idx="1"/>
          </p:cNvCxnSpPr>
          <p:nvPr/>
        </p:nvCxnSpPr>
        <p:spPr>
          <a:xfrm flipV="1">
            <a:off x="2885608" y="2148647"/>
            <a:ext cx="41120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/>
          <p:cNvGrpSpPr/>
          <p:nvPr/>
        </p:nvGrpSpPr>
        <p:grpSpPr>
          <a:xfrm>
            <a:off x="5246488" y="2040925"/>
            <a:ext cx="1079143" cy="215444"/>
            <a:chOff x="2381173" y="1230830"/>
            <a:chExt cx="1079143" cy="215444"/>
          </a:xfrm>
        </p:grpSpPr>
        <p:sp>
          <p:nvSpPr>
            <p:cNvPr id="40" name="직사각형 39"/>
            <p:cNvSpPr/>
            <p:nvPr/>
          </p:nvSpPr>
          <p:spPr>
            <a:xfrm>
              <a:off x="2381173" y="1230849"/>
              <a:ext cx="1079143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2381173" y="1230830"/>
              <a:ext cx="10791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 여부 선택</a:t>
              </a:r>
            </a:p>
          </p:txBody>
        </p:sp>
      </p:grpSp>
      <p:cxnSp>
        <p:nvCxnSpPr>
          <p:cNvPr id="42" name="직선 화살표 연결선 41"/>
          <p:cNvCxnSpPr>
            <a:stCxn id="34" idx="3"/>
            <a:endCxn id="40" idx="1"/>
          </p:cNvCxnSpPr>
          <p:nvPr/>
        </p:nvCxnSpPr>
        <p:spPr>
          <a:xfrm>
            <a:off x="4700816" y="2148647"/>
            <a:ext cx="545672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그룹 44"/>
          <p:cNvGrpSpPr/>
          <p:nvPr/>
        </p:nvGrpSpPr>
        <p:grpSpPr>
          <a:xfrm>
            <a:off x="6942454" y="1918786"/>
            <a:ext cx="1229824" cy="459722"/>
            <a:chOff x="2305833" y="1128278"/>
            <a:chExt cx="1229824" cy="459722"/>
          </a:xfrm>
        </p:grpSpPr>
        <p:sp>
          <p:nvSpPr>
            <p:cNvPr id="46" name="모서리가 둥근 직사각형 45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305833" y="1235028"/>
              <a:ext cx="122982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8" name="직선 화살표 연결선 47"/>
          <p:cNvCxnSpPr>
            <a:stCxn id="41" idx="3"/>
            <a:endCxn id="46" idx="1"/>
          </p:cNvCxnSpPr>
          <p:nvPr/>
        </p:nvCxnSpPr>
        <p:spPr>
          <a:xfrm>
            <a:off x="6325631" y="2148647"/>
            <a:ext cx="64359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848913" y="195329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4" name="타원 53"/>
          <p:cNvSpPr/>
          <p:nvPr/>
        </p:nvSpPr>
        <p:spPr>
          <a:xfrm>
            <a:off x="3520687" y="297679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실행</a:t>
            </a:r>
          </a:p>
        </p:txBody>
      </p:sp>
      <p:cxnSp>
        <p:nvCxnSpPr>
          <p:cNvPr id="55" name="직선 화살표 연결선 54"/>
          <p:cNvCxnSpPr>
            <a:stCxn id="34" idx="2"/>
            <a:endCxn id="54" idx="0"/>
          </p:cNvCxnSpPr>
          <p:nvPr/>
        </p:nvCxnSpPr>
        <p:spPr>
          <a:xfrm>
            <a:off x="3998816" y="2472647"/>
            <a:ext cx="0" cy="50415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998815" y="258092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꺾인 연결선 58"/>
          <p:cNvCxnSpPr>
            <a:stCxn id="62" idx="0"/>
            <a:endCxn id="25" idx="0"/>
          </p:cNvCxnSpPr>
          <p:nvPr/>
        </p:nvCxnSpPr>
        <p:spPr>
          <a:xfrm rot="16200000" flipV="1">
            <a:off x="4794025" y="-2300889"/>
            <a:ext cx="430835" cy="8249908"/>
          </a:xfrm>
          <a:prstGeom prst="bentConnector3">
            <a:avLst>
              <a:gd name="adj1" fmla="val 15306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그룹 59"/>
          <p:cNvGrpSpPr/>
          <p:nvPr/>
        </p:nvGrpSpPr>
        <p:grpSpPr>
          <a:xfrm>
            <a:off x="8715851" y="2039482"/>
            <a:ext cx="837089" cy="215444"/>
            <a:chOff x="2502200" y="1230830"/>
            <a:chExt cx="837089" cy="215444"/>
          </a:xfrm>
        </p:grpSpPr>
        <p:sp>
          <p:nvSpPr>
            <p:cNvPr id="61" name="직사각형 60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502200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 종료</a:t>
              </a:r>
            </a:p>
          </p:txBody>
        </p:sp>
      </p:grpSp>
      <p:cxnSp>
        <p:nvCxnSpPr>
          <p:cNvPr id="65" name="직선 화살표 연결선 64"/>
          <p:cNvCxnSpPr>
            <a:stCxn id="47" idx="3"/>
            <a:endCxn id="61" idx="1"/>
          </p:cNvCxnSpPr>
          <p:nvPr/>
        </p:nvCxnSpPr>
        <p:spPr>
          <a:xfrm flipV="1">
            <a:off x="8172278" y="2147205"/>
            <a:ext cx="612833" cy="14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4763220" y="111315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재시작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9" name="그룹 68"/>
          <p:cNvGrpSpPr/>
          <p:nvPr/>
        </p:nvGrpSpPr>
        <p:grpSpPr>
          <a:xfrm>
            <a:off x="3219402" y="4365104"/>
            <a:ext cx="1565763" cy="215444"/>
            <a:chOff x="2381169" y="1230830"/>
            <a:chExt cx="1079143" cy="215444"/>
          </a:xfrm>
        </p:grpSpPr>
        <p:sp>
          <p:nvSpPr>
            <p:cNvPr id="70" name="직사각형 69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2381169" y="1230830"/>
              <a:ext cx="10791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업데이트 확인</a:t>
              </a:r>
            </a:p>
          </p:txBody>
        </p:sp>
      </p:grpSp>
      <p:cxnSp>
        <p:nvCxnSpPr>
          <p:cNvPr id="72" name="직선 화살표 연결선 71"/>
          <p:cNvCxnSpPr>
            <a:stCxn id="54" idx="4"/>
            <a:endCxn id="70" idx="0"/>
          </p:cNvCxnSpPr>
          <p:nvPr/>
        </p:nvCxnSpPr>
        <p:spPr>
          <a:xfrm>
            <a:off x="3998816" y="3933056"/>
            <a:ext cx="3465" cy="43206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그룹 74"/>
          <p:cNvGrpSpPr/>
          <p:nvPr/>
        </p:nvGrpSpPr>
        <p:grpSpPr>
          <a:xfrm>
            <a:off x="3299867" y="4941462"/>
            <a:ext cx="1404000" cy="648000"/>
            <a:chOff x="2096156" y="976385"/>
            <a:chExt cx="1649166" cy="763508"/>
          </a:xfrm>
        </p:grpSpPr>
        <p:sp>
          <p:nvSpPr>
            <p:cNvPr id="76" name="순서도: 판단 7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2334026" y="1146101"/>
              <a:ext cx="1173436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업데이트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78" name="직선 화살표 연결선 77"/>
          <p:cNvCxnSpPr>
            <a:stCxn id="71" idx="2"/>
            <a:endCxn id="76" idx="0"/>
          </p:cNvCxnSpPr>
          <p:nvPr/>
        </p:nvCxnSpPr>
        <p:spPr>
          <a:xfrm flipH="1">
            <a:off x="4001867" y="4580548"/>
            <a:ext cx="417" cy="3609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그룹 81"/>
          <p:cNvGrpSpPr/>
          <p:nvPr/>
        </p:nvGrpSpPr>
        <p:grpSpPr>
          <a:xfrm>
            <a:off x="5028665" y="5157772"/>
            <a:ext cx="1724535" cy="215444"/>
            <a:chOff x="2465450" y="1230830"/>
            <a:chExt cx="910584" cy="215444"/>
          </a:xfrm>
        </p:grpSpPr>
        <p:sp>
          <p:nvSpPr>
            <p:cNvPr id="83" name="직사각형 82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2465450" y="1230830"/>
              <a:ext cx="91058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업데이트 여부 선택</a:t>
              </a:r>
            </a:p>
          </p:txBody>
        </p:sp>
      </p:grpSp>
      <p:cxnSp>
        <p:nvCxnSpPr>
          <p:cNvPr id="85" name="직선 화살표 연결선 84"/>
          <p:cNvCxnSpPr>
            <a:stCxn id="76" idx="3"/>
            <a:endCxn id="83" idx="1"/>
          </p:cNvCxnSpPr>
          <p:nvPr/>
        </p:nvCxnSpPr>
        <p:spPr>
          <a:xfrm>
            <a:off x="4703867" y="5265462"/>
            <a:ext cx="525568" cy="3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4826165" y="505001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9" name="꺾인 연결선 88"/>
          <p:cNvCxnSpPr>
            <a:stCxn id="76" idx="1"/>
            <a:endCxn id="70" idx="1"/>
          </p:cNvCxnSpPr>
          <p:nvPr/>
        </p:nvCxnSpPr>
        <p:spPr>
          <a:xfrm rot="10800000" flipH="1">
            <a:off x="3299867" y="4472828"/>
            <a:ext cx="195634" cy="792635"/>
          </a:xfrm>
          <a:prstGeom prst="bentConnector3">
            <a:avLst>
              <a:gd name="adj1" fmla="val -11685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2792760" y="47614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3" name="그룹 92"/>
          <p:cNvGrpSpPr/>
          <p:nvPr/>
        </p:nvGrpSpPr>
        <p:grpSpPr>
          <a:xfrm>
            <a:off x="7241439" y="5038610"/>
            <a:ext cx="1229825" cy="459722"/>
            <a:chOff x="2305832" y="1128278"/>
            <a:chExt cx="1229825" cy="459722"/>
          </a:xfrm>
        </p:grpSpPr>
        <p:sp>
          <p:nvSpPr>
            <p:cNvPr id="94" name="모서리가 둥근 직사각형 93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2305832" y="1235028"/>
              <a:ext cx="122982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96" name="직선 화살표 연결선 95"/>
          <p:cNvCxnSpPr>
            <a:stCxn id="83" idx="3"/>
            <a:endCxn id="95" idx="1"/>
          </p:cNvCxnSpPr>
          <p:nvPr/>
        </p:nvCxnSpPr>
        <p:spPr>
          <a:xfrm>
            <a:off x="6552419" y="5265495"/>
            <a:ext cx="689020" cy="297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" name="그룹 98"/>
          <p:cNvGrpSpPr/>
          <p:nvPr/>
        </p:nvGrpSpPr>
        <p:grpSpPr>
          <a:xfrm>
            <a:off x="7437801" y="5949280"/>
            <a:ext cx="837089" cy="215444"/>
            <a:chOff x="2502200" y="1230830"/>
            <a:chExt cx="837089" cy="215444"/>
          </a:xfrm>
        </p:grpSpPr>
        <p:sp>
          <p:nvSpPr>
            <p:cNvPr id="100" name="직사각형 99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2502200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 종료</a:t>
              </a:r>
            </a:p>
          </p:txBody>
        </p:sp>
      </p:grpSp>
      <p:cxnSp>
        <p:nvCxnSpPr>
          <p:cNvPr id="102" name="직선 화살표 연결선 101"/>
          <p:cNvCxnSpPr>
            <a:stCxn id="94" idx="2"/>
            <a:endCxn id="101" idx="0"/>
          </p:cNvCxnSpPr>
          <p:nvPr/>
        </p:nvCxnSpPr>
        <p:spPr>
          <a:xfrm>
            <a:off x="7856346" y="5498332"/>
            <a:ext cx="0" cy="45094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96033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684</Words>
  <Application>Microsoft Office PowerPoint</Application>
  <PresentationFormat>A4 용지(210x297mm)</PresentationFormat>
  <Paragraphs>338</Paragraphs>
  <Slides>23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9" baseType="lpstr">
      <vt:lpstr>나눔스퀘어</vt:lpstr>
      <vt:lpstr>맑은 고딕</vt:lpstr>
      <vt:lpstr>Arial</vt:lpstr>
      <vt:lpstr>Franklin Gothic Heavy</vt:lpstr>
      <vt:lpstr>Wingdings</vt:lpstr>
      <vt:lpstr>표지</vt:lpstr>
      <vt:lpstr>UCAP Next Messenger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Park Byung Eun</cp:lastModifiedBy>
  <cp:revision>4821</cp:revision>
  <cp:lastPrinted>2018-12-13T03:02:38Z</cp:lastPrinted>
  <dcterms:created xsi:type="dcterms:W3CDTF">2013-07-15T11:19:02Z</dcterms:created>
  <dcterms:modified xsi:type="dcterms:W3CDTF">2020-01-15T04:04:46Z</dcterms:modified>
</cp:coreProperties>
</file>