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10"/>
  </p:notesMasterIdLst>
  <p:handoutMasterIdLst>
    <p:handoutMasterId r:id="rId11"/>
  </p:handoutMasterIdLst>
  <p:sldIdLst>
    <p:sldId id="283" r:id="rId3"/>
    <p:sldId id="284" r:id="rId4"/>
    <p:sldId id="285" r:id="rId5"/>
    <p:sldId id="289" r:id="rId6"/>
    <p:sldId id="291" r:id="rId7"/>
    <p:sldId id="290" r:id="rId8"/>
    <p:sldId id="287" r:id="rId9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710" y="82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38993212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UCAP APM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2019.07.19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38626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2019.07.19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r>
                <a:rPr lang="en-US" altLang="ko-KR" sz="2000" b="1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2000" b="1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</a:t>
              </a:r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542543" y="792287"/>
            <a:ext cx="4859022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UCAP APM 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프로젝트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652667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2019.07.19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144688" y="1213998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Frontend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1264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16496" y="1213999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로그인</a:t>
            </a:r>
            <a:endParaRPr lang="ko-KR" altLang="en-US" sz="1000" b="1" dirty="0"/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사용자 정보를 세션 또는 쿠키에 생성한다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solidFill>
                  <a:schemeClr val="tx1"/>
                </a:solidFill>
              </a:rPr>
              <a:t/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429101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29" name="Text Box 92"/>
          <p:cNvSpPr txBox="1">
            <a:spLocks noChangeArrowheads="1"/>
          </p:cNvSpPr>
          <p:nvPr/>
        </p:nvSpPr>
        <p:spPr bwMode="auto">
          <a:xfrm>
            <a:off x="347785" y="288031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31" name="AutoShape 16"/>
          <p:cNvCxnSpPr>
            <a:cxnSpLocks noChangeShapeType="1"/>
            <a:endCxn id="74" idx="0"/>
          </p:cNvCxnSpPr>
          <p:nvPr/>
        </p:nvCxnSpPr>
        <p:spPr bwMode="auto">
          <a:xfrm>
            <a:off x="927948" y="1984983"/>
            <a:ext cx="0" cy="40439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AutoShape 49"/>
          <p:cNvSpPr>
            <a:spLocks noChangeArrowheads="1"/>
          </p:cNvSpPr>
          <p:nvPr/>
        </p:nvSpPr>
        <p:spPr bwMode="auto">
          <a:xfrm>
            <a:off x="4879802" y="3356992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 smtClean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Line 72"/>
          <p:cNvSpPr>
            <a:spLocks noChangeShapeType="1"/>
          </p:cNvSpPr>
          <p:nvPr/>
        </p:nvSpPr>
        <p:spPr bwMode="auto">
          <a:xfrm flipV="1">
            <a:off x="5240710" y="2953727"/>
            <a:ext cx="1244" cy="39704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AutoShape 70"/>
          <p:cNvSpPr>
            <a:spLocks noChangeArrowheads="1"/>
          </p:cNvSpPr>
          <p:nvPr/>
        </p:nvSpPr>
        <p:spPr bwMode="auto">
          <a:xfrm>
            <a:off x="4489676" y="227687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40" name="꺾인 연결선 39"/>
          <p:cNvCxnSpPr>
            <a:stCxn id="39" idx="1"/>
            <a:endCxn id="51" idx="0"/>
          </p:cNvCxnSpPr>
          <p:nvPr/>
        </p:nvCxnSpPr>
        <p:spPr bwMode="auto">
          <a:xfrm rot="10800000" flipV="1">
            <a:off x="4376342" y="2615300"/>
            <a:ext cx="113335" cy="159797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꺾인 연결선 40"/>
          <p:cNvCxnSpPr>
            <a:cxnSpLocks/>
            <a:stCxn id="39" idx="3"/>
            <a:endCxn id="65" idx="0"/>
          </p:cNvCxnSpPr>
          <p:nvPr/>
        </p:nvCxnSpPr>
        <p:spPr bwMode="auto">
          <a:xfrm>
            <a:off x="5997471" y="2615301"/>
            <a:ext cx="132375" cy="1604186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꺾인 연결선 48"/>
          <p:cNvCxnSpPr>
            <a:stCxn id="77" idx="3"/>
            <a:endCxn id="39" idx="0"/>
          </p:cNvCxnSpPr>
          <p:nvPr/>
        </p:nvCxnSpPr>
        <p:spPr bwMode="auto">
          <a:xfrm flipV="1">
            <a:off x="3253557" y="2276872"/>
            <a:ext cx="1990017" cy="709152"/>
          </a:xfrm>
          <a:prstGeom prst="bentConnector4">
            <a:avLst>
              <a:gd name="adj1" fmla="val 31058"/>
              <a:gd name="adj2" fmla="val 13223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 Box 60"/>
          <p:cNvSpPr txBox="1">
            <a:spLocks noChangeArrowheads="1"/>
          </p:cNvSpPr>
          <p:nvPr/>
        </p:nvSpPr>
        <p:spPr bwMode="auto">
          <a:xfrm>
            <a:off x="3800872" y="4213274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26366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923" y="3263442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22942" y="3263442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 Box 60"/>
          <p:cNvSpPr txBox="1">
            <a:spLocks noChangeArrowheads="1"/>
          </p:cNvSpPr>
          <p:nvPr/>
        </p:nvSpPr>
        <p:spPr bwMode="auto">
          <a:xfrm>
            <a:off x="2094563" y="3989434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 Box 60"/>
          <p:cNvSpPr txBox="1">
            <a:spLocks noChangeArrowheads="1"/>
          </p:cNvSpPr>
          <p:nvPr/>
        </p:nvSpPr>
        <p:spPr bwMode="auto">
          <a:xfrm>
            <a:off x="2102619" y="52026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3" name="꺾인 연결선 62"/>
          <p:cNvCxnSpPr>
            <a:stCxn id="62" idx="2"/>
            <a:endCxn id="53" idx="3"/>
          </p:cNvCxnSpPr>
          <p:nvPr/>
        </p:nvCxnSpPr>
        <p:spPr bwMode="auto">
          <a:xfrm rot="5400000">
            <a:off x="1808118" y="5043244"/>
            <a:ext cx="486756" cy="125318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5" name="Text Box 60"/>
          <p:cNvSpPr txBox="1">
            <a:spLocks noChangeArrowheads="1"/>
          </p:cNvSpPr>
          <p:nvPr/>
        </p:nvSpPr>
        <p:spPr bwMode="auto">
          <a:xfrm>
            <a:off x="5529064" y="4219487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sp>
        <p:nvSpPr>
          <p:cNvPr id="67" name="Line 72"/>
          <p:cNvSpPr>
            <a:spLocks noChangeShapeType="1"/>
          </p:cNvSpPr>
          <p:nvPr/>
        </p:nvSpPr>
        <p:spPr bwMode="auto">
          <a:xfrm flipH="1">
            <a:off x="4951810" y="3630584"/>
            <a:ext cx="288354" cy="5826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꺾인 연결선 67"/>
          <p:cNvCxnSpPr>
            <a:stCxn id="56" idx="1"/>
            <a:endCxn id="53" idx="0"/>
          </p:cNvCxnSpPr>
          <p:nvPr/>
        </p:nvCxnSpPr>
        <p:spPr bwMode="auto">
          <a:xfrm rot="10800000" flipV="1">
            <a:off x="925635" y="4101352"/>
            <a:ext cx="1168928" cy="170391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9" name="Line 72"/>
          <p:cNvSpPr>
            <a:spLocks noChangeShapeType="1"/>
          </p:cNvSpPr>
          <p:nvPr/>
        </p:nvSpPr>
        <p:spPr bwMode="auto">
          <a:xfrm>
            <a:off x="5246984" y="3630584"/>
            <a:ext cx="288354" cy="5826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6"/>
          <p:cNvSpPr txBox="1">
            <a:spLocks noChangeArrowheads="1"/>
          </p:cNvSpPr>
          <p:nvPr/>
        </p:nvSpPr>
        <p:spPr bwMode="auto">
          <a:xfrm>
            <a:off x="4701772" y="1213997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Server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/>
          <p:cNvSpPr txBox="1">
            <a:spLocks noChangeArrowheads="1"/>
          </p:cNvSpPr>
          <p:nvPr/>
        </p:nvSpPr>
        <p:spPr bwMode="auto">
          <a:xfrm>
            <a:off x="2094563" y="2387608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Text Box 92"/>
          <p:cNvSpPr txBox="1">
            <a:spLocks noChangeArrowheads="1"/>
          </p:cNvSpPr>
          <p:nvPr/>
        </p:nvSpPr>
        <p:spPr bwMode="auto">
          <a:xfrm>
            <a:off x="350098" y="2389377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6" name="AutoShape 16"/>
          <p:cNvCxnSpPr>
            <a:cxnSpLocks noChangeShapeType="1"/>
            <a:stCxn id="74" idx="3"/>
            <a:endCxn id="71" idx="1"/>
          </p:cNvCxnSpPr>
          <p:nvPr/>
        </p:nvCxnSpPr>
        <p:spPr bwMode="auto">
          <a:xfrm>
            <a:off x="1505798" y="2498190"/>
            <a:ext cx="588765" cy="13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Text Box 60"/>
          <p:cNvSpPr txBox="1">
            <a:spLocks noChangeArrowheads="1"/>
          </p:cNvSpPr>
          <p:nvPr/>
        </p:nvSpPr>
        <p:spPr bwMode="auto">
          <a:xfrm>
            <a:off x="2102619" y="2874105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요청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8" name="AutoShape 16"/>
          <p:cNvCxnSpPr>
            <a:cxnSpLocks noChangeShapeType="1"/>
            <a:stCxn id="29" idx="3"/>
            <a:endCxn id="77" idx="1"/>
          </p:cNvCxnSpPr>
          <p:nvPr/>
        </p:nvCxnSpPr>
        <p:spPr bwMode="auto">
          <a:xfrm flipV="1">
            <a:off x="1503485" y="2986024"/>
            <a:ext cx="599134" cy="31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Line 8"/>
          <p:cNvSpPr>
            <a:spLocks noChangeShapeType="1"/>
          </p:cNvSpPr>
          <p:nvPr/>
        </p:nvSpPr>
        <p:spPr bwMode="auto">
          <a:xfrm>
            <a:off x="3584848" y="1197694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92" name="꺾인 연결선 91"/>
          <p:cNvCxnSpPr>
            <a:cxnSpLocks/>
            <a:stCxn id="65" idx="2"/>
            <a:endCxn id="62" idx="3"/>
          </p:cNvCxnSpPr>
          <p:nvPr/>
        </p:nvCxnSpPr>
        <p:spPr bwMode="auto">
          <a:xfrm rot="5400000">
            <a:off x="4252989" y="3437681"/>
            <a:ext cx="877427" cy="287628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4" name="꺾인 연결선 93"/>
          <p:cNvCxnSpPr>
            <a:stCxn id="51" idx="1"/>
            <a:endCxn id="56" idx="3"/>
          </p:cNvCxnSpPr>
          <p:nvPr/>
        </p:nvCxnSpPr>
        <p:spPr bwMode="auto">
          <a:xfrm rot="10800000">
            <a:off x="3245502" y="4101353"/>
            <a:ext cx="555371" cy="22384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4164584" y="1837193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REST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61285" y="4114432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947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144688" y="1213998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Frontend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1264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16496" y="1213999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 관리자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</a:t>
            </a:r>
            <a:r>
              <a:rPr lang="en-US" altLang="ko-KR" sz="1000" b="1" dirty="0" smtClean="0"/>
              <a:t>. Dashboard </a:t>
            </a:r>
            <a:r>
              <a:rPr lang="ko-KR" altLang="en-US" sz="1000" b="1" dirty="0" smtClean="0"/>
              <a:t>생성</a:t>
            </a:r>
            <a:endParaRPr lang="ko-KR" altLang="en-US" sz="1000" b="1" dirty="0"/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UI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이용해서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생성한다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목록을 조회한 후 대상을 선택한다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아이디를 이용하여 새로운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생성한다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solidFill>
                  <a:schemeClr val="tx1"/>
                </a:solidFill>
              </a:rPr>
              <a:t/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429101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31" name="AutoShape 16"/>
          <p:cNvCxnSpPr>
            <a:cxnSpLocks noChangeShapeType="1"/>
            <a:endCxn id="74" idx="0"/>
          </p:cNvCxnSpPr>
          <p:nvPr/>
        </p:nvCxnSpPr>
        <p:spPr bwMode="auto">
          <a:xfrm>
            <a:off x="927948" y="1984983"/>
            <a:ext cx="0" cy="34283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AutoShape 49"/>
          <p:cNvSpPr>
            <a:spLocks noChangeArrowheads="1"/>
          </p:cNvSpPr>
          <p:nvPr/>
        </p:nvSpPr>
        <p:spPr bwMode="auto">
          <a:xfrm>
            <a:off x="4153865" y="4997523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 smtClean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26366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0" name="Text Box 6"/>
          <p:cNvSpPr txBox="1">
            <a:spLocks noChangeArrowheads="1"/>
          </p:cNvSpPr>
          <p:nvPr/>
        </p:nvSpPr>
        <p:spPr bwMode="auto">
          <a:xfrm>
            <a:off x="3854822" y="1213911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Server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/>
          <p:cNvSpPr txBox="1">
            <a:spLocks noChangeArrowheads="1"/>
          </p:cNvSpPr>
          <p:nvPr/>
        </p:nvSpPr>
        <p:spPr bwMode="auto">
          <a:xfrm>
            <a:off x="5622806" y="2389059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Text Box 92"/>
          <p:cNvSpPr txBox="1">
            <a:spLocks noChangeArrowheads="1"/>
          </p:cNvSpPr>
          <p:nvPr/>
        </p:nvSpPr>
        <p:spPr bwMode="auto">
          <a:xfrm>
            <a:off x="350098" y="2327822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6" name="AutoShape 16"/>
          <p:cNvCxnSpPr>
            <a:cxnSpLocks noChangeShapeType="1"/>
            <a:stCxn id="74" idx="3"/>
            <a:endCxn id="71" idx="1"/>
          </p:cNvCxnSpPr>
          <p:nvPr/>
        </p:nvCxnSpPr>
        <p:spPr bwMode="auto">
          <a:xfrm flipV="1">
            <a:off x="1505798" y="2497872"/>
            <a:ext cx="4117008" cy="3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Text Box 60"/>
          <p:cNvSpPr txBox="1">
            <a:spLocks noChangeArrowheads="1"/>
          </p:cNvSpPr>
          <p:nvPr/>
        </p:nvSpPr>
        <p:spPr bwMode="auto">
          <a:xfrm>
            <a:off x="3974046" y="291193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Line 8"/>
          <p:cNvSpPr>
            <a:spLocks noChangeShapeType="1"/>
          </p:cNvSpPr>
          <p:nvPr/>
        </p:nvSpPr>
        <p:spPr bwMode="auto">
          <a:xfrm>
            <a:off x="3584848" y="1197694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3365784" y="2864672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REST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Line 72"/>
          <p:cNvSpPr>
            <a:spLocks noChangeShapeType="1"/>
          </p:cNvSpPr>
          <p:nvPr/>
        </p:nvSpPr>
        <p:spPr bwMode="auto">
          <a:xfrm flipH="1" flipV="1">
            <a:off x="4535659" y="4656299"/>
            <a:ext cx="0" cy="33670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5673080" y="1213911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5457056" y="1183000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59" name="꺾인 연결선 58"/>
          <p:cNvCxnSpPr>
            <a:stCxn id="63" idx="2"/>
            <a:endCxn id="53" idx="0"/>
          </p:cNvCxnSpPr>
          <p:nvPr/>
        </p:nvCxnSpPr>
        <p:spPr bwMode="auto">
          <a:xfrm rot="5400000">
            <a:off x="1209174" y="4369597"/>
            <a:ext cx="1152128" cy="171920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92"/>
          <p:cNvSpPr txBox="1">
            <a:spLocks noChangeArrowheads="1"/>
          </p:cNvSpPr>
          <p:nvPr/>
        </p:nvSpPr>
        <p:spPr bwMode="auto">
          <a:xfrm>
            <a:off x="350098" y="2978607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/>
          <p:cNvSpPr txBox="1">
            <a:spLocks noChangeArrowheads="1"/>
          </p:cNvSpPr>
          <p:nvPr/>
        </p:nvSpPr>
        <p:spPr bwMode="auto">
          <a:xfrm>
            <a:off x="2069622" y="2972394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AutoShape 16"/>
          <p:cNvCxnSpPr>
            <a:cxnSpLocks noChangeShapeType="1"/>
            <a:stCxn id="33" idx="3"/>
            <a:endCxn id="34" idx="1"/>
          </p:cNvCxnSpPr>
          <p:nvPr/>
        </p:nvCxnSpPr>
        <p:spPr bwMode="auto">
          <a:xfrm flipV="1">
            <a:off x="1505798" y="3084313"/>
            <a:ext cx="563824" cy="31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AutoShape 16"/>
          <p:cNvCxnSpPr>
            <a:cxnSpLocks noChangeShapeType="1"/>
            <a:stCxn id="34" idx="3"/>
            <a:endCxn id="77" idx="1"/>
          </p:cNvCxnSpPr>
          <p:nvPr/>
        </p:nvCxnSpPr>
        <p:spPr bwMode="auto">
          <a:xfrm flipV="1">
            <a:off x="3220560" y="3082306"/>
            <a:ext cx="753486" cy="20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Text Box 60"/>
          <p:cNvSpPr txBox="1">
            <a:spLocks noChangeArrowheads="1"/>
          </p:cNvSpPr>
          <p:nvPr/>
        </p:nvSpPr>
        <p:spPr bwMode="auto">
          <a:xfrm>
            <a:off x="5630081" y="2972394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AutoShape 16"/>
          <p:cNvCxnSpPr>
            <a:cxnSpLocks noChangeShapeType="1"/>
            <a:stCxn id="77" idx="3"/>
            <a:endCxn id="51" idx="1"/>
          </p:cNvCxnSpPr>
          <p:nvPr/>
        </p:nvCxnSpPr>
        <p:spPr bwMode="auto">
          <a:xfrm>
            <a:off x="5124984" y="3082306"/>
            <a:ext cx="505097" cy="20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5165775" y="2845265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REST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 Box 60"/>
          <p:cNvSpPr txBox="1">
            <a:spLocks noChangeArrowheads="1"/>
          </p:cNvSpPr>
          <p:nvPr/>
        </p:nvSpPr>
        <p:spPr bwMode="auto">
          <a:xfrm>
            <a:off x="2069372" y="361279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AutoShape 16"/>
          <p:cNvCxnSpPr>
            <a:cxnSpLocks noChangeShapeType="1"/>
            <a:stCxn id="34" idx="2"/>
            <a:endCxn id="56" idx="0"/>
          </p:cNvCxnSpPr>
          <p:nvPr/>
        </p:nvCxnSpPr>
        <p:spPr bwMode="auto">
          <a:xfrm flipH="1">
            <a:off x="2644841" y="3196232"/>
            <a:ext cx="250" cy="41655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350098" y="3614079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2" name="AutoShape 16"/>
          <p:cNvCxnSpPr>
            <a:cxnSpLocks noChangeShapeType="1"/>
            <a:stCxn id="61" idx="3"/>
            <a:endCxn id="56" idx="1"/>
          </p:cNvCxnSpPr>
          <p:nvPr/>
        </p:nvCxnSpPr>
        <p:spPr bwMode="auto">
          <a:xfrm flipV="1">
            <a:off x="1505798" y="3783158"/>
            <a:ext cx="563574" cy="128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" name="Text Box 60"/>
          <p:cNvSpPr txBox="1">
            <a:spLocks noChangeArrowheads="1"/>
          </p:cNvSpPr>
          <p:nvPr/>
        </p:nvSpPr>
        <p:spPr bwMode="auto">
          <a:xfrm>
            <a:off x="2069372" y="4429298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4" name="AutoShape 16"/>
          <p:cNvCxnSpPr>
            <a:cxnSpLocks noChangeShapeType="1"/>
            <a:stCxn id="56" idx="2"/>
            <a:endCxn id="63" idx="0"/>
          </p:cNvCxnSpPr>
          <p:nvPr/>
        </p:nvCxnSpPr>
        <p:spPr bwMode="auto">
          <a:xfrm>
            <a:off x="2644841" y="3953525"/>
            <a:ext cx="0" cy="4757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 Box 60"/>
          <p:cNvSpPr txBox="1">
            <a:spLocks noChangeArrowheads="1"/>
          </p:cNvSpPr>
          <p:nvPr/>
        </p:nvSpPr>
        <p:spPr bwMode="auto">
          <a:xfrm>
            <a:off x="3973757" y="443259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6" name="AutoShape 16"/>
          <p:cNvCxnSpPr>
            <a:cxnSpLocks noChangeShapeType="1"/>
            <a:stCxn id="63" idx="3"/>
            <a:endCxn id="65" idx="1"/>
          </p:cNvCxnSpPr>
          <p:nvPr/>
        </p:nvCxnSpPr>
        <p:spPr bwMode="auto">
          <a:xfrm>
            <a:off x="3220310" y="4541217"/>
            <a:ext cx="753447" cy="32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3365784" y="4324871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REST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23684" y="2282427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493259" y="2718103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736370" y="4185480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(3)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456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144688" y="1213998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Frontend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1264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16496" y="1213999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</a:t>
            </a:r>
            <a:r>
              <a:rPr lang="en-US" altLang="ko-KR" sz="1000" b="1" dirty="0" smtClean="0"/>
              <a:t>. Dashboard </a:t>
            </a:r>
            <a:r>
              <a:rPr lang="ko-KR" altLang="en-US" sz="1000" b="1" dirty="0" smtClean="0"/>
              <a:t>출력</a:t>
            </a:r>
            <a:endParaRPr lang="ko-KR" altLang="en-US" sz="1000" b="1" dirty="0"/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사용자는 시간 범위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갱신 주기를 선택할 수 있다</a:t>
            </a:r>
            <a:r>
              <a:rPr lang="en-US" altLang="ko-KR" sz="9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solidFill>
                  <a:schemeClr val="tx1"/>
                </a:solidFill>
              </a:rPr>
              <a:t/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429101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31" name="AutoShape 16"/>
          <p:cNvCxnSpPr>
            <a:cxnSpLocks noChangeShapeType="1"/>
            <a:stCxn id="28" idx="2"/>
            <a:endCxn id="74" idx="0"/>
          </p:cNvCxnSpPr>
          <p:nvPr/>
        </p:nvCxnSpPr>
        <p:spPr bwMode="auto">
          <a:xfrm flipH="1">
            <a:off x="927948" y="1988716"/>
            <a:ext cx="422" cy="46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AutoShape 49"/>
          <p:cNvSpPr>
            <a:spLocks noChangeArrowheads="1"/>
          </p:cNvSpPr>
          <p:nvPr/>
        </p:nvSpPr>
        <p:spPr bwMode="auto">
          <a:xfrm>
            <a:off x="4132856" y="3063304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 smtClean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9" name="꺾인 연결선 48"/>
          <p:cNvCxnSpPr>
            <a:stCxn id="71" idx="3"/>
            <a:endCxn id="42" idx="0"/>
          </p:cNvCxnSpPr>
          <p:nvPr/>
        </p:nvCxnSpPr>
        <p:spPr bwMode="auto">
          <a:xfrm flipV="1">
            <a:off x="3245501" y="2381346"/>
            <a:ext cx="1269149" cy="176630"/>
          </a:xfrm>
          <a:prstGeom prst="bentConnector4">
            <a:avLst>
              <a:gd name="adj1" fmla="val 37049"/>
              <a:gd name="adj2" fmla="val 22942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26366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0" name="Text Box 6"/>
          <p:cNvSpPr txBox="1">
            <a:spLocks noChangeArrowheads="1"/>
          </p:cNvSpPr>
          <p:nvPr/>
        </p:nvSpPr>
        <p:spPr bwMode="auto">
          <a:xfrm>
            <a:off x="3854822" y="1213911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Server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/>
          <p:cNvSpPr txBox="1">
            <a:spLocks noChangeArrowheads="1"/>
          </p:cNvSpPr>
          <p:nvPr/>
        </p:nvSpPr>
        <p:spPr bwMode="auto">
          <a:xfrm>
            <a:off x="2094563" y="238760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Text Box 92"/>
          <p:cNvSpPr txBox="1">
            <a:spLocks noChangeArrowheads="1"/>
          </p:cNvSpPr>
          <p:nvPr/>
        </p:nvSpPr>
        <p:spPr bwMode="auto">
          <a:xfrm>
            <a:off x="350098" y="24511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6" name="AutoShape 16"/>
          <p:cNvCxnSpPr>
            <a:cxnSpLocks noChangeShapeType="1"/>
            <a:stCxn id="74" idx="3"/>
            <a:endCxn id="71" idx="1"/>
          </p:cNvCxnSpPr>
          <p:nvPr/>
        </p:nvCxnSpPr>
        <p:spPr bwMode="auto">
          <a:xfrm flipV="1">
            <a:off x="1505798" y="2557976"/>
            <a:ext cx="588765" cy="195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Text Box 60"/>
          <p:cNvSpPr txBox="1">
            <a:spLocks noChangeArrowheads="1"/>
          </p:cNvSpPr>
          <p:nvPr/>
        </p:nvSpPr>
        <p:spPr bwMode="auto">
          <a:xfrm>
            <a:off x="2095062" y="4141266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8" name="AutoShape 16"/>
          <p:cNvCxnSpPr>
            <a:cxnSpLocks noChangeShapeType="1"/>
            <a:stCxn id="71" idx="2"/>
            <a:endCxn id="77" idx="0"/>
          </p:cNvCxnSpPr>
          <p:nvPr/>
        </p:nvCxnSpPr>
        <p:spPr bwMode="auto">
          <a:xfrm>
            <a:off x="2670032" y="2728343"/>
            <a:ext cx="499" cy="141292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Line 8"/>
          <p:cNvSpPr>
            <a:spLocks noChangeShapeType="1"/>
          </p:cNvSpPr>
          <p:nvPr/>
        </p:nvSpPr>
        <p:spPr bwMode="auto">
          <a:xfrm>
            <a:off x="3584848" y="1197694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3872880" y="1960940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REST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 Box 60"/>
          <p:cNvSpPr txBox="1">
            <a:spLocks noChangeArrowheads="1"/>
          </p:cNvSpPr>
          <p:nvPr/>
        </p:nvSpPr>
        <p:spPr bwMode="auto">
          <a:xfrm>
            <a:off x="3913868" y="2381346"/>
            <a:ext cx="1201564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Line 72"/>
          <p:cNvSpPr>
            <a:spLocks noChangeShapeType="1"/>
          </p:cNvSpPr>
          <p:nvPr/>
        </p:nvSpPr>
        <p:spPr bwMode="auto">
          <a:xfrm flipH="1" flipV="1">
            <a:off x="4514650" y="2722080"/>
            <a:ext cx="0" cy="33670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5673080" y="1213911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Grafana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5457056" y="1183000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2" name="Text Box 60"/>
          <p:cNvSpPr txBox="1">
            <a:spLocks noChangeArrowheads="1"/>
          </p:cNvSpPr>
          <p:nvPr/>
        </p:nvSpPr>
        <p:spPr bwMode="auto">
          <a:xfrm>
            <a:off x="5633984" y="4141266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Dashboard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AutoShape 16"/>
          <p:cNvCxnSpPr>
            <a:cxnSpLocks noChangeShapeType="1"/>
            <a:stCxn id="77" idx="3"/>
            <a:endCxn id="52" idx="1"/>
          </p:cNvCxnSpPr>
          <p:nvPr/>
        </p:nvCxnSpPr>
        <p:spPr bwMode="auto">
          <a:xfrm>
            <a:off x="3246000" y="4253185"/>
            <a:ext cx="2387984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156370" y="4018671"/>
            <a:ext cx="7377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Embedding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77" idx="2"/>
            <a:endCxn id="53" idx="0"/>
          </p:cNvCxnSpPr>
          <p:nvPr/>
        </p:nvCxnSpPr>
        <p:spPr bwMode="auto">
          <a:xfrm rot="5400000">
            <a:off x="1078003" y="4212736"/>
            <a:ext cx="1440160" cy="174489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2796238" y="3860800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57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5097016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385048" y="1225863"/>
            <a:ext cx="1235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UCAP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2118743" y="1223439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APM Collector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수집</a:t>
            </a:r>
            <a:endParaRPr lang="ko-KR" altLang="en-US" sz="1000" b="1" dirty="0"/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2188742" y="1628800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42" name="AutoShape 16"/>
          <p:cNvCxnSpPr>
            <a:cxnSpLocks noChangeShapeType="1"/>
            <a:stCxn id="49" idx="2"/>
            <a:endCxn id="162" idx="0"/>
          </p:cNvCxnSpPr>
          <p:nvPr/>
        </p:nvCxnSpPr>
        <p:spPr bwMode="auto">
          <a:xfrm>
            <a:off x="2690217" y="2924944"/>
            <a:ext cx="5425" cy="20493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2011609" y="2492641"/>
            <a:ext cx="135721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접속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4" name="꺾인 연결선 63"/>
          <p:cNvCxnSpPr>
            <a:cxnSpLocks/>
            <a:stCxn id="49" idx="1"/>
            <a:endCxn id="106" idx="0"/>
          </p:cNvCxnSpPr>
          <p:nvPr/>
        </p:nvCxnSpPr>
        <p:spPr bwMode="auto">
          <a:xfrm rot="10800000" flipV="1">
            <a:off x="1200369" y="2708793"/>
            <a:ext cx="811241" cy="86262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stCxn id="115" idx="2"/>
            <a:endCxn id="49" idx="0"/>
          </p:cNvCxnSpPr>
          <p:nvPr/>
        </p:nvCxnSpPr>
        <p:spPr bwMode="auto">
          <a:xfrm rot="16200000" flipH="1">
            <a:off x="2579704" y="2382127"/>
            <a:ext cx="217083" cy="394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꺾인 연결선 70"/>
          <p:cNvCxnSpPr>
            <a:stCxn id="49" idx="3"/>
            <a:endCxn id="74" idx="1"/>
          </p:cNvCxnSpPr>
          <p:nvPr/>
        </p:nvCxnSpPr>
        <p:spPr bwMode="auto">
          <a:xfrm>
            <a:off x="3368824" y="2708793"/>
            <a:ext cx="2058486" cy="10435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5427310" y="270123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 수락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2193497" y="587739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(1)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유형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주기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항목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프로토콜 항목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(2)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프로토콜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TCP/IP</a:t>
            </a:r>
            <a:endParaRPr lang="en-US" altLang="ko-KR" sz="900" dirty="0">
              <a:solidFill>
                <a:schemeClr val="tx1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(3)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장표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 ~ 7P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(4) TSDB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이용 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(ex: </a:t>
            </a:r>
            <a:r>
              <a:rPr lang="en-US" altLang="ko-KR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InfluxDB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441285" y="2564904"/>
            <a:ext cx="3433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AutoShape 49"/>
          <p:cNvSpPr>
            <a:spLocks noChangeArrowheads="1"/>
          </p:cNvSpPr>
          <p:nvPr/>
        </p:nvSpPr>
        <p:spPr bwMode="auto">
          <a:xfrm>
            <a:off x="4007120" y="5275578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 smtClean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TSDB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113546" y="356520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 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패킷 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776536" y="3571415"/>
            <a:ext cx="847663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실패 처리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AutoShape 16"/>
          <p:cNvCxnSpPr>
            <a:cxnSpLocks noChangeShapeType="1"/>
            <a:stCxn id="162" idx="2"/>
            <a:endCxn id="98" idx="0"/>
          </p:cNvCxnSpPr>
          <p:nvPr/>
        </p:nvCxnSpPr>
        <p:spPr bwMode="auto">
          <a:xfrm flipH="1">
            <a:off x="2689015" y="3353712"/>
            <a:ext cx="6627" cy="2114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꺾인 연결선 50"/>
          <p:cNvCxnSpPr>
            <a:stCxn id="106" idx="2"/>
            <a:endCxn id="83" idx="1"/>
          </p:cNvCxnSpPr>
          <p:nvPr/>
        </p:nvCxnSpPr>
        <p:spPr bwMode="auto">
          <a:xfrm rot="16200000" flipH="1">
            <a:off x="598779" y="4390628"/>
            <a:ext cx="2196306" cy="99312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1" name="Text Box 60"/>
          <p:cNvSpPr txBox="1">
            <a:spLocks noChangeArrowheads="1"/>
          </p:cNvSpPr>
          <p:nvPr/>
        </p:nvSpPr>
        <p:spPr bwMode="auto">
          <a:xfrm>
            <a:off x="2115650" y="400346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 전송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2" name="AutoShape 16"/>
          <p:cNvCxnSpPr>
            <a:cxnSpLocks noChangeShapeType="1"/>
            <a:stCxn id="98" idx="2"/>
            <a:endCxn id="61" idx="0"/>
          </p:cNvCxnSpPr>
          <p:nvPr/>
        </p:nvCxnSpPr>
        <p:spPr bwMode="auto">
          <a:xfrm>
            <a:off x="2689015" y="3789040"/>
            <a:ext cx="2104" cy="21442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 Box 60"/>
          <p:cNvSpPr txBox="1">
            <a:spLocks noChangeArrowheads="1"/>
          </p:cNvSpPr>
          <p:nvPr/>
        </p:nvSpPr>
        <p:spPr bwMode="auto">
          <a:xfrm>
            <a:off x="5427310" y="324685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 수신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6" name="꺾인 연결선 65"/>
          <p:cNvCxnSpPr>
            <a:stCxn id="61" idx="3"/>
            <a:endCxn id="65" idx="1"/>
          </p:cNvCxnSpPr>
          <p:nvPr/>
        </p:nvCxnSpPr>
        <p:spPr bwMode="auto">
          <a:xfrm flipV="1">
            <a:off x="3266588" y="3358769"/>
            <a:ext cx="2160722" cy="75661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9" name="Text Box 60"/>
          <p:cNvSpPr txBox="1">
            <a:spLocks noChangeArrowheads="1"/>
          </p:cNvSpPr>
          <p:nvPr/>
        </p:nvSpPr>
        <p:spPr bwMode="auto">
          <a:xfrm>
            <a:off x="2118743" y="444108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응답 수신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60"/>
          <p:cNvSpPr txBox="1">
            <a:spLocks noChangeArrowheads="1"/>
          </p:cNvSpPr>
          <p:nvPr/>
        </p:nvSpPr>
        <p:spPr bwMode="auto">
          <a:xfrm>
            <a:off x="5430390" y="378135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응답 생성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2" name="AutoShape 16"/>
          <p:cNvCxnSpPr>
            <a:cxnSpLocks noChangeShapeType="1"/>
            <a:stCxn id="65" idx="2"/>
            <a:endCxn id="70" idx="0"/>
          </p:cNvCxnSpPr>
          <p:nvPr/>
        </p:nvCxnSpPr>
        <p:spPr bwMode="auto">
          <a:xfrm>
            <a:off x="6002779" y="3470688"/>
            <a:ext cx="3080" cy="31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AutoShape 16"/>
          <p:cNvCxnSpPr>
            <a:cxnSpLocks noChangeShapeType="1"/>
            <a:stCxn id="74" idx="2"/>
            <a:endCxn id="65" idx="0"/>
          </p:cNvCxnSpPr>
          <p:nvPr/>
        </p:nvCxnSpPr>
        <p:spPr bwMode="auto">
          <a:xfrm>
            <a:off x="6002779" y="2925068"/>
            <a:ext cx="0" cy="321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Text Box 60"/>
          <p:cNvSpPr txBox="1">
            <a:spLocks noChangeArrowheads="1"/>
          </p:cNvSpPr>
          <p:nvPr/>
        </p:nvSpPr>
        <p:spPr bwMode="auto">
          <a:xfrm>
            <a:off x="5433603" y="431585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응답 전송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8" name="AutoShape 16"/>
          <p:cNvCxnSpPr>
            <a:cxnSpLocks noChangeShapeType="1"/>
            <a:stCxn id="70" idx="2"/>
            <a:endCxn id="77" idx="0"/>
          </p:cNvCxnSpPr>
          <p:nvPr/>
        </p:nvCxnSpPr>
        <p:spPr bwMode="auto">
          <a:xfrm>
            <a:off x="6005859" y="4005188"/>
            <a:ext cx="3213" cy="31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AutoShape 16"/>
          <p:cNvCxnSpPr>
            <a:cxnSpLocks noChangeShapeType="1"/>
            <a:stCxn id="61" idx="2"/>
            <a:endCxn id="69" idx="0"/>
          </p:cNvCxnSpPr>
          <p:nvPr/>
        </p:nvCxnSpPr>
        <p:spPr bwMode="auto">
          <a:xfrm>
            <a:off x="2691119" y="4227301"/>
            <a:ext cx="3093" cy="21377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꺾인 연결선 83"/>
          <p:cNvCxnSpPr>
            <a:stCxn id="77" idx="1"/>
            <a:endCxn id="69" idx="3"/>
          </p:cNvCxnSpPr>
          <p:nvPr/>
        </p:nvCxnSpPr>
        <p:spPr bwMode="auto">
          <a:xfrm rot="10800000" flipV="1">
            <a:off x="3269681" y="4427769"/>
            <a:ext cx="2163922" cy="12523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9" name="Text Box 60"/>
          <p:cNvSpPr txBox="1">
            <a:spLocks noChangeArrowheads="1"/>
          </p:cNvSpPr>
          <p:nvPr/>
        </p:nvSpPr>
        <p:spPr bwMode="auto">
          <a:xfrm>
            <a:off x="2118362" y="48741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응답 변환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4" name="AutoShape 16"/>
          <p:cNvCxnSpPr>
            <a:cxnSpLocks noChangeShapeType="1"/>
            <a:stCxn id="69" idx="2"/>
            <a:endCxn id="89" idx="0"/>
          </p:cNvCxnSpPr>
          <p:nvPr/>
        </p:nvCxnSpPr>
        <p:spPr bwMode="auto">
          <a:xfrm flipH="1">
            <a:off x="2693831" y="4664918"/>
            <a:ext cx="381" cy="2092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" name="Text Box 60"/>
          <p:cNvSpPr txBox="1">
            <a:spLocks noChangeArrowheads="1"/>
          </p:cNvSpPr>
          <p:nvPr/>
        </p:nvSpPr>
        <p:spPr bwMode="auto">
          <a:xfrm>
            <a:off x="2118362" y="531050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1" name="AutoShape 16"/>
          <p:cNvCxnSpPr>
            <a:cxnSpLocks noChangeShapeType="1"/>
            <a:stCxn id="89" idx="2"/>
            <a:endCxn id="99" idx="0"/>
          </p:cNvCxnSpPr>
          <p:nvPr/>
        </p:nvCxnSpPr>
        <p:spPr bwMode="auto">
          <a:xfrm>
            <a:off x="2693831" y="5097958"/>
            <a:ext cx="0" cy="21254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1" name="AutoShape 16"/>
          <p:cNvCxnSpPr>
            <a:cxnSpLocks noChangeShapeType="1"/>
            <a:stCxn id="99" idx="2"/>
            <a:endCxn id="83" idx="0"/>
          </p:cNvCxnSpPr>
          <p:nvPr/>
        </p:nvCxnSpPr>
        <p:spPr bwMode="auto">
          <a:xfrm flipH="1">
            <a:off x="2692766" y="5534341"/>
            <a:ext cx="1065" cy="3430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" name="TextBox 113"/>
          <p:cNvSpPr txBox="1"/>
          <p:nvPr/>
        </p:nvSpPr>
        <p:spPr>
          <a:xfrm>
            <a:off x="2528334" y="2875607"/>
            <a:ext cx="3513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 Box 60"/>
          <p:cNvSpPr txBox="1">
            <a:spLocks noChangeArrowheads="1"/>
          </p:cNvSpPr>
          <p:nvPr/>
        </p:nvSpPr>
        <p:spPr bwMode="auto">
          <a:xfrm>
            <a:off x="2110805" y="20517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로딩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6" name="AutoShape 16"/>
          <p:cNvCxnSpPr>
            <a:cxnSpLocks noChangeShapeType="1"/>
            <a:stCxn id="38" idx="2"/>
            <a:endCxn id="115" idx="0"/>
          </p:cNvCxnSpPr>
          <p:nvPr/>
        </p:nvCxnSpPr>
        <p:spPr bwMode="auto">
          <a:xfrm flipH="1">
            <a:off x="2686274" y="1844700"/>
            <a:ext cx="1737" cy="2070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" name="꺾인 연결선 121"/>
          <p:cNvCxnSpPr>
            <a:stCxn id="99" idx="1"/>
            <a:endCxn id="49" idx="1"/>
          </p:cNvCxnSpPr>
          <p:nvPr/>
        </p:nvCxnSpPr>
        <p:spPr bwMode="auto">
          <a:xfrm rot="10800000">
            <a:off x="2011610" y="2708794"/>
            <a:ext cx="106753" cy="2713629"/>
          </a:xfrm>
          <a:prstGeom prst="bentConnector3">
            <a:avLst>
              <a:gd name="adj1" fmla="val 31413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1" name="TextBox 130"/>
          <p:cNvSpPr txBox="1"/>
          <p:nvPr/>
        </p:nvSpPr>
        <p:spPr>
          <a:xfrm>
            <a:off x="3247678" y="2053387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9" name="꺾인 연결선 148"/>
          <p:cNvCxnSpPr>
            <a:stCxn id="99" idx="3"/>
            <a:endCxn id="95" idx="2"/>
          </p:cNvCxnSpPr>
          <p:nvPr/>
        </p:nvCxnSpPr>
        <p:spPr bwMode="auto">
          <a:xfrm>
            <a:off x="3269300" y="5422422"/>
            <a:ext cx="737820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2" name="TextBox 151"/>
          <p:cNvSpPr txBox="1"/>
          <p:nvPr/>
        </p:nvSpPr>
        <p:spPr>
          <a:xfrm>
            <a:off x="2991925" y="2430093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247678" y="3577432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(3)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978501" y="5105370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(4)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 Box 60"/>
          <p:cNvSpPr txBox="1">
            <a:spLocks noChangeArrowheads="1"/>
          </p:cNvSpPr>
          <p:nvPr/>
        </p:nvSpPr>
        <p:spPr bwMode="auto">
          <a:xfrm>
            <a:off x="2120173" y="3129874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주기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09556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12601</TotalTime>
  <Words>370</Words>
  <Application>Microsoft Office PowerPoint</Application>
  <PresentationFormat>A4 용지(210x297mm)</PresentationFormat>
  <Paragraphs>150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17" baseType="lpstr">
      <vt:lpstr>HY견고딕</vt:lpstr>
      <vt:lpstr>HY헤드라인M</vt:lpstr>
      <vt:lpstr>가는각진제목체</vt:lpstr>
      <vt:lpstr>굴림</vt:lpstr>
      <vt:lpstr>굴림체</vt:lpstr>
      <vt:lpstr>맑은 고딕</vt:lpstr>
      <vt:lpstr>Arial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crusader</cp:lastModifiedBy>
  <cp:revision>539</cp:revision>
  <dcterms:created xsi:type="dcterms:W3CDTF">2003-01-14T04:25:29Z</dcterms:created>
  <dcterms:modified xsi:type="dcterms:W3CDTF">2019-08-22T00:32:21Z</dcterms:modified>
</cp:coreProperties>
</file>