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592099448"/>
              </p:ext>
            </p:extLst>
          </p:nvPr>
        </p:nvGraphicFramePr>
        <p:xfrm>
          <a:off x="395640" y="1124640"/>
          <a:ext cx="8352720" cy="402516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2020.07.13~2020.07.17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>
                          <a:solidFill>
                            <a:srgbClr val="FFFFFF"/>
                          </a:solidFill>
                          <a:latin typeface="맑은 고딕"/>
                        </a:rPr>
                        <a:t>(2020.07.20~2020.07.24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개선사항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개선사항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개선사항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개선사항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</Words>
  <Application>Microsoft Office PowerPoint</Application>
  <PresentationFormat>화면 슬라이드 쇼(4:3)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109</cp:revision>
  <dcterms:created xsi:type="dcterms:W3CDTF">2019-06-14T05:49:41Z</dcterms:created>
  <dcterms:modified xsi:type="dcterms:W3CDTF">2020-07-17T07:26:52Z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